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Lst>
  <p:notesMasterIdLst>
    <p:notesMasterId r:id="rId34"/>
  </p:notesMasterIdLst>
  <p:sldIdLst>
    <p:sldId id="256" r:id="rId3"/>
    <p:sldId id="257" r:id="rId4"/>
    <p:sldId id="258" r:id="rId5"/>
    <p:sldId id="259"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0" r:id="rId33"/>
  </p:sldIdLst>
  <p:sldSz cx="12192000" cy="6858000"/>
  <p:notesSz cx="6858000" cy="9144000"/>
  <p:embeddedFontLst>
    <p:embeddedFont>
      <p:font typeface="Aleo" panose="020F0802020204030203"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Lato Black" panose="020F0502020204030203" pitchFamily="34" charset="0"/>
      <p:bold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300">
          <p15:clr>
            <a:srgbClr val="A4A3A4"/>
          </p15:clr>
        </p15:guide>
        <p15:guide id="4" orient="horz" pos="1117">
          <p15:clr>
            <a:srgbClr val="A4A3A4"/>
          </p15:clr>
        </p15:guide>
        <p15:guide id="5" pos="302">
          <p15:clr>
            <a:srgbClr val="A4A3A4"/>
          </p15:clr>
        </p15:guide>
        <p15:guide id="6" pos="7378">
          <p15:clr>
            <a:srgbClr val="A4A3A4"/>
          </p15:clr>
        </p15:guide>
        <p15:guide id="7" pos="665">
          <p15:clr>
            <a:srgbClr val="A4A3A4"/>
          </p15:clr>
        </p15:guide>
        <p15:guide id="8"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1pPr>
            <a:lvl2pPr marL="914400" marR="0" lvl="1"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2pPr>
            <a:lvl3pPr marL="1371600" marR="0" lvl="2"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3pPr>
            <a:lvl4pPr marL="1828800" marR="0" lvl="3"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4pPr>
            <a:lvl5pPr marL="2286000" marR="0" lvl="4"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5pPr>
            <a:lvl6pPr marL="2743200" marR="0" lvl="5"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6pPr>
            <a:lvl7pPr marL="3200400" marR="0" lvl="6"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7pPr>
            <a:lvl8pPr marL="3657600" marR="0" lvl="7"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8pPr>
            <a:lvl9pPr marL="4114800" marR="0" lvl="8"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dk1"/>
                </a:solidFill>
                <a:latin typeface="Lato"/>
                <a:ea typeface="Lato"/>
                <a:cs typeface="Lato"/>
                <a:sym typeface="Lato"/>
              </a:rPr>
              <a:t>‹#›</a:t>
            </a:fld>
            <a:endParaRPr sz="8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b5742655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cb5742655d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cb5742655d_0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cb5742655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cb5742655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cb5742655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b5742655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cb5742655d_0_1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cb5742655d_0_11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b5742655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cb5742655d_0_1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cb5742655d_0_1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cb5742655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cb5742655d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cb5742655d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b5742655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b5742655d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b5742655d_0_1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b5742655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b5742655d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cb5742655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b5742655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cb5742655d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cb5742655d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cb5742655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cb5742655d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cb5742655d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cb5742655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cb5742655d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cb5742655d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b5742655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b5742655d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cb5742655d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cb5742655d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cb5742655d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b5742655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b5742655d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cb5742655d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b431a2a1e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b431a2a1e_0_4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gfb431a2a1e_0_4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fb431a2a1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fb431a2a1e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fb431a2a1e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b5742655d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b5742655d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gcb5742655d_0_1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cb5742655d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cb5742655d_0_1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cb5742655d_0_1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b5742655d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b5742655d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b5742655d_0_1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b5742655d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b5742655d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cb5742655d_0_1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b431a2a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b431a2a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gfb431a2a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749e97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749e976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f749e976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b5742655d_0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cb5742655d_0_1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cb5742655d_0_1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5742655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5742655d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cb5742655d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749e9767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749e9767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f749e97677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749e9767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749e97677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f749e97677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b5742655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cb5742655d_0_10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cb5742655d_0_10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b5742655d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b5742655d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cb5742655d_0_10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5742655d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5742655d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cb5742655d_0_1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
        <p:nvSpPr>
          <p:cNvPr id="22" name="Google Shape;22;p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25" name="Google Shape;25;p2"/>
          <p:cNvGrpSpPr/>
          <p:nvPr/>
        </p:nvGrpSpPr>
        <p:grpSpPr>
          <a:xfrm>
            <a:off x="4984950" y="980728"/>
            <a:ext cx="2222099" cy="1440000"/>
            <a:chOff x="3287713" y="333375"/>
            <a:chExt cx="6107112" cy="3957638"/>
          </a:xfrm>
        </p:grpSpPr>
        <p:sp>
          <p:nvSpPr>
            <p:cNvPr id="26" name="Google Shape;26;p2"/>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29" name="Google Shape;29;p2"/>
          <p:cNvGrpSpPr/>
          <p:nvPr/>
        </p:nvGrpSpPr>
        <p:grpSpPr>
          <a:xfrm>
            <a:off x="-1" y="6669360"/>
            <a:ext cx="12192001" cy="188639"/>
            <a:chOff x="2207568" y="692696"/>
            <a:chExt cx="2304256" cy="576064"/>
          </a:xfrm>
        </p:grpSpPr>
        <p:sp>
          <p:nvSpPr>
            <p:cNvPr id="30" name="Google Shape;30;p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1" name="Google Shape;31;p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 name="Google Shape;32;p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3" name="Google Shape;33;p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5159896" y="0"/>
            <a:ext cx="7032104" cy="6858000"/>
          </a:xfrm>
          <a:prstGeom prst="rect">
            <a:avLst/>
          </a:prstGeom>
          <a:solidFill>
            <a:schemeClr val="lt2"/>
          </a:solidFill>
          <a:ln>
            <a:noFill/>
          </a:ln>
        </p:spPr>
      </p:sp>
      <p:sp>
        <p:nvSpPr>
          <p:cNvPr id="127" name="Google Shape;127;p1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30" name="Google Shape;130;p11"/>
          <p:cNvGrpSpPr/>
          <p:nvPr/>
        </p:nvGrpSpPr>
        <p:grpSpPr>
          <a:xfrm>
            <a:off x="628604" y="476672"/>
            <a:ext cx="1538760" cy="612000"/>
            <a:chOff x="911225" y="260350"/>
            <a:chExt cx="4183063" cy="1663700"/>
          </a:xfrm>
        </p:grpSpPr>
        <p:sp>
          <p:nvSpPr>
            <p:cNvPr id="131" name="Google Shape;131;p11"/>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 name="Google Shape;132;p11"/>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 name="Google Shape;133;p11"/>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4" name="Google Shape;134;p11"/>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36"/>
        <p:cNvGrpSpPr/>
        <p:nvPr/>
      </p:nvGrpSpPr>
      <p:grpSpPr>
        <a:xfrm>
          <a:off x="0" y="0"/>
          <a:ext cx="0" cy="0"/>
          <a:chOff x="0" y="0"/>
          <a:chExt cx="0" cy="0"/>
        </a:xfrm>
      </p:grpSpPr>
      <p:sp>
        <p:nvSpPr>
          <p:cNvPr id="137" name="Google Shape;137;p12"/>
          <p:cNvSpPr>
            <a:spLocks noGrp="1"/>
          </p:cNvSpPr>
          <p:nvPr>
            <p:ph type="pic" idx="2"/>
          </p:nvPr>
        </p:nvSpPr>
        <p:spPr>
          <a:xfrm>
            <a:off x="5159896" y="0"/>
            <a:ext cx="7032104" cy="6858000"/>
          </a:xfrm>
          <a:prstGeom prst="rect">
            <a:avLst/>
          </a:prstGeom>
          <a:solidFill>
            <a:schemeClr val="lt2"/>
          </a:solidFill>
          <a:ln>
            <a:noFill/>
          </a:ln>
        </p:spPr>
      </p:sp>
      <p:sp>
        <p:nvSpPr>
          <p:cNvPr id="138" name="Google Shape;138;p1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41" name="Google Shape;141;p12"/>
          <p:cNvGrpSpPr/>
          <p:nvPr/>
        </p:nvGrpSpPr>
        <p:grpSpPr>
          <a:xfrm>
            <a:off x="628604" y="476672"/>
            <a:ext cx="1538760" cy="612000"/>
            <a:chOff x="911225" y="260350"/>
            <a:chExt cx="4183063" cy="1663700"/>
          </a:xfrm>
        </p:grpSpPr>
        <p:sp>
          <p:nvSpPr>
            <p:cNvPr id="142" name="Google Shape;142;p12"/>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 name="Google Shape;143;p12"/>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 name="Google Shape;144;p12"/>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5" name="Google Shape;145;p12"/>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47"/>
        <p:cNvGrpSpPr/>
        <p:nvPr/>
      </p:nvGrpSpPr>
      <p:grpSpPr>
        <a:xfrm>
          <a:off x="0" y="0"/>
          <a:ext cx="0" cy="0"/>
          <a:chOff x="0" y="0"/>
          <a:chExt cx="0" cy="0"/>
        </a:xfrm>
      </p:grpSpPr>
      <p:sp>
        <p:nvSpPr>
          <p:cNvPr id="148" name="Google Shape;148;p13"/>
          <p:cNvSpPr>
            <a:spLocks noGrp="1"/>
          </p:cNvSpPr>
          <p:nvPr>
            <p:ph type="pic" idx="2"/>
          </p:nvPr>
        </p:nvSpPr>
        <p:spPr>
          <a:xfrm>
            <a:off x="5159896" y="0"/>
            <a:ext cx="7032104" cy="6858000"/>
          </a:xfrm>
          <a:prstGeom prst="rect">
            <a:avLst/>
          </a:prstGeom>
          <a:solidFill>
            <a:schemeClr val="lt2"/>
          </a:solidFill>
          <a:ln>
            <a:noFill/>
          </a:ln>
        </p:spPr>
      </p:sp>
      <p:sp>
        <p:nvSpPr>
          <p:cNvPr id="149" name="Google Shape;149;p1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52" name="Google Shape;152;p13"/>
          <p:cNvGrpSpPr/>
          <p:nvPr/>
        </p:nvGrpSpPr>
        <p:grpSpPr>
          <a:xfrm>
            <a:off x="628604" y="476672"/>
            <a:ext cx="1538760" cy="612000"/>
            <a:chOff x="911225" y="260350"/>
            <a:chExt cx="4183063" cy="1663700"/>
          </a:xfrm>
        </p:grpSpPr>
        <p:sp>
          <p:nvSpPr>
            <p:cNvPr id="153" name="Google Shape;153;p13"/>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4" name="Google Shape;154;p13"/>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5" name="Google Shape;155;p13"/>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6" name="Google Shape;156;p13"/>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343024" y="1773238"/>
            <a:ext cx="460895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0" name="Google Shape;160;p14"/>
          <p:cNvSpPr txBox="1">
            <a:spLocks noGrp="1"/>
          </p:cNvSpPr>
          <p:nvPr>
            <p:ph type="body" idx="2"/>
          </p:nvPr>
        </p:nvSpPr>
        <p:spPr>
          <a:xfrm>
            <a:off x="1055688" y="2420888"/>
            <a:ext cx="489629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1" name="Google Shape;161;p14"/>
          <p:cNvSpPr txBox="1">
            <a:spLocks noGrp="1"/>
          </p:cNvSpPr>
          <p:nvPr>
            <p:ph type="body" idx="3"/>
          </p:nvPr>
        </p:nvSpPr>
        <p:spPr>
          <a:xfrm>
            <a:off x="6528048" y="1773238"/>
            <a:ext cx="460826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2" name="Google Shape;162;p14"/>
          <p:cNvSpPr txBox="1">
            <a:spLocks noGrp="1"/>
          </p:cNvSpPr>
          <p:nvPr>
            <p:ph type="body" idx="4"/>
          </p:nvPr>
        </p:nvSpPr>
        <p:spPr>
          <a:xfrm>
            <a:off x="6240015" y="2420888"/>
            <a:ext cx="4896297"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3" name="Google Shape;163;p1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4"/>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167"/>
        <p:cNvGrpSpPr/>
        <p:nvPr/>
      </p:nvGrpSpPr>
      <p:grpSpPr>
        <a:xfrm>
          <a:off x="0" y="0"/>
          <a:ext cx="0" cy="0"/>
          <a:chOff x="0" y="0"/>
          <a:chExt cx="0" cy="0"/>
        </a:xfrm>
      </p:grpSpPr>
      <p:sp>
        <p:nvSpPr>
          <p:cNvPr id="168" name="Google Shape;168;p15"/>
          <p:cNvSpPr txBox="1">
            <a:spLocks noGrp="1"/>
          </p:cNvSpPr>
          <p:nvPr>
            <p:ph type="body" idx="1"/>
          </p:nvPr>
        </p:nvSpPr>
        <p:spPr>
          <a:xfrm>
            <a:off x="1343025" y="1773238"/>
            <a:ext cx="1036954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9" name="Google Shape;169;p15"/>
          <p:cNvSpPr txBox="1">
            <a:spLocks noGrp="1"/>
          </p:cNvSpPr>
          <p:nvPr>
            <p:ph type="body" idx="2"/>
          </p:nvPr>
        </p:nvSpPr>
        <p:spPr>
          <a:xfrm>
            <a:off x="1055688" y="2420888"/>
            <a:ext cx="1065688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0" name="Google Shape;170;p1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174"/>
        <p:cNvGrpSpPr/>
        <p:nvPr/>
      </p:nvGrpSpPr>
      <p:grpSpPr>
        <a:xfrm>
          <a:off x="0" y="0"/>
          <a:ext cx="0" cy="0"/>
          <a:chOff x="0" y="0"/>
          <a:chExt cx="0" cy="0"/>
        </a:xfrm>
      </p:grpSpPr>
      <p:sp>
        <p:nvSpPr>
          <p:cNvPr id="175" name="Google Shape;175;p16"/>
          <p:cNvSpPr txBox="1">
            <a:spLocks noGrp="1"/>
          </p:cNvSpPr>
          <p:nvPr>
            <p:ph type="body" idx="1"/>
          </p:nvPr>
        </p:nvSpPr>
        <p:spPr>
          <a:xfrm>
            <a:off x="479426" y="1773238"/>
            <a:ext cx="345633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6" name="Google Shape;176;p16"/>
          <p:cNvSpPr txBox="1">
            <a:spLocks noGrp="1"/>
          </p:cNvSpPr>
          <p:nvPr>
            <p:ph type="body" idx="2"/>
          </p:nvPr>
        </p:nvSpPr>
        <p:spPr>
          <a:xfrm>
            <a:off x="479426" y="2420888"/>
            <a:ext cx="345633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7" name="Google Shape;177;p16"/>
          <p:cNvSpPr txBox="1">
            <a:spLocks noGrp="1"/>
          </p:cNvSpPr>
          <p:nvPr>
            <p:ph type="body" idx="3"/>
          </p:nvPr>
        </p:nvSpPr>
        <p:spPr>
          <a:xfrm>
            <a:off x="4367809" y="1773238"/>
            <a:ext cx="345638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8" name="Google Shape;178;p16"/>
          <p:cNvSpPr txBox="1">
            <a:spLocks noGrp="1"/>
          </p:cNvSpPr>
          <p:nvPr>
            <p:ph type="body" idx="4"/>
          </p:nvPr>
        </p:nvSpPr>
        <p:spPr>
          <a:xfrm>
            <a:off x="4367809" y="2420888"/>
            <a:ext cx="345638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9" name="Google Shape;179;p1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1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6"/>
          <p:cNvSpPr txBox="1">
            <a:spLocks noGrp="1"/>
          </p:cNvSpPr>
          <p:nvPr>
            <p:ph type="body" idx="5"/>
          </p:nvPr>
        </p:nvSpPr>
        <p:spPr>
          <a:xfrm>
            <a:off x="8256240" y="1773238"/>
            <a:ext cx="345633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84" name="Google Shape;184;p16"/>
          <p:cNvSpPr txBox="1">
            <a:spLocks noGrp="1"/>
          </p:cNvSpPr>
          <p:nvPr>
            <p:ph type="body" idx="6"/>
          </p:nvPr>
        </p:nvSpPr>
        <p:spPr>
          <a:xfrm>
            <a:off x="8256240" y="2420888"/>
            <a:ext cx="3456335"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17"/>
          <p:cNvSpPr txBox="1">
            <a:spLocks noGrp="1"/>
          </p:cNvSpPr>
          <p:nvPr>
            <p:ph type="body" idx="1"/>
          </p:nvPr>
        </p:nvSpPr>
        <p:spPr>
          <a:xfrm>
            <a:off x="1055688" y="1773239"/>
            <a:ext cx="6769100"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88" name="Google Shape;188;p1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17"/>
          <p:cNvSpPr>
            <a:spLocks noGrp="1"/>
          </p:cNvSpPr>
          <p:nvPr>
            <p:ph type="pic" idx="2"/>
          </p:nvPr>
        </p:nvSpPr>
        <p:spPr>
          <a:xfrm>
            <a:off x="8256588" y="1773237"/>
            <a:ext cx="3455987"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8"/>
          <p:cNvSpPr txBox="1">
            <a:spLocks noGrp="1"/>
          </p:cNvSpPr>
          <p:nvPr>
            <p:ph type="body" idx="1"/>
          </p:nvPr>
        </p:nvSpPr>
        <p:spPr>
          <a:xfrm>
            <a:off x="4367808" y="1773239"/>
            <a:ext cx="7344767"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95" name="Google Shape;195;p1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18"/>
          <p:cNvSpPr>
            <a:spLocks noGrp="1"/>
          </p:cNvSpPr>
          <p:nvPr>
            <p:ph type="pic" idx="2"/>
          </p:nvPr>
        </p:nvSpPr>
        <p:spPr>
          <a:xfrm>
            <a:off x="479425" y="1773237"/>
            <a:ext cx="3456335"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9"/>
          <p:cNvSpPr>
            <a:spLocks noGrp="1"/>
          </p:cNvSpPr>
          <p:nvPr>
            <p:ph type="pic" idx="2"/>
          </p:nvPr>
        </p:nvSpPr>
        <p:spPr>
          <a:xfrm>
            <a:off x="479425" y="1773237"/>
            <a:ext cx="3456335" cy="3455987"/>
          </a:xfrm>
          <a:prstGeom prst="rect">
            <a:avLst/>
          </a:prstGeom>
          <a:solidFill>
            <a:schemeClr val="accent5"/>
          </a:solidFill>
          <a:ln>
            <a:noFill/>
          </a:ln>
        </p:spPr>
      </p:sp>
      <p:sp>
        <p:nvSpPr>
          <p:cNvPr id="205" name="Google Shape;205;p19"/>
          <p:cNvSpPr txBox="1">
            <a:spLocks noGrp="1"/>
          </p:cNvSpPr>
          <p:nvPr>
            <p:ph type="body" idx="1"/>
          </p:nvPr>
        </p:nvSpPr>
        <p:spPr>
          <a:xfrm>
            <a:off x="479425"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6" name="Google Shape;206;p19"/>
          <p:cNvSpPr>
            <a:spLocks noGrp="1"/>
          </p:cNvSpPr>
          <p:nvPr>
            <p:ph type="pic" idx="3"/>
          </p:nvPr>
        </p:nvSpPr>
        <p:spPr>
          <a:xfrm>
            <a:off x="4361542" y="1773237"/>
            <a:ext cx="3456335" cy="3455987"/>
          </a:xfrm>
          <a:prstGeom prst="rect">
            <a:avLst/>
          </a:prstGeom>
          <a:solidFill>
            <a:schemeClr val="accent5"/>
          </a:solidFill>
          <a:ln>
            <a:noFill/>
          </a:ln>
        </p:spPr>
      </p:sp>
      <p:sp>
        <p:nvSpPr>
          <p:cNvPr id="207" name="Google Shape;207;p19"/>
          <p:cNvSpPr txBox="1">
            <a:spLocks noGrp="1"/>
          </p:cNvSpPr>
          <p:nvPr>
            <p:ph type="body" idx="4"/>
          </p:nvPr>
        </p:nvSpPr>
        <p:spPr>
          <a:xfrm>
            <a:off x="4361542"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8" name="Google Shape;208;p19"/>
          <p:cNvSpPr>
            <a:spLocks noGrp="1"/>
          </p:cNvSpPr>
          <p:nvPr>
            <p:ph type="pic" idx="5"/>
          </p:nvPr>
        </p:nvSpPr>
        <p:spPr>
          <a:xfrm>
            <a:off x="8256240" y="1773237"/>
            <a:ext cx="3456335" cy="3455987"/>
          </a:xfrm>
          <a:prstGeom prst="rect">
            <a:avLst/>
          </a:prstGeom>
          <a:solidFill>
            <a:schemeClr val="accent5"/>
          </a:solidFill>
          <a:ln>
            <a:noFill/>
          </a:ln>
        </p:spPr>
      </p:sp>
      <p:sp>
        <p:nvSpPr>
          <p:cNvPr id="209" name="Google Shape;209;p19"/>
          <p:cNvSpPr txBox="1">
            <a:spLocks noGrp="1"/>
          </p:cNvSpPr>
          <p:nvPr>
            <p:ph type="body" idx="6"/>
          </p:nvPr>
        </p:nvSpPr>
        <p:spPr>
          <a:xfrm>
            <a:off x="8256240"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0"/>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13" name="Google Shape;213;p2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20"/>
          <p:cNvSpPr txBox="1">
            <a:spLocks noGrp="1"/>
          </p:cNvSpPr>
          <p:nvPr>
            <p:ph type="body" idx="2"/>
          </p:nvPr>
        </p:nvSpPr>
        <p:spPr>
          <a:xfrm>
            <a:off x="8688288" y="1773238"/>
            <a:ext cx="3024287"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b="1">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8" name="Google Shape;38;p3"/>
          <p:cNvGrpSpPr/>
          <p:nvPr/>
        </p:nvGrpSpPr>
        <p:grpSpPr>
          <a:xfrm>
            <a:off x="4984950" y="980728"/>
            <a:ext cx="2222099" cy="1440000"/>
            <a:chOff x="3287713" y="333375"/>
            <a:chExt cx="6107112" cy="3957638"/>
          </a:xfrm>
        </p:grpSpPr>
        <p:sp>
          <p:nvSpPr>
            <p:cNvPr id="39" name="Google Shape;39;p3"/>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0" name="Google Shape;40;p3"/>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1" name="Google Shape;41;p3"/>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42" name="Google Shape;42;p3"/>
          <p:cNvGrpSpPr/>
          <p:nvPr/>
        </p:nvGrpSpPr>
        <p:grpSpPr>
          <a:xfrm>
            <a:off x="-1" y="6669360"/>
            <a:ext cx="12192001" cy="188639"/>
            <a:chOff x="2207568" y="692696"/>
            <a:chExt cx="2304256" cy="576064"/>
          </a:xfrm>
        </p:grpSpPr>
        <p:sp>
          <p:nvSpPr>
            <p:cNvPr id="43" name="Google Shape;43;p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4" name="Google Shape;44;p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5" name="Google Shape;45;p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6" name="Google Shape;46;p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47" name="Google Shape;47;p3"/>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1"/>
          <p:cNvSpPr txBox="1">
            <a:spLocks noGrp="1"/>
          </p:cNvSpPr>
          <p:nvPr>
            <p:ph type="body" idx="1"/>
          </p:nvPr>
        </p:nvSpPr>
        <p:spPr>
          <a:xfrm>
            <a:off x="4367213" y="1773239"/>
            <a:ext cx="7345362"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0" name="Google Shape;220;p2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21"/>
          <p:cNvSpPr txBox="1">
            <a:spLocks noGrp="1"/>
          </p:cNvSpPr>
          <p:nvPr>
            <p:ph type="body" idx="2"/>
          </p:nvPr>
        </p:nvSpPr>
        <p:spPr>
          <a:xfrm>
            <a:off x="479427" y="1773238"/>
            <a:ext cx="3024286"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343471" y="476250"/>
            <a:ext cx="460851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22"/>
          <p:cNvSpPr txBox="1">
            <a:spLocks noGrp="1"/>
          </p:cNvSpPr>
          <p:nvPr>
            <p:ph type="body" idx="1"/>
          </p:nvPr>
        </p:nvSpPr>
        <p:spPr>
          <a:xfrm>
            <a:off x="1055440" y="1773239"/>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7" name="Google Shape;227;p22"/>
          <p:cNvSpPr>
            <a:spLocks noGrp="1"/>
          </p:cNvSpPr>
          <p:nvPr>
            <p:ph type="pic" idx="2"/>
          </p:nvPr>
        </p:nvSpPr>
        <p:spPr>
          <a:xfrm>
            <a:off x="6003482" y="0"/>
            <a:ext cx="6188518" cy="6669360"/>
          </a:xfrm>
          <a:prstGeom prst="rect">
            <a:avLst/>
          </a:prstGeom>
          <a:solidFill>
            <a:schemeClr val="accent5"/>
          </a:solidFill>
          <a:ln>
            <a:noFill/>
          </a:ln>
        </p:spPr>
      </p:sp>
      <p:sp>
        <p:nvSpPr>
          <p:cNvPr id="228" name="Google Shape;228;p2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1343471" y="476250"/>
            <a:ext cx="6481317"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23"/>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34" name="Google Shape;234;p23"/>
          <p:cNvSpPr>
            <a:spLocks noGrp="1"/>
          </p:cNvSpPr>
          <p:nvPr>
            <p:ph type="pic" idx="2"/>
          </p:nvPr>
        </p:nvSpPr>
        <p:spPr>
          <a:xfrm>
            <a:off x="7731674" y="0"/>
            <a:ext cx="4460326" cy="6669360"/>
          </a:xfrm>
          <a:prstGeom prst="rect">
            <a:avLst/>
          </a:prstGeom>
          <a:solidFill>
            <a:schemeClr val="accent5"/>
          </a:solidFill>
          <a:ln>
            <a:noFill/>
          </a:ln>
        </p:spPr>
      </p:sp>
      <p:sp>
        <p:nvSpPr>
          <p:cNvPr id="235" name="Google Shape;235;p23"/>
          <p:cNvSpPr txBox="1">
            <a:spLocks noGrp="1"/>
          </p:cNvSpPr>
          <p:nvPr>
            <p:ph type="dt" idx="10"/>
          </p:nvPr>
        </p:nvSpPr>
        <p:spPr>
          <a:xfrm>
            <a:off x="911424" y="6381328"/>
            <a:ext cx="798984"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3"/>
          <p:cNvSpPr txBox="1">
            <a:spLocks noGrp="1"/>
          </p:cNvSpPr>
          <p:nvPr>
            <p:ph type="ftr" idx="11"/>
          </p:nvPr>
        </p:nvSpPr>
        <p:spPr>
          <a:xfrm>
            <a:off x="1703512" y="6381328"/>
            <a:ext cx="4392488"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3"/>
          <p:cNvSpPr txBox="1">
            <a:spLocks noGrp="1"/>
          </p:cNvSpPr>
          <p:nvPr>
            <p:ph type="sldNum" idx="12"/>
          </p:nvPr>
        </p:nvSpPr>
        <p:spPr>
          <a:xfrm>
            <a:off x="479425" y="6381551"/>
            <a:ext cx="431999" cy="215801"/>
          </a:xfrm>
          <a:prstGeom prst="rect">
            <a:avLst/>
          </a:prstGeom>
          <a:noFill/>
          <a:ln>
            <a:noFill/>
          </a:ln>
        </p:spPr>
        <p:txBody>
          <a:bodyPr spcFirstLastPara="1" wrap="square" lIns="0" tIns="0" rIns="0" bIns="0" anchor="ctr" anchorCtr="0">
            <a:noAutofit/>
          </a:bodyPr>
          <a:lstStyle>
            <a:lvl1pPr marL="0" lvl="0" indent="0" algn="l">
              <a:spcBef>
                <a:spcPts val="0"/>
              </a:spcBef>
              <a:buNone/>
              <a:defRPr sz="900" b="0" i="0" cap="none">
                <a:solidFill>
                  <a:schemeClr val="dk2"/>
                </a:solidFill>
                <a:latin typeface="Aleo"/>
                <a:ea typeface="Aleo"/>
                <a:cs typeface="Aleo"/>
                <a:sym typeface="Aleo"/>
              </a:defRPr>
            </a:lvl1pPr>
            <a:lvl2pPr marL="0" lvl="1" indent="0" algn="l">
              <a:spcBef>
                <a:spcPts val="0"/>
              </a:spcBef>
              <a:buNone/>
              <a:defRPr sz="900" b="0" i="0" cap="none">
                <a:solidFill>
                  <a:schemeClr val="dk2"/>
                </a:solidFill>
                <a:latin typeface="Aleo"/>
                <a:ea typeface="Aleo"/>
                <a:cs typeface="Aleo"/>
                <a:sym typeface="Aleo"/>
              </a:defRPr>
            </a:lvl2pPr>
            <a:lvl3pPr marL="0" lvl="2" indent="0" algn="l">
              <a:spcBef>
                <a:spcPts val="0"/>
              </a:spcBef>
              <a:buNone/>
              <a:defRPr sz="900" b="0" i="0" cap="none">
                <a:solidFill>
                  <a:schemeClr val="dk2"/>
                </a:solidFill>
                <a:latin typeface="Aleo"/>
                <a:ea typeface="Aleo"/>
                <a:cs typeface="Aleo"/>
                <a:sym typeface="Aleo"/>
              </a:defRPr>
            </a:lvl3pPr>
            <a:lvl4pPr marL="0" lvl="3" indent="0" algn="l">
              <a:spcBef>
                <a:spcPts val="0"/>
              </a:spcBef>
              <a:buNone/>
              <a:defRPr sz="900" b="0" i="0" cap="none">
                <a:solidFill>
                  <a:schemeClr val="dk2"/>
                </a:solidFill>
                <a:latin typeface="Aleo"/>
                <a:ea typeface="Aleo"/>
                <a:cs typeface="Aleo"/>
                <a:sym typeface="Aleo"/>
              </a:defRPr>
            </a:lvl4pPr>
            <a:lvl5pPr marL="0" lvl="4" indent="0" algn="l">
              <a:spcBef>
                <a:spcPts val="0"/>
              </a:spcBef>
              <a:buNone/>
              <a:defRPr sz="900" b="0" i="0" cap="none">
                <a:solidFill>
                  <a:schemeClr val="dk2"/>
                </a:solidFill>
                <a:latin typeface="Aleo"/>
                <a:ea typeface="Aleo"/>
                <a:cs typeface="Aleo"/>
                <a:sym typeface="Aleo"/>
              </a:defRPr>
            </a:lvl5pPr>
            <a:lvl6pPr marL="0" lvl="5" indent="0" algn="l">
              <a:spcBef>
                <a:spcPts val="0"/>
              </a:spcBef>
              <a:buNone/>
              <a:defRPr sz="900" b="0" i="0" cap="none">
                <a:solidFill>
                  <a:schemeClr val="dk2"/>
                </a:solidFill>
                <a:latin typeface="Aleo"/>
                <a:ea typeface="Aleo"/>
                <a:cs typeface="Aleo"/>
                <a:sym typeface="Aleo"/>
              </a:defRPr>
            </a:lvl6pPr>
            <a:lvl7pPr marL="0" lvl="6" indent="0" algn="l">
              <a:spcBef>
                <a:spcPts val="0"/>
              </a:spcBef>
              <a:buNone/>
              <a:defRPr sz="900" b="0" i="0" cap="none">
                <a:solidFill>
                  <a:schemeClr val="dk2"/>
                </a:solidFill>
                <a:latin typeface="Aleo"/>
                <a:ea typeface="Aleo"/>
                <a:cs typeface="Aleo"/>
                <a:sym typeface="Aleo"/>
              </a:defRPr>
            </a:lvl7pPr>
            <a:lvl8pPr marL="0" lvl="7" indent="0" algn="l">
              <a:spcBef>
                <a:spcPts val="0"/>
              </a:spcBef>
              <a:buNone/>
              <a:defRPr sz="900" b="0" i="0" cap="none">
                <a:solidFill>
                  <a:schemeClr val="dk2"/>
                </a:solidFill>
                <a:latin typeface="Aleo"/>
                <a:ea typeface="Aleo"/>
                <a:cs typeface="Aleo"/>
                <a:sym typeface="Aleo"/>
              </a:defRPr>
            </a:lvl8pPr>
            <a:lvl9pPr marL="0" lvl="8" indent="0" algn="l">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44" name="Google Shape;244;p24"/>
          <p:cNvSpPr>
            <a:spLocks noGrp="1"/>
          </p:cNvSpPr>
          <p:nvPr>
            <p:ph type="pic" idx="2"/>
          </p:nvPr>
        </p:nvSpPr>
        <p:spPr>
          <a:xfrm>
            <a:off x="0" y="1"/>
            <a:ext cx="12192000" cy="3357563"/>
          </a:xfrm>
          <a:prstGeom prst="rect">
            <a:avLst/>
          </a:prstGeom>
          <a:solidFill>
            <a:schemeClr val="lt2"/>
          </a:solidFill>
          <a:ln>
            <a:noFill/>
          </a:ln>
        </p:spPr>
      </p:sp>
      <p:sp>
        <p:nvSpPr>
          <p:cNvPr id="245" name="Google Shape;245;p24"/>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46"/>
        <p:cNvGrpSpPr/>
        <p:nvPr/>
      </p:nvGrpSpPr>
      <p:grpSpPr>
        <a:xfrm>
          <a:off x="0" y="0"/>
          <a:ext cx="0" cy="0"/>
          <a:chOff x="0" y="0"/>
          <a:chExt cx="0" cy="0"/>
        </a:xfrm>
      </p:grpSpPr>
      <p:grpSp>
        <p:nvGrpSpPr>
          <p:cNvPr id="247" name="Google Shape;247;p25"/>
          <p:cNvGrpSpPr/>
          <p:nvPr/>
        </p:nvGrpSpPr>
        <p:grpSpPr>
          <a:xfrm>
            <a:off x="479376" y="0"/>
            <a:ext cx="575968" cy="1268760"/>
            <a:chOff x="5372826" y="1844824"/>
            <a:chExt cx="1457091" cy="3209730"/>
          </a:xfrm>
        </p:grpSpPr>
        <p:sp>
          <p:nvSpPr>
            <p:cNvPr id="248" name="Google Shape;248;p25"/>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49" name="Google Shape;249;p25"/>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250" name="Google Shape;250;p25"/>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55" name="Google Shape;255;p25"/>
          <p:cNvSpPr>
            <a:spLocks noGrp="1"/>
          </p:cNvSpPr>
          <p:nvPr>
            <p:ph type="pic" idx="2"/>
          </p:nvPr>
        </p:nvSpPr>
        <p:spPr>
          <a:xfrm>
            <a:off x="0" y="1"/>
            <a:ext cx="12192000" cy="3357563"/>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2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p26"/>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Clr>
                <a:schemeClr val="accent2"/>
              </a:buClr>
              <a:buSzPts val="1800"/>
              <a:buChar char="•"/>
              <a:defRPr>
                <a:solidFill>
                  <a:schemeClr val="lt1"/>
                </a:solidFill>
              </a:defRPr>
            </a:lvl1pPr>
            <a:lvl2pPr marL="914400" lvl="1" indent="-342900" algn="l">
              <a:lnSpc>
                <a:spcPct val="120000"/>
              </a:lnSpc>
              <a:spcBef>
                <a:spcPts val="400"/>
              </a:spcBef>
              <a:spcAft>
                <a:spcPts val="0"/>
              </a:spcAft>
              <a:buClr>
                <a:schemeClr val="accent2"/>
              </a:buClr>
              <a:buSzPts val="1800"/>
              <a:buChar char="–"/>
              <a:defRPr>
                <a:solidFill>
                  <a:schemeClr val="lt1"/>
                </a:solidFill>
              </a:defRPr>
            </a:lvl2pPr>
            <a:lvl3pPr marL="1371600" lvl="2" indent="-342900" algn="l">
              <a:lnSpc>
                <a:spcPct val="120000"/>
              </a:lnSpc>
              <a:spcBef>
                <a:spcPts val="400"/>
              </a:spcBef>
              <a:spcAft>
                <a:spcPts val="0"/>
              </a:spcAft>
              <a:buClr>
                <a:schemeClr val="accent2"/>
              </a:buClr>
              <a:buSzPts val="1800"/>
              <a:buChar char="•"/>
              <a:defRPr>
                <a:solidFill>
                  <a:schemeClr val="lt1"/>
                </a:solidFill>
              </a:defRPr>
            </a:lvl3pPr>
            <a:lvl4pPr marL="1828800" lvl="3" indent="-342900" algn="l">
              <a:lnSpc>
                <a:spcPct val="120000"/>
              </a:lnSpc>
              <a:spcBef>
                <a:spcPts val="400"/>
              </a:spcBef>
              <a:spcAft>
                <a:spcPts val="0"/>
              </a:spcAft>
              <a:buClr>
                <a:schemeClr val="accent2"/>
              </a:buClr>
              <a:buSzPts val="1800"/>
              <a:buChar char="•"/>
              <a:defRPr>
                <a:solidFill>
                  <a:schemeClr val="lt1"/>
                </a:solidFill>
              </a:defRPr>
            </a:lvl4pPr>
            <a:lvl5pPr marL="2286000" lvl="4" indent="-342900" algn="l">
              <a:lnSpc>
                <a:spcPct val="120000"/>
              </a:lnSpc>
              <a:spcBef>
                <a:spcPts val="400"/>
              </a:spcBef>
              <a:spcAft>
                <a:spcPts val="0"/>
              </a:spcAft>
              <a:buClr>
                <a:schemeClr val="accent2"/>
              </a:buClr>
              <a:buSzPts val="1800"/>
              <a:buChar char="•"/>
              <a:defRPr>
                <a:solidFill>
                  <a:schemeClr val="lt1"/>
                </a:solidFill>
              </a:defRPr>
            </a:lvl5pPr>
            <a:lvl6pPr marL="2743200" lvl="5" indent="-342900" algn="l">
              <a:lnSpc>
                <a:spcPct val="120000"/>
              </a:lnSpc>
              <a:spcBef>
                <a:spcPts val="400"/>
              </a:spcBef>
              <a:spcAft>
                <a:spcPts val="0"/>
              </a:spcAft>
              <a:buClr>
                <a:schemeClr val="accent2"/>
              </a:buClr>
              <a:buSzPts val="1800"/>
              <a:buChar char="•"/>
              <a:defRPr>
                <a:solidFill>
                  <a:schemeClr val="lt1"/>
                </a:solidFill>
              </a:defRPr>
            </a:lvl6pPr>
            <a:lvl7pPr marL="3200400" lvl="6" indent="-342900" algn="l">
              <a:lnSpc>
                <a:spcPct val="120000"/>
              </a:lnSpc>
              <a:spcBef>
                <a:spcPts val="400"/>
              </a:spcBef>
              <a:spcAft>
                <a:spcPts val="0"/>
              </a:spcAft>
              <a:buClr>
                <a:schemeClr val="accent2"/>
              </a:buClr>
              <a:buSzPts val="1800"/>
              <a:buChar char="•"/>
              <a:defRPr>
                <a:solidFill>
                  <a:schemeClr val="lt1"/>
                </a:solidFill>
              </a:defRPr>
            </a:lvl7pPr>
            <a:lvl8pPr marL="3657600" lvl="7" indent="-342900" algn="l">
              <a:lnSpc>
                <a:spcPct val="120000"/>
              </a:lnSpc>
              <a:spcBef>
                <a:spcPts val="400"/>
              </a:spcBef>
              <a:spcAft>
                <a:spcPts val="0"/>
              </a:spcAft>
              <a:buClr>
                <a:schemeClr val="accent2"/>
              </a:buClr>
              <a:buSzPts val="1800"/>
              <a:buChar char="•"/>
              <a:defRPr>
                <a:solidFill>
                  <a:schemeClr val="lt1"/>
                </a:solidFill>
              </a:defRPr>
            </a:lvl8pPr>
            <a:lvl9pPr marL="4114800" lvl="8" indent="-342900" algn="l">
              <a:lnSpc>
                <a:spcPct val="120000"/>
              </a:lnSpc>
              <a:spcBef>
                <a:spcPts val="400"/>
              </a:spcBef>
              <a:spcAft>
                <a:spcPts val="0"/>
              </a:spcAft>
              <a:buClr>
                <a:schemeClr val="accent2"/>
              </a:buClr>
              <a:buSzPts val="1800"/>
              <a:buChar char="•"/>
              <a:defRPr>
                <a:solidFill>
                  <a:schemeClr val="lt1"/>
                </a:solidFill>
              </a:defRPr>
            </a:lvl9pPr>
          </a:lstStyle>
          <a:p>
            <a:endParaRPr/>
          </a:p>
        </p:txBody>
      </p:sp>
      <p:sp>
        <p:nvSpPr>
          <p:cNvPr id="262" name="Google Shape;262;p26"/>
          <p:cNvSpPr>
            <a:spLocks noGrp="1"/>
          </p:cNvSpPr>
          <p:nvPr>
            <p:ph type="pic" idx="2"/>
          </p:nvPr>
        </p:nvSpPr>
        <p:spPr>
          <a:xfrm>
            <a:off x="0" y="1"/>
            <a:ext cx="12192000" cy="3357563"/>
          </a:xfrm>
          <a:prstGeom prst="rect">
            <a:avLst/>
          </a:prstGeom>
          <a:solidFill>
            <a:schemeClr val="lt2"/>
          </a:solidFill>
          <a:ln>
            <a:noFill/>
          </a:ln>
        </p:spPr>
      </p:sp>
      <p:grpSp>
        <p:nvGrpSpPr>
          <p:cNvPr id="263" name="Google Shape;263;p26"/>
          <p:cNvGrpSpPr/>
          <p:nvPr/>
        </p:nvGrpSpPr>
        <p:grpSpPr>
          <a:xfrm>
            <a:off x="479376" y="0"/>
            <a:ext cx="575968" cy="1268760"/>
            <a:chOff x="5372826" y="1844824"/>
            <a:chExt cx="1457091" cy="3209730"/>
          </a:xfrm>
        </p:grpSpPr>
        <p:sp>
          <p:nvSpPr>
            <p:cNvPr id="264" name="Google Shape;264;p26"/>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5" name="Google Shape;265;p26"/>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266"/>
        <p:cNvGrpSpPr/>
        <p:nvPr/>
      </p:nvGrpSpPr>
      <p:grpSpPr>
        <a:xfrm>
          <a:off x="0" y="0"/>
          <a:ext cx="0" cy="0"/>
          <a:chOff x="0" y="0"/>
          <a:chExt cx="0" cy="0"/>
        </a:xfrm>
      </p:grpSpPr>
      <p:sp>
        <p:nvSpPr>
          <p:cNvPr id="267" name="Google Shape;267;p27"/>
          <p:cNvSpPr>
            <a:spLocks noGrp="1"/>
          </p:cNvSpPr>
          <p:nvPr>
            <p:ph type="pic" idx="2"/>
          </p:nvPr>
        </p:nvSpPr>
        <p:spPr>
          <a:xfrm>
            <a:off x="0" y="0"/>
            <a:ext cx="12192000" cy="6858000"/>
          </a:xfrm>
          <a:prstGeom prst="rect">
            <a:avLst/>
          </a:prstGeom>
          <a:solidFill>
            <a:schemeClr val="lt2"/>
          </a:solidFill>
          <a:ln>
            <a:noFill/>
          </a:ln>
        </p:spPr>
      </p:sp>
      <p:sp>
        <p:nvSpPr>
          <p:cNvPr id="268" name="Google Shape;268;p27"/>
          <p:cNvSpPr txBox="1">
            <a:spLocks noGrp="1"/>
          </p:cNvSpPr>
          <p:nvPr>
            <p:ph type="body" idx="1"/>
          </p:nvPr>
        </p:nvSpPr>
        <p:spPr>
          <a:xfrm>
            <a:off x="6096000" y="0"/>
            <a:ext cx="6096000" cy="6858000"/>
          </a:xfrm>
          <a:prstGeom prst="rect">
            <a:avLst/>
          </a:prstGeom>
          <a:solidFill>
            <a:schemeClr val="accent2">
              <a:alpha val="69803"/>
            </a:schemeClr>
          </a:solidFill>
          <a:ln>
            <a:noFill/>
          </a:ln>
        </p:spPr>
        <p:txBody>
          <a:bodyPr spcFirstLastPara="1" wrap="square" lIns="576000" tIns="2422800" rIns="1080000" bIns="108000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69" name="Google Shape;269;p27"/>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0" name="Google Shape;270;p27"/>
          <p:cNvSpPr txBox="1">
            <a:spLocks noGrp="1"/>
          </p:cNvSpPr>
          <p:nvPr>
            <p:ph type="title"/>
          </p:nvPr>
        </p:nvSpPr>
        <p:spPr>
          <a:xfrm>
            <a:off x="6672064" y="1051892"/>
            <a:ext cx="4464496" cy="10809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274"/>
        <p:cNvGrpSpPr/>
        <p:nvPr/>
      </p:nvGrpSpPr>
      <p:grpSpPr>
        <a:xfrm>
          <a:off x="0" y="0"/>
          <a:ext cx="0" cy="0"/>
          <a:chOff x="0" y="0"/>
          <a:chExt cx="0" cy="0"/>
        </a:xfrm>
      </p:grpSpPr>
      <p:sp>
        <p:nvSpPr>
          <p:cNvPr id="275" name="Google Shape;275;p28"/>
          <p:cNvSpPr>
            <a:spLocks noGrp="1"/>
          </p:cNvSpPr>
          <p:nvPr>
            <p:ph type="pic" idx="2"/>
          </p:nvPr>
        </p:nvSpPr>
        <p:spPr>
          <a:xfrm>
            <a:off x="0" y="0"/>
            <a:ext cx="12192000" cy="6669088"/>
          </a:xfrm>
          <a:prstGeom prst="rect">
            <a:avLst/>
          </a:prstGeom>
          <a:solidFill>
            <a:schemeClr val="lt2"/>
          </a:solidFill>
          <a:ln>
            <a:noFill/>
          </a:ln>
        </p:spPr>
      </p:sp>
      <p:sp>
        <p:nvSpPr>
          <p:cNvPr id="276" name="Google Shape;276;p2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2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2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280"/>
        <p:cNvGrpSpPr/>
        <p:nvPr/>
      </p:nvGrpSpPr>
      <p:grpSpPr>
        <a:xfrm>
          <a:off x="0" y="0"/>
          <a:ext cx="0" cy="0"/>
          <a:chOff x="0" y="0"/>
          <a:chExt cx="0" cy="0"/>
        </a:xfrm>
      </p:grpSpPr>
      <p:sp>
        <p:nvSpPr>
          <p:cNvPr id="281" name="Google Shape;281;p29"/>
          <p:cNvSpPr>
            <a:spLocks noGrp="1"/>
          </p:cNvSpPr>
          <p:nvPr>
            <p:ph type="pic" idx="2"/>
          </p:nvPr>
        </p:nvSpPr>
        <p:spPr>
          <a:xfrm>
            <a:off x="0" y="0"/>
            <a:ext cx="12192000" cy="6669088"/>
          </a:xfrm>
          <a:prstGeom prst="rect">
            <a:avLst/>
          </a:prstGeom>
          <a:solidFill>
            <a:schemeClr val="lt2"/>
          </a:solidFill>
          <a:ln>
            <a:noFill/>
          </a:ln>
        </p:spPr>
      </p:sp>
      <p:sp>
        <p:nvSpPr>
          <p:cNvPr id="282" name="Google Shape;282;p2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29"/>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286"/>
        <p:cNvGrpSpPr/>
        <p:nvPr/>
      </p:nvGrpSpPr>
      <p:grpSpPr>
        <a:xfrm>
          <a:off x="0" y="0"/>
          <a:ext cx="0" cy="0"/>
          <a:chOff x="0" y="0"/>
          <a:chExt cx="0" cy="0"/>
        </a:xfrm>
      </p:grpSpPr>
      <p:sp>
        <p:nvSpPr>
          <p:cNvPr id="287" name="Google Shape;287;p30"/>
          <p:cNvSpPr>
            <a:spLocks noGrp="1"/>
          </p:cNvSpPr>
          <p:nvPr>
            <p:ph type="pic" idx="2"/>
          </p:nvPr>
        </p:nvSpPr>
        <p:spPr>
          <a:xfrm>
            <a:off x="0" y="0"/>
            <a:ext cx="12192000" cy="6669088"/>
          </a:xfrm>
          <a:prstGeom prst="rect">
            <a:avLst/>
          </a:prstGeom>
          <a:solidFill>
            <a:schemeClr val="lt2"/>
          </a:solidFill>
          <a:ln>
            <a:noFill/>
          </a:ln>
        </p:spPr>
      </p:sp>
      <p:sp>
        <p:nvSpPr>
          <p:cNvPr id="288" name="Google Shape;288;p3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0"/>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0"/>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293" name="Google Shape;293;p30"/>
          <p:cNvGrpSpPr/>
          <p:nvPr/>
        </p:nvGrpSpPr>
        <p:grpSpPr>
          <a:xfrm>
            <a:off x="479376" y="0"/>
            <a:ext cx="575968" cy="1268760"/>
            <a:chOff x="5372826" y="1844824"/>
            <a:chExt cx="1457091" cy="3209730"/>
          </a:xfrm>
        </p:grpSpPr>
        <p:sp>
          <p:nvSpPr>
            <p:cNvPr id="294" name="Google Shape;294;p30"/>
            <p:cNvSpPr/>
            <p:nvPr/>
          </p:nvSpPr>
          <p:spPr>
            <a:xfrm>
              <a:off x="5372826" y="1844824"/>
              <a:ext cx="1457091" cy="320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95" name="Google Shape;295;p30"/>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3" name="Google Shape;53;p4"/>
          <p:cNvGrpSpPr/>
          <p:nvPr/>
        </p:nvGrpSpPr>
        <p:grpSpPr>
          <a:xfrm>
            <a:off x="4984950" y="980728"/>
            <a:ext cx="2222099" cy="1440000"/>
            <a:chOff x="3287713" y="333375"/>
            <a:chExt cx="6107112" cy="3957638"/>
          </a:xfrm>
        </p:grpSpPr>
        <p:sp>
          <p:nvSpPr>
            <p:cNvPr id="54" name="Google Shape;54;p4"/>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5" name="Google Shape;55;p4"/>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6" name="Google Shape;56;p4"/>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57" name="Google Shape;57;p4"/>
          <p:cNvGrpSpPr/>
          <p:nvPr/>
        </p:nvGrpSpPr>
        <p:grpSpPr>
          <a:xfrm>
            <a:off x="-1" y="6669360"/>
            <a:ext cx="12192001" cy="188639"/>
            <a:chOff x="2207568" y="692696"/>
            <a:chExt cx="2304256" cy="576064"/>
          </a:xfrm>
        </p:grpSpPr>
        <p:sp>
          <p:nvSpPr>
            <p:cNvPr id="58" name="Google Shape;58;p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59" name="Google Shape;59;p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0" name="Google Shape;60;p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1" name="Google Shape;61;p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62" name="Google Shape;62;p4"/>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296"/>
        <p:cNvGrpSpPr/>
        <p:nvPr/>
      </p:nvGrpSpPr>
      <p:grpSpPr>
        <a:xfrm>
          <a:off x="0" y="0"/>
          <a:ext cx="0" cy="0"/>
          <a:chOff x="0" y="0"/>
          <a:chExt cx="0" cy="0"/>
        </a:xfrm>
      </p:grpSpPr>
      <p:sp>
        <p:nvSpPr>
          <p:cNvPr id="297" name="Google Shape;297;p3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31"/>
          <p:cNvGrpSpPr/>
          <p:nvPr/>
        </p:nvGrpSpPr>
        <p:grpSpPr>
          <a:xfrm>
            <a:off x="4368000" y="1916832"/>
            <a:ext cx="3456000" cy="2239841"/>
            <a:chOff x="4527550" y="2341563"/>
            <a:chExt cx="3135313" cy="2032001"/>
          </a:xfrm>
        </p:grpSpPr>
        <p:sp>
          <p:nvSpPr>
            <p:cNvPr id="301" name="Google Shape;301;p31"/>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2" name="Google Shape;302;p31"/>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3" name="Google Shape;303;p31"/>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04" name="Google Shape;304;p31"/>
          <p:cNvGrpSpPr/>
          <p:nvPr/>
        </p:nvGrpSpPr>
        <p:grpSpPr>
          <a:xfrm>
            <a:off x="-1" y="6669360"/>
            <a:ext cx="12192001" cy="188639"/>
            <a:chOff x="2207568" y="692696"/>
            <a:chExt cx="2304256" cy="576064"/>
          </a:xfrm>
        </p:grpSpPr>
        <p:sp>
          <p:nvSpPr>
            <p:cNvPr id="305" name="Google Shape;305;p31"/>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6" name="Google Shape;306;p31"/>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7" name="Google Shape;307;p31"/>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8" name="Google Shape;308;p31"/>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09" name="Google Shape;309;p31">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0" name="Google Shape;310;p31">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1" name="Google Shape;311;p31">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2" name="Google Shape;312;p31">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3" name="Google Shape;313;p31">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14"/>
        <p:cNvGrpSpPr/>
        <p:nvPr/>
      </p:nvGrpSpPr>
      <p:grpSpPr>
        <a:xfrm>
          <a:off x="0" y="0"/>
          <a:ext cx="0" cy="0"/>
          <a:chOff x="0" y="0"/>
          <a:chExt cx="0" cy="0"/>
        </a:xfrm>
      </p:grpSpPr>
      <p:sp>
        <p:nvSpPr>
          <p:cNvPr id="315" name="Google Shape;315;p3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18" name="Google Shape;318;p32"/>
          <p:cNvGrpSpPr/>
          <p:nvPr/>
        </p:nvGrpSpPr>
        <p:grpSpPr>
          <a:xfrm>
            <a:off x="4368000" y="1916832"/>
            <a:ext cx="3456000" cy="2239841"/>
            <a:chOff x="4527550" y="2341563"/>
            <a:chExt cx="3135313" cy="2032001"/>
          </a:xfrm>
        </p:grpSpPr>
        <p:sp>
          <p:nvSpPr>
            <p:cNvPr id="319" name="Google Shape;319;p32"/>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0" name="Google Shape;320;p32"/>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1" name="Google Shape;321;p32"/>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22" name="Google Shape;322;p32"/>
          <p:cNvGrpSpPr/>
          <p:nvPr/>
        </p:nvGrpSpPr>
        <p:grpSpPr>
          <a:xfrm>
            <a:off x="-1" y="6669360"/>
            <a:ext cx="12192001" cy="188639"/>
            <a:chOff x="2207568" y="692696"/>
            <a:chExt cx="2304256" cy="576064"/>
          </a:xfrm>
        </p:grpSpPr>
        <p:sp>
          <p:nvSpPr>
            <p:cNvPr id="323" name="Google Shape;323;p3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4" name="Google Shape;324;p3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5" name="Google Shape;325;p3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6" name="Google Shape;326;p3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27" name="Google Shape;327;p32">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8" name="Google Shape;328;p32">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9" name="Google Shape;329;p32">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0" name="Google Shape;330;p32">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1" name="Google Shape;331;p32">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32"/>
        <p:cNvGrpSpPr/>
        <p:nvPr/>
      </p:nvGrpSpPr>
      <p:grpSpPr>
        <a:xfrm>
          <a:off x="0" y="0"/>
          <a:ext cx="0" cy="0"/>
          <a:chOff x="0" y="0"/>
          <a:chExt cx="0" cy="0"/>
        </a:xfrm>
      </p:grpSpPr>
      <p:sp>
        <p:nvSpPr>
          <p:cNvPr id="333" name="Google Shape;333;p3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3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36" name="Google Shape;336;p33"/>
          <p:cNvGrpSpPr/>
          <p:nvPr/>
        </p:nvGrpSpPr>
        <p:grpSpPr>
          <a:xfrm>
            <a:off x="4368000" y="1916832"/>
            <a:ext cx="3456000" cy="2239841"/>
            <a:chOff x="4527550" y="2341563"/>
            <a:chExt cx="3135313" cy="2032001"/>
          </a:xfrm>
        </p:grpSpPr>
        <p:sp>
          <p:nvSpPr>
            <p:cNvPr id="337" name="Google Shape;337;p33"/>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8" name="Google Shape;338;p33"/>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9" name="Google Shape;339;p33"/>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40" name="Google Shape;340;p33"/>
          <p:cNvGrpSpPr/>
          <p:nvPr/>
        </p:nvGrpSpPr>
        <p:grpSpPr>
          <a:xfrm>
            <a:off x="-1" y="6669360"/>
            <a:ext cx="12192001" cy="188639"/>
            <a:chOff x="2207568" y="692696"/>
            <a:chExt cx="2304256" cy="576064"/>
          </a:xfrm>
        </p:grpSpPr>
        <p:sp>
          <p:nvSpPr>
            <p:cNvPr id="341" name="Google Shape;341;p3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2" name="Google Shape;342;p3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3" name="Google Shape;343;p3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4" name="Google Shape;344;p3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45" name="Google Shape;345;p33">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6" name="Google Shape;346;p33">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7" name="Google Shape;347;p33">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8" name="Google Shape;348;p33">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9" name="Google Shape;349;p33">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50"/>
        <p:cNvGrpSpPr/>
        <p:nvPr/>
      </p:nvGrpSpPr>
      <p:grpSpPr>
        <a:xfrm>
          <a:off x="0" y="0"/>
          <a:ext cx="0" cy="0"/>
          <a:chOff x="0" y="0"/>
          <a:chExt cx="0" cy="0"/>
        </a:xfrm>
      </p:grpSpPr>
      <p:sp>
        <p:nvSpPr>
          <p:cNvPr id="351" name="Google Shape;351;p3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3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34"/>
          <p:cNvGrpSpPr/>
          <p:nvPr/>
        </p:nvGrpSpPr>
        <p:grpSpPr>
          <a:xfrm>
            <a:off x="4368000" y="1916832"/>
            <a:ext cx="3456000" cy="2239841"/>
            <a:chOff x="4527550" y="2341563"/>
            <a:chExt cx="3135313" cy="2032001"/>
          </a:xfrm>
        </p:grpSpPr>
        <p:sp>
          <p:nvSpPr>
            <p:cNvPr id="355" name="Google Shape;355;p34"/>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6" name="Google Shape;356;p34"/>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7" name="Google Shape;357;p34"/>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58" name="Google Shape;358;p34"/>
          <p:cNvGrpSpPr/>
          <p:nvPr/>
        </p:nvGrpSpPr>
        <p:grpSpPr>
          <a:xfrm>
            <a:off x="-1" y="6669360"/>
            <a:ext cx="12192001" cy="188639"/>
            <a:chOff x="2207568" y="692696"/>
            <a:chExt cx="2304256" cy="576064"/>
          </a:xfrm>
        </p:grpSpPr>
        <p:sp>
          <p:nvSpPr>
            <p:cNvPr id="359" name="Google Shape;359;p3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0" name="Google Shape;360;p3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1" name="Google Shape;361;p3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2" name="Google Shape;362;p3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63" name="Google Shape;363;p34">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4" name="Google Shape;364;p34">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5" name="Google Shape;365;p34">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6" name="Google Shape;366;p34">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7" name="Google Shape;367;p34">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5"/>
          <p:cNvSpPr txBox="1">
            <a:spLocks noGrp="1"/>
          </p:cNvSpPr>
          <p:nvPr>
            <p:ph type="body" idx="1"/>
          </p:nvPr>
        </p:nvSpPr>
        <p:spPr>
          <a:xfrm>
            <a:off x="479425" y="1773239"/>
            <a:ext cx="11229363"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371" name="Google Shape;371;p3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379"/>
        <p:cNvGrpSpPr/>
        <p:nvPr/>
      </p:nvGrpSpPr>
      <p:grpSpPr>
        <a:xfrm>
          <a:off x="0" y="0"/>
          <a:ext cx="0" cy="0"/>
          <a:chOff x="0" y="0"/>
          <a:chExt cx="0" cy="0"/>
        </a:xfrm>
      </p:grpSpPr>
      <p:sp>
        <p:nvSpPr>
          <p:cNvPr id="380" name="Google Shape;380;p3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5" name="Google Shape;395;p39"/>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
        <p:nvSpPr>
          <p:cNvPr id="396" name="Google Shape;396;p3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7" name="Google Shape;397;p3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8" name="Google Shape;398;p3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99" name="Google Shape;399;p39"/>
          <p:cNvGrpSpPr/>
          <p:nvPr/>
        </p:nvGrpSpPr>
        <p:grpSpPr>
          <a:xfrm>
            <a:off x="4985100" y="980744"/>
            <a:ext cx="2222378" cy="1440184"/>
            <a:chOff x="3287713" y="333375"/>
            <a:chExt cx="6107113" cy="3957638"/>
          </a:xfrm>
        </p:grpSpPr>
        <p:sp>
          <p:nvSpPr>
            <p:cNvPr id="400" name="Google Shape;400;p39"/>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1" name="Google Shape;401;p39"/>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2" name="Google Shape;402;p39"/>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03" name="Google Shape;403;p39"/>
          <p:cNvGrpSpPr/>
          <p:nvPr/>
        </p:nvGrpSpPr>
        <p:grpSpPr>
          <a:xfrm>
            <a:off x="46" y="6669386"/>
            <a:ext cx="12191711" cy="188640"/>
            <a:chOff x="2207568" y="692696"/>
            <a:chExt cx="2304192" cy="576000"/>
          </a:xfrm>
        </p:grpSpPr>
        <p:sp>
          <p:nvSpPr>
            <p:cNvPr id="404" name="Google Shape;404;p3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5" name="Google Shape;405;p3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6" name="Google Shape;406;p3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7" name="Google Shape;407;p3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0" name="Google Shape;410;p4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1" name="Google Shape;411;p4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12" name="Google Shape;412;p40"/>
          <p:cNvGrpSpPr/>
          <p:nvPr/>
        </p:nvGrpSpPr>
        <p:grpSpPr>
          <a:xfrm>
            <a:off x="4985100" y="980744"/>
            <a:ext cx="2222378" cy="1440184"/>
            <a:chOff x="3287713" y="333375"/>
            <a:chExt cx="6107113" cy="3957638"/>
          </a:xfrm>
        </p:grpSpPr>
        <p:sp>
          <p:nvSpPr>
            <p:cNvPr id="413" name="Google Shape;413;p40"/>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4" name="Google Shape;414;p40"/>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5" name="Google Shape;415;p40"/>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16" name="Google Shape;416;p40"/>
          <p:cNvGrpSpPr/>
          <p:nvPr/>
        </p:nvGrpSpPr>
        <p:grpSpPr>
          <a:xfrm>
            <a:off x="46" y="6669386"/>
            <a:ext cx="12191711" cy="188640"/>
            <a:chOff x="2207568" y="692696"/>
            <a:chExt cx="2304192" cy="576000"/>
          </a:xfrm>
        </p:grpSpPr>
        <p:sp>
          <p:nvSpPr>
            <p:cNvPr id="417" name="Google Shape;417;p4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8" name="Google Shape;418;p4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9" name="Google Shape;419;p4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20" name="Google Shape;420;p4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21" name="Google Shape;421;p40"/>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p40"/>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23"/>
        <p:cNvGrpSpPr/>
        <p:nvPr/>
      </p:nvGrpSpPr>
      <p:grpSpPr>
        <a:xfrm>
          <a:off x="0" y="0"/>
          <a:ext cx="0" cy="0"/>
          <a:chOff x="0" y="0"/>
          <a:chExt cx="0" cy="0"/>
        </a:xfrm>
      </p:grpSpPr>
      <p:sp>
        <p:nvSpPr>
          <p:cNvPr id="424" name="Google Shape;424;p4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p4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6" name="Google Shape;426;p4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27" name="Google Shape;427;p41"/>
          <p:cNvGrpSpPr/>
          <p:nvPr/>
        </p:nvGrpSpPr>
        <p:grpSpPr>
          <a:xfrm>
            <a:off x="4985100" y="980744"/>
            <a:ext cx="2222378" cy="1440184"/>
            <a:chOff x="3287713" y="333375"/>
            <a:chExt cx="6107113" cy="3957638"/>
          </a:xfrm>
        </p:grpSpPr>
        <p:sp>
          <p:nvSpPr>
            <p:cNvPr id="428" name="Google Shape;428;p41"/>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29" name="Google Shape;429;p41"/>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30" name="Google Shape;430;p41"/>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31" name="Google Shape;431;p41"/>
          <p:cNvGrpSpPr/>
          <p:nvPr/>
        </p:nvGrpSpPr>
        <p:grpSpPr>
          <a:xfrm>
            <a:off x="46" y="6669386"/>
            <a:ext cx="12191711" cy="188640"/>
            <a:chOff x="2207568" y="692696"/>
            <a:chExt cx="2304192" cy="576000"/>
          </a:xfrm>
        </p:grpSpPr>
        <p:sp>
          <p:nvSpPr>
            <p:cNvPr id="432" name="Google Shape;432;p4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3" name="Google Shape;433;p4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4" name="Google Shape;434;p4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5" name="Google Shape;435;p4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36" name="Google Shape;436;p41"/>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7" name="Google Shape;437;p41"/>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64"/>
        <p:cNvGrpSpPr/>
        <p:nvPr/>
      </p:nvGrpSpPr>
      <p:grpSpPr>
        <a:xfrm>
          <a:off x="0" y="0"/>
          <a:ext cx="0" cy="0"/>
          <a:chOff x="0" y="0"/>
          <a:chExt cx="0" cy="0"/>
        </a:xfrm>
      </p:grpSpPr>
      <p:sp>
        <p:nvSpPr>
          <p:cNvPr id="65" name="Google Shape;65;p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5"/>
          <p:cNvGrpSpPr/>
          <p:nvPr/>
        </p:nvGrpSpPr>
        <p:grpSpPr>
          <a:xfrm>
            <a:off x="4984950" y="980728"/>
            <a:ext cx="2222099" cy="1440000"/>
            <a:chOff x="3287713" y="333375"/>
            <a:chExt cx="6107112" cy="3957638"/>
          </a:xfrm>
        </p:grpSpPr>
        <p:sp>
          <p:nvSpPr>
            <p:cNvPr id="69" name="Google Shape;69;p5"/>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0" name="Google Shape;70;p5"/>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1" name="Google Shape;71;p5"/>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72" name="Google Shape;72;p5"/>
          <p:cNvGrpSpPr/>
          <p:nvPr/>
        </p:nvGrpSpPr>
        <p:grpSpPr>
          <a:xfrm>
            <a:off x="-1" y="6669360"/>
            <a:ext cx="12192001" cy="188639"/>
            <a:chOff x="2207568" y="692696"/>
            <a:chExt cx="2304256" cy="576064"/>
          </a:xfrm>
        </p:grpSpPr>
        <p:sp>
          <p:nvSpPr>
            <p:cNvPr id="73" name="Google Shape;73;p5"/>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4" name="Google Shape;74;p5"/>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5" name="Google Shape;75;p5"/>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6" name="Google Shape;76;p5"/>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77" name="Google Shape;77;p5"/>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Font typeface="Aleo"/>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dk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438"/>
        <p:cNvGrpSpPr/>
        <p:nvPr/>
      </p:nvGrpSpPr>
      <p:grpSpPr>
        <a:xfrm>
          <a:off x="0" y="0"/>
          <a:ext cx="0" cy="0"/>
          <a:chOff x="0" y="0"/>
          <a:chExt cx="0" cy="0"/>
        </a:xfrm>
      </p:grpSpPr>
      <p:sp>
        <p:nvSpPr>
          <p:cNvPr id="439" name="Google Shape;439;p4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0" name="Google Shape;440;p4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p4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42" name="Google Shape;442;p42"/>
          <p:cNvGrpSpPr/>
          <p:nvPr/>
        </p:nvGrpSpPr>
        <p:grpSpPr>
          <a:xfrm>
            <a:off x="4985100" y="980744"/>
            <a:ext cx="2222378" cy="1440184"/>
            <a:chOff x="3287713" y="333375"/>
            <a:chExt cx="6107113" cy="3957638"/>
          </a:xfrm>
        </p:grpSpPr>
        <p:sp>
          <p:nvSpPr>
            <p:cNvPr id="443" name="Google Shape;443;p42"/>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4" name="Google Shape;444;p42"/>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5" name="Google Shape;445;p42"/>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46" name="Google Shape;446;p42"/>
          <p:cNvGrpSpPr/>
          <p:nvPr/>
        </p:nvGrpSpPr>
        <p:grpSpPr>
          <a:xfrm>
            <a:off x="46" y="6669386"/>
            <a:ext cx="12191711" cy="188640"/>
            <a:chOff x="2207568" y="692696"/>
            <a:chExt cx="2304192" cy="576000"/>
          </a:xfrm>
        </p:grpSpPr>
        <p:sp>
          <p:nvSpPr>
            <p:cNvPr id="447" name="Google Shape;447;p42"/>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8" name="Google Shape;448;p42"/>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9" name="Google Shape;449;p42"/>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50" name="Google Shape;450;p42"/>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51" name="Google Shape;451;p42"/>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4000"/>
              <a:buFont typeface="Aleo"/>
              <a:buNone/>
              <a:defRPr sz="4000">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2" name="Google Shape;452;p42"/>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dk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5" name="Google Shape;455;p4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6" name="Google Shape;456;p4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7" name="Google Shape;457;p4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3"/>
          <p:cNvSpPr txBox="1">
            <a:spLocks noGrp="1"/>
          </p:cNvSpPr>
          <p:nvPr>
            <p:ph type="body" idx="1"/>
          </p:nvPr>
        </p:nvSpPr>
        <p:spPr>
          <a:xfrm>
            <a:off x="1055440" y="1773238"/>
            <a:ext cx="10657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459"/>
        <p:cNvGrpSpPr/>
        <p:nvPr/>
      </p:nvGrpSpPr>
      <p:grpSpPr>
        <a:xfrm>
          <a:off x="0" y="0"/>
          <a:ext cx="0" cy="0"/>
          <a:chOff x="0" y="0"/>
          <a:chExt cx="0" cy="0"/>
        </a:xfrm>
      </p:grpSpPr>
      <p:sp>
        <p:nvSpPr>
          <p:cNvPr id="460" name="Google Shape;460;p4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p44"/>
          <p:cNvSpPr txBox="1">
            <a:spLocks noGrp="1"/>
          </p:cNvSpPr>
          <p:nvPr>
            <p:ph type="body" idx="1"/>
          </p:nvPr>
        </p:nvSpPr>
        <p:spPr>
          <a:xfrm>
            <a:off x="1055688" y="1773239"/>
            <a:ext cx="4896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2" name="Google Shape;462;p44"/>
          <p:cNvSpPr txBox="1">
            <a:spLocks noGrp="1"/>
          </p:cNvSpPr>
          <p:nvPr>
            <p:ph type="body" idx="2"/>
          </p:nvPr>
        </p:nvSpPr>
        <p:spPr>
          <a:xfrm>
            <a:off x="6240016" y="1773238"/>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3" name="Google Shape;463;p4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4" name="Google Shape;464;p4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5" name="Google Shape;465;p4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466"/>
        <p:cNvGrpSpPr/>
        <p:nvPr/>
      </p:nvGrpSpPr>
      <p:grpSpPr>
        <a:xfrm>
          <a:off x="0" y="0"/>
          <a:ext cx="0" cy="0"/>
          <a:chOff x="0" y="0"/>
          <a:chExt cx="0" cy="0"/>
        </a:xfrm>
      </p:grpSpPr>
      <p:sp>
        <p:nvSpPr>
          <p:cNvPr id="467" name="Google Shape;467;p45"/>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68" name="Google Shape;468;p4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9" name="Google Shape;469;p4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4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471" name="Google Shape;471;p45"/>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2" name="Google Shape;472;p45"/>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grpSp>
        <p:nvGrpSpPr>
          <p:cNvPr id="473" name="Google Shape;473;p45"/>
          <p:cNvGrpSpPr/>
          <p:nvPr/>
        </p:nvGrpSpPr>
        <p:grpSpPr>
          <a:xfrm>
            <a:off x="628645" y="476684"/>
            <a:ext cx="1538945" cy="612077"/>
            <a:chOff x="911225" y="260350"/>
            <a:chExt cx="4183052" cy="1663705"/>
          </a:xfrm>
        </p:grpSpPr>
        <p:sp>
          <p:nvSpPr>
            <p:cNvPr id="474" name="Google Shape;474;p4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5" name="Google Shape;475;p4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6" name="Google Shape;476;p4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477"/>
        <p:cNvGrpSpPr/>
        <p:nvPr/>
      </p:nvGrpSpPr>
      <p:grpSpPr>
        <a:xfrm>
          <a:off x="0" y="0"/>
          <a:ext cx="0" cy="0"/>
          <a:chOff x="0" y="0"/>
          <a:chExt cx="0" cy="0"/>
        </a:xfrm>
      </p:grpSpPr>
      <p:sp>
        <p:nvSpPr>
          <p:cNvPr id="478" name="Google Shape;478;p46"/>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79" name="Google Shape;479;p4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0" name="Google Shape;480;p4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1" name="Google Shape;481;p4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82" name="Google Shape;482;p46"/>
          <p:cNvGrpSpPr/>
          <p:nvPr/>
        </p:nvGrpSpPr>
        <p:grpSpPr>
          <a:xfrm>
            <a:off x="628645" y="476684"/>
            <a:ext cx="1538945" cy="612077"/>
            <a:chOff x="911225" y="260350"/>
            <a:chExt cx="4183052" cy="1663705"/>
          </a:xfrm>
        </p:grpSpPr>
        <p:sp>
          <p:nvSpPr>
            <p:cNvPr id="483" name="Google Shape;483;p46"/>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4" name="Google Shape;484;p46"/>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5" name="Google Shape;485;p46"/>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86" name="Google Shape;486;p46"/>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7" name="Google Shape;487;p46"/>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488"/>
        <p:cNvGrpSpPr/>
        <p:nvPr/>
      </p:nvGrpSpPr>
      <p:grpSpPr>
        <a:xfrm>
          <a:off x="0" y="0"/>
          <a:ext cx="0" cy="0"/>
          <a:chOff x="0" y="0"/>
          <a:chExt cx="0" cy="0"/>
        </a:xfrm>
      </p:grpSpPr>
      <p:sp>
        <p:nvSpPr>
          <p:cNvPr id="489" name="Google Shape;489;p47"/>
          <p:cNvSpPr>
            <a:spLocks noGrp="1"/>
          </p:cNvSpPr>
          <p:nvPr>
            <p:ph type="pic" idx="2"/>
          </p:nvPr>
        </p:nvSpPr>
        <p:spPr>
          <a:xfrm>
            <a:off x="5159896" y="0"/>
            <a:ext cx="7032000" cy="6858000"/>
          </a:xfrm>
          <a:prstGeom prst="rect">
            <a:avLst/>
          </a:prstGeom>
          <a:solidFill>
            <a:schemeClr val="lt2"/>
          </a:solidFill>
          <a:ln>
            <a:noFill/>
          </a:ln>
        </p:spPr>
      </p:sp>
      <p:sp>
        <p:nvSpPr>
          <p:cNvPr id="490" name="Google Shape;490;p4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1" name="Google Shape;491;p4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2" name="Google Shape;492;p4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93" name="Google Shape;493;p47"/>
          <p:cNvGrpSpPr/>
          <p:nvPr/>
        </p:nvGrpSpPr>
        <p:grpSpPr>
          <a:xfrm>
            <a:off x="628645" y="476684"/>
            <a:ext cx="1538945" cy="612077"/>
            <a:chOff x="911225" y="260350"/>
            <a:chExt cx="4183052" cy="1663705"/>
          </a:xfrm>
        </p:grpSpPr>
        <p:sp>
          <p:nvSpPr>
            <p:cNvPr id="494" name="Google Shape;494;p47"/>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5" name="Google Shape;495;p47"/>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6" name="Google Shape;496;p47"/>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97" name="Google Shape;497;p47"/>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47"/>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a:spLocks noGrp="1"/>
          </p:cNvSpPr>
          <p:nvPr>
            <p:ph type="pic" idx="2"/>
          </p:nvPr>
        </p:nvSpPr>
        <p:spPr>
          <a:xfrm>
            <a:off x="5159896" y="0"/>
            <a:ext cx="7032000" cy="6858000"/>
          </a:xfrm>
          <a:prstGeom prst="rect">
            <a:avLst/>
          </a:prstGeom>
          <a:solidFill>
            <a:schemeClr val="lt2"/>
          </a:solidFill>
          <a:ln>
            <a:noFill/>
          </a:ln>
        </p:spPr>
      </p:sp>
      <p:sp>
        <p:nvSpPr>
          <p:cNvPr id="501" name="Google Shape;501;p4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2" name="Google Shape;502;p4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3" name="Google Shape;503;p4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48"/>
          <p:cNvGrpSpPr/>
          <p:nvPr/>
        </p:nvGrpSpPr>
        <p:grpSpPr>
          <a:xfrm>
            <a:off x="628645" y="476684"/>
            <a:ext cx="1538945" cy="612077"/>
            <a:chOff x="911225" y="260350"/>
            <a:chExt cx="4183052" cy="1663705"/>
          </a:xfrm>
        </p:grpSpPr>
        <p:sp>
          <p:nvSpPr>
            <p:cNvPr id="505" name="Google Shape;505;p48"/>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6" name="Google Shape;506;p48"/>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7" name="Google Shape;507;p48"/>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08" name="Google Shape;508;p48"/>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9" name="Google Shape;509;p48"/>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510"/>
        <p:cNvGrpSpPr/>
        <p:nvPr/>
      </p:nvGrpSpPr>
      <p:grpSpPr>
        <a:xfrm>
          <a:off x="0" y="0"/>
          <a:ext cx="0" cy="0"/>
          <a:chOff x="0" y="0"/>
          <a:chExt cx="0" cy="0"/>
        </a:xfrm>
      </p:grpSpPr>
      <p:sp>
        <p:nvSpPr>
          <p:cNvPr id="511" name="Google Shape;511;p49"/>
          <p:cNvSpPr>
            <a:spLocks noGrp="1"/>
          </p:cNvSpPr>
          <p:nvPr>
            <p:ph type="pic" idx="2"/>
          </p:nvPr>
        </p:nvSpPr>
        <p:spPr>
          <a:xfrm>
            <a:off x="5159896" y="0"/>
            <a:ext cx="7032000" cy="6858000"/>
          </a:xfrm>
          <a:prstGeom prst="rect">
            <a:avLst/>
          </a:prstGeom>
          <a:solidFill>
            <a:schemeClr val="lt2"/>
          </a:solidFill>
          <a:ln>
            <a:noFill/>
          </a:ln>
        </p:spPr>
      </p:sp>
      <p:sp>
        <p:nvSpPr>
          <p:cNvPr id="512" name="Google Shape;512;p4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3" name="Google Shape;513;p4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4" name="Google Shape;514;p4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15" name="Google Shape;515;p49"/>
          <p:cNvGrpSpPr/>
          <p:nvPr/>
        </p:nvGrpSpPr>
        <p:grpSpPr>
          <a:xfrm>
            <a:off x="628645" y="476684"/>
            <a:ext cx="1538945" cy="612077"/>
            <a:chOff x="911225" y="260350"/>
            <a:chExt cx="4183052" cy="1663705"/>
          </a:xfrm>
        </p:grpSpPr>
        <p:sp>
          <p:nvSpPr>
            <p:cNvPr id="516" name="Google Shape;516;p49"/>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7" name="Google Shape;517;p49"/>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8" name="Google Shape;518;p49"/>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19" name="Google Shape;519;p49"/>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0" name="Google Shape;520;p49"/>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521"/>
        <p:cNvGrpSpPr/>
        <p:nvPr/>
      </p:nvGrpSpPr>
      <p:grpSpPr>
        <a:xfrm>
          <a:off x="0" y="0"/>
          <a:ext cx="0" cy="0"/>
          <a:chOff x="0" y="0"/>
          <a:chExt cx="0" cy="0"/>
        </a:xfrm>
      </p:grpSpPr>
      <p:sp>
        <p:nvSpPr>
          <p:cNvPr id="522" name="Google Shape;522;p50"/>
          <p:cNvSpPr>
            <a:spLocks noGrp="1"/>
          </p:cNvSpPr>
          <p:nvPr>
            <p:ph type="pic" idx="2"/>
          </p:nvPr>
        </p:nvSpPr>
        <p:spPr>
          <a:xfrm>
            <a:off x="5159896" y="0"/>
            <a:ext cx="7032000" cy="6858000"/>
          </a:xfrm>
          <a:prstGeom prst="rect">
            <a:avLst/>
          </a:prstGeom>
          <a:solidFill>
            <a:schemeClr val="lt2"/>
          </a:solidFill>
          <a:ln>
            <a:noFill/>
          </a:ln>
        </p:spPr>
      </p:sp>
      <p:sp>
        <p:nvSpPr>
          <p:cNvPr id="523" name="Google Shape;523;p5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4" name="Google Shape;524;p5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5" name="Google Shape;525;p5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26" name="Google Shape;526;p50"/>
          <p:cNvGrpSpPr/>
          <p:nvPr/>
        </p:nvGrpSpPr>
        <p:grpSpPr>
          <a:xfrm>
            <a:off x="628645" y="476684"/>
            <a:ext cx="1538945" cy="612077"/>
            <a:chOff x="911225" y="260350"/>
            <a:chExt cx="4183052" cy="1663705"/>
          </a:xfrm>
        </p:grpSpPr>
        <p:sp>
          <p:nvSpPr>
            <p:cNvPr id="527" name="Google Shape;527;p5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8" name="Google Shape;528;p5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9" name="Google Shape;529;p5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30" name="Google Shape;530;p50"/>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1" name="Google Shape;531;p50"/>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532"/>
        <p:cNvGrpSpPr/>
        <p:nvPr/>
      </p:nvGrpSpPr>
      <p:grpSpPr>
        <a:xfrm>
          <a:off x="0" y="0"/>
          <a:ext cx="0" cy="0"/>
          <a:chOff x="0" y="0"/>
          <a:chExt cx="0" cy="0"/>
        </a:xfrm>
      </p:grpSpPr>
      <p:sp>
        <p:nvSpPr>
          <p:cNvPr id="533" name="Google Shape;533;p51"/>
          <p:cNvSpPr txBox="1">
            <a:spLocks noGrp="1"/>
          </p:cNvSpPr>
          <p:nvPr>
            <p:ph type="body" idx="1"/>
          </p:nvPr>
        </p:nvSpPr>
        <p:spPr>
          <a:xfrm>
            <a:off x="1343024" y="1773238"/>
            <a:ext cx="46089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4" name="Google Shape;534;p51"/>
          <p:cNvSpPr txBox="1">
            <a:spLocks noGrp="1"/>
          </p:cNvSpPr>
          <p:nvPr>
            <p:ph type="body" idx="2"/>
          </p:nvPr>
        </p:nvSpPr>
        <p:spPr>
          <a:xfrm>
            <a:off x="1055688"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5" name="Google Shape;535;p51"/>
          <p:cNvSpPr txBox="1">
            <a:spLocks noGrp="1"/>
          </p:cNvSpPr>
          <p:nvPr>
            <p:ph type="body" idx="3"/>
          </p:nvPr>
        </p:nvSpPr>
        <p:spPr>
          <a:xfrm>
            <a:off x="6528048" y="1773238"/>
            <a:ext cx="4608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6" name="Google Shape;536;p51"/>
          <p:cNvSpPr txBox="1">
            <a:spLocks noGrp="1"/>
          </p:cNvSpPr>
          <p:nvPr>
            <p:ph type="body" idx="4"/>
          </p:nvPr>
        </p:nvSpPr>
        <p:spPr>
          <a:xfrm>
            <a:off x="6240015"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7" name="Google Shape;537;p5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8" name="Google Shape;538;p5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9" name="Google Shape;539;p5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51"/>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6"/>
          <p:cNvSpPr txBox="1">
            <a:spLocks noGrp="1"/>
          </p:cNvSpPr>
          <p:nvPr>
            <p:ph type="body" idx="1"/>
          </p:nvPr>
        </p:nvSpPr>
        <p:spPr>
          <a:xfrm>
            <a:off x="1055440" y="1773238"/>
            <a:ext cx="10657135"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343025" y="1773238"/>
            <a:ext cx="103695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43" name="Google Shape;543;p52"/>
          <p:cNvSpPr txBox="1">
            <a:spLocks noGrp="1"/>
          </p:cNvSpPr>
          <p:nvPr>
            <p:ph type="body" idx="2"/>
          </p:nvPr>
        </p:nvSpPr>
        <p:spPr>
          <a:xfrm>
            <a:off x="1055688" y="2420888"/>
            <a:ext cx="106569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44" name="Google Shape;544;p5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5" name="Google Shape;545;p5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6" name="Google Shape;546;p5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5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548"/>
        <p:cNvGrpSpPr/>
        <p:nvPr/>
      </p:nvGrpSpPr>
      <p:grpSpPr>
        <a:xfrm>
          <a:off x="0" y="0"/>
          <a:ext cx="0" cy="0"/>
          <a:chOff x="0" y="0"/>
          <a:chExt cx="0" cy="0"/>
        </a:xfrm>
      </p:grpSpPr>
      <p:sp>
        <p:nvSpPr>
          <p:cNvPr id="549" name="Google Shape;549;p53"/>
          <p:cNvSpPr txBox="1">
            <a:spLocks noGrp="1"/>
          </p:cNvSpPr>
          <p:nvPr>
            <p:ph type="body" idx="1"/>
          </p:nvPr>
        </p:nvSpPr>
        <p:spPr>
          <a:xfrm>
            <a:off x="479426"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0" name="Google Shape;550;p53"/>
          <p:cNvSpPr txBox="1">
            <a:spLocks noGrp="1"/>
          </p:cNvSpPr>
          <p:nvPr>
            <p:ph type="body" idx="2"/>
          </p:nvPr>
        </p:nvSpPr>
        <p:spPr>
          <a:xfrm>
            <a:off x="479426"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1" name="Google Shape;551;p53"/>
          <p:cNvSpPr txBox="1">
            <a:spLocks noGrp="1"/>
          </p:cNvSpPr>
          <p:nvPr>
            <p:ph type="body" idx="3"/>
          </p:nvPr>
        </p:nvSpPr>
        <p:spPr>
          <a:xfrm>
            <a:off x="4367809"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2" name="Google Shape;552;p53"/>
          <p:cNvSpPr txBox="1">
            <a:spLocks noGrp="1"/>
          </p:cNvSpPr>
          <p:nvPr>
            <p:ph type="body" idx="4"/>
          </p:nvPr>
        </p:nvSpPr>
        <p:spPr>
          <a:xfrm>
            <a:off x="4367809"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3" name="Google Shape;553;p5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4" name="Google Shape;554;p5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5" name="Google Shape;555;p5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5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7" name="Google Shape;557;p53"/>
          <p:cNvSpPr txBox="1">
            <a:spLocks noGrp="1"/>
          </p:cNvSpPr>
          <p:nvPr>
            <p:ph type="body" idx="5"/>
          </p:nvPr>
        </p:nvSpPr>
        <p:spPr>
          <a:xfrm>
            <a:off x="8256240"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8" name="Google Shape;558;p53"/>
          <p:cNvSpPr txBox="1">
            <a:spLocks noGrp="1"/>
          </p:cNvSpPr>
          <p:nvPr>
            <p:ph type="body" idx="6"/>
          </p:nvPr>
        </p:nvSpPr>
        <p:spPr>
          <a:xfrm>
            <a:off x="8256240"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559"/>
        <p:cNvGrpSpPr/>
        <p:nvPr/>
      </p:nvGrpSpPr>
      <p:grpSpPr>
        <a:xfrm>
          <a:off x="0" y="0"/>
          <a:ext cx="0" cy="0"/>
          <a:chOff x="0" y="0"/>
          <a:chExt cx="0" cy="0"/>
        </a:xfrm>
      </p:grpSpPr>
      <p:sp>
        <p:nvSpPr>
          <p:cNvPr id="560" name="Google Shape;560;p5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1" name="Google Shape;561;p54"/>
          <p:cNvSpPr txBox="1">
            <a:spLocks noGrp="1"/>
          </p:cNvSpPr>
          <p:nvPr>
            <p:ph type="body" idx="1"/>
          </p:nvPr>
        </p:nvSpPr>
        <p:spPr>
          <a:xfrm>
            <a:off x="1055688"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2" name="Google Shape;562;p5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3" name="Google Shape;563;p5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4" name="Google Shape;564;p5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54"/>
          <p:cNvSpPr>
            <a:spLocks noGrp="1"/>
          </p:cNvSpPr>
          <p:nvPr>
            <p:ph type="pic" idx="2"/>
          </p:nvPr>
        </p:nvSpPr>
        <p:spPr>
          <a:xfrm>
            <a:off x="8256588" y="1773237"/>
            <a:ext cx="34560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8" name="Google Shape;568;p55"/>
          <p:cNvSpPr txBox="1">
            <a:spLocks noGrp="1"/>
          </p:cNvSpPr>
          <p:nvPr>
            <p:ph type="body" idx="1"/>
          </p:nvPr>
        </p:nvSpPr>
        <p:spPr>
          <a:xfrm>
            <a:off x="4367808" y="1773239"/>
            <a:ext cx="7344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9" name="Google Shape;569;p5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0" name="Google Shape;570;p5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1" name="Google Shape;571;p5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55"/>
          <p:cNvSpPr>
            <a:spLocks noGrp="1"/>
          </p:cNvSpPr>
          <p:nvPr>
            <p:ph type="pic" idx="2"/>
          </p:nvPr>
        </p:nvSpPr>
        <p:spPr>
          <a:xfrm>
            <a:off x="479425" y="1773237"/>
            <a:ext cx="34563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5" name="Google Shape;575;p5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6" name="Google Shape;576;p5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7" name="Google Shape;577;p5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56"/>
          <p:cNvSpPr>
            <a:spLocks noGrp="1"/>
          </p:cNvSpPr>
          <p:nvPr>
            <p:ph type="pic" idx="2"/>
          </p:nvPr>
        </p:nvSpPr>
        <p:spPr>
          <a:xfrm>
            <a:off x="479425" y="1773237"/>
            <a:ext cx="3456300" cy="3456000"/>
          </a:xfrm>
          <a:prstGeom prst="rect">
            <a:avLst/>
          </a:prstGeom>
          <a:solidFill>
            <a:schemeClr val="accent5"/>
          </a:solidFill>
          <a:ln>
            <a:noFill/>
          </a:ln>
        </p:spPr>
      </p:sp>
      <p:sp>
        <p:nvSpPr>
          <p:cNvPr id="579" name="Google Shape;579;p56"/>
          <p:cNvSpPr txBox="1">
            <a:spLocks noGrp="1"/>
          </p:cNvSpPr>
          <p:nvPr>
            <p:ph type="body" idx="1"/>
          </p:nvPr>
        </p:nvSpPr>
        <p:spPr>
          <a:xfrm>
            <a:off x="479425"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0" name="Google Shape;580;p56"/>
          <p:cNvSpPr>
            <a:spLocks noGrp="1"/>
          </p:cNvSpPr>
          <p:nvPr>
            <p:ph type="pic" idx="3"/>
          </p:nvPr>
        </p:nvSpPr>
        <p:spPr>
          <a:xfrm>
            <a:off x="4361542" y="1773237"/>
            <a:ext cx="3456300" cy="3456000"/>
          </a:xfrm>
          <a:prstGeom prst="rect">
            <a:avLst/>
          </a:prstGeom>
          <a:solidFill>
            <a:schemeClr val="accent5"/>
          </a:solidFill>
          <a:ln>
            <a:noFill/>
          </a:ln>
        </p:spPr>
      </p:sp>
      <p:sp>
        <p:nvSpPr>
          <p:cNvPr id="581" name="Google Shape;581;p56"/>
          <p:cNvSpPr txBox="1">
            <a:spLocks noGrp="1"/>
          </p:cNvSpPr>
          <p:nvPr>
            <p:ph type="body" idx="4"/>
          </p:nvPr>
        </p:nvSpPr>
        <p:spPr>
          <a:xfrm>
            <a:off x="4361542"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2" name="Google Shape;582;p56"/>
          <p:cNvSpPr>
            <a:spLocks noGrp="1"/>
          </p:cNvSpPr>
          <p:nvPr>
            <p:ph type="pic" idx="5"/>
          </p:nvPr>
        </p:nvSpPr>
        <p:spPr>
          <a:xfrm>
            <a:off x="8256240" y="1773237"/>
            <a:ext cx="3456300" cy="3456000"/>
          </a:xfrm>
          <a:prstGeom prst="rect">
            <a:avLst/>
          </a:prstGeom>
          <a:solidFill>
            <a:schemeClr val="accent5"/>
          </a:solidFill>
          <a:ln>
            <a:noFill/>
          </a:ln>
        </p:spPr>
      </p:sp>
      <p:sp>
        <p:nvSpPr>
          <p:cNvPr id="583" name="Google Shape;583;p56"/>
          <p:cNvSpPr txBox="1">
            <a:spLocks noGrp="1"/>
          </p:cNvSpPr>
          <p:nvPr>
            <p:ph type="body" idx="6"/>
          </p:nvPr>
        </p:nvSpPr>
        <p:spPr>
          <a:xfrm>
            <a:off x="8256240"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6" name="Google Shape;586;p57"/>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7" name="Google Shape;587;p5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8" name="Google Shape;588;p5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9" name="Google Shape;589;p5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p57"/>
          <p:cNvSpPr txBox="1">
            <a:spLocks noGrp="1"/>
          </p:cNvSpPr>
          <p:nvPr>
            <p:ph type="body" idx="2"/>
          </p:nvPr>
        </p:nvSpPr>
        <p:spPr>
          <a:xfrm>
            <a:off x="8688288"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3" name="Google Shape;593;p58"/>
          <p:cNvSpPr txBox="1">
            <a:spLocks noGrp="1"/>
          </p:cNvSpPr>
          <p:nvPr>
            <p:ph type="body" idx="1"/>
          </p:nvPr>
        </p:nvSpPr>
        <p:spPr>
          <a:xfrm>
            <a:off x="4367213" y="1773239"/>
            <a:ext cx="73455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94" name="Google Shape;594;p5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5" name="Google Shape;595;p5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6" name="Google Shape;596;p5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p58"/>
          <p:cNvSpPr txBox="1">
            <a:spLocks noGrp="1"/>
          </p:cNvSpPr>
          <p:nvPr>
            <p:ph type="body" idx="2"/>
          </p:nvPr>
        </p:nvSpPr>
        <p:spPr>
          <a:xfrm>
            <a:off x="479427"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98"/>
        <p:cNvGrpSpPr/>
        <p:nvPr/>
      </p:nvGrpSpPr>
      <p:grpSpPr>
        <a:xfrm>
          <a:off x="0" y="0"/>
          <a:ext cx="0" cy="0"/>
          <a:chOff x="0" y="0"/>
          <a:chExt cx="0" cy="0"/>
        </a:xfrm>
      </p:grpSpPr>
      <p:sp>
        <p:nvSpPr>
          <p:cNvPr id="599" name="Google Shape;599;p59"/>
          <p:cNvSpPr txBox="1">
            <a:spLocks noGrp="1"/>
          </p:cNvSpPr>
          <p:nvPr>
            <p:ph type="title"/>
          </p:nvPr>
        </p:nvSpPr>
        <p:spPr>
          <a:xfrm>
            <a:off x="1343471" y="476250"/>
            <a:ext cx="4608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0" name="Google Shape;600;p59"/>
          <p:cNvSpPr txBox="1">
            <a:spLocks noGrp="1"/>
          </p:cNvSpPr>
          <p:nvPr>
            <p:ph type="body" idx="1"/>
          </p:nvPr>
        </p:nvSpPr>
        <p:spPr>
          <a:xfrm>
            <a:off x="1055440" y="1773239"/>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1" name="Google Shape;601;p59"/>
          <p:cNvSpPr>
            <a:spLocks noGrp="1"/>
          </p:cNvSpPr>
          <p:nvPr>
            <p:ph type="pic" idx="2"/>
          </p:nvPr>
        </p:nvSpPr>
        <p:spPr>
          <a:xfrm>
            <a:off x="6003482" y="0"/>
            <a:ext cx="6188400" cy="6669300"/>
          </a:xfrm>
          <a:prstGeom prst="rect">
            <a:avLst/>
          </a:prstGeom>
          <a:solidFill>
            <a:schemeClr val="accent5"/>
          </a:solidFill>
          <a:ln>
            <a:noFill/>
          </a:ln>
        </p:spPr>
      </p:sp>
      <p:sp>
        <p:nvSpPr>
          <p:cNvPr id="602" name="Google Shape;602;p5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3" name="Google Shape;603;p5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4" name="Google Shape;604;p5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1343471" y="476250"/>
            <a:ext cx="6481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7" name="Google Shape;607;p60"/>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8" name="Google Shape;608;p60"/>
          <p:cNvSpPr>
            <a:spLocks noGrp="1"/>
          </p:cNvSpPr>
          <p:nvPr>
            <p:ph type="pic" idx="2"/>
          </p:nvPr>
        </p:nvSpPr>
        <p:spPr>
          <a:xfrm>
            <a:off x="7731674" y="0"/>
            <a:ext cx="4460400" cy="6669300"/>
          </a:xfrm>
          <a:prstGeom prst="rect">
            <a:avLst/>
          </a:prstGeom>
          <a:solidFill>
            <a:schemeClr val="accent5"/>
          </a:solidFill>
          <a:ln>
            <a:noFill/>
          </a:ln>
        </p:spPr>
      </p:sp>
      <p:sp>
        <p:nvSpPr>
          <p:cNvPr id="609" name="Google Shape;609;p60"/>
          <p:cNvSpPr txBox="1">
            <a:spLocks noGrp="1"/>
          </p:cNvSpPr>
          <p:nvPr>
            <p:ph type="dt" idx="10"/>
          </p:nvPr>
        </p:nvSpPr>
        <p:spPr>
          <a:xfrm>
            <a:off x="911424" y="6381328"/>
            <a:ext cx="798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0" name="Google Shape;610;p60"/>
          <p:cNvSpPr txBox="1">
            <a:spLocks noGrp="1"/>
          </p:cNvSpPr>
          <p:nvPr>
            <p:ph type="ftr" idx="11"/>
          </p:nvPr>
        </p:nvSpPr>
        <p:spPr>
          <a:xfrm>
            <a:off x="1703512" y="6381328"/>
            <a:ext cx="4392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1" name="Google Shape;611;p60"/>
          <p:cNvSpPr txBox="1">
            <a:spLocks noGrp="1"/>
          </p:cNvSpPr>
          <p:nvPr>
            <p:ph type="sldNum" idx="12"/>
          </p:nvPr>
        </p:nvSpPr>
        <p:spPr>
          <a:xfrm>
            <a:off x="479425" y="6381551"/>
            <a:ext cx="432000" cy="215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0" i="0" cap="none">
                <a:solidFill>
                  <a:schemeClr val="dk2"/>
                </a:solidFill>
                <a:latin typeface="Aleo"/>
                <a:ea typeface="Aleo"/>
                <a:cs typeface="Aleo"/>
                <a:sym typeface="Aleo"/>
              </a:defRPr>
            </a:lvl1pPr>
            <a:lvl2pPr marL="0" lvl="1" indent="0" algn="l" rtl="0">
              <a:spcBef>
                <a:spcPts val="0"/>
              </a:spcBef>
              <a:buNone/>
              <a:defRPr sz="900" b="0" i="0" cap="none">
                <a:solidFill>
                  <a:schemeClr val="dk2"/>
                </a:solidFill>
                <a:latin typeface="Aleo"/>
                <a:ea typeface="Aleo"/>
                <a:cs typeface="Aleo"/>
                <a:sym typeface="Aleo"/>
              </a:defRPr>
            </a:lvl2pPr>
            <a:lvl3pPr marL="0" lvl="2" indent="0" algn="l" rtl="0">
              <a:spcBef>
                <a:spcPts val="0"/>
              </a:spcBef>
              <a:buNone/>
              <a:defRPr sz="900" b="0" i="0" cap="none">
                <a:solidFill>
                  <a:schemeClr val="dk2"/>
                </a:solidFill>
                <a:latin typeface="Aleo"/>
                <a:ea typeface="Aleo"/>
                <a:cs typeface="Aleo"/>
                <a:sym typeface="Aleo"/>
              </a:defRPr>
            </a:lvl3pPr>
            <a:lvl4pPr marL="0" lvl="3" indent="0" algn="l" rtl="0">
              <a:spcBef>
                <a:spcPts val="0"/>
              </a:spcBef>
              <a:buNone/>
              <a:defRPr sz="900" b="0" i="0" cap="none">
                <a:solidFill>
                  <a:schemeClr val="dk2"/>
                </a:solidFill>
                <a:latin typeface="Aleo"/>
                <a:ea typeface="Aleo"/>
                <a:cs typeface="Aleo"/>
                <a:sym typeface="Aleo"/>
              </a:defRPr>
            </a:lvl4pPr>
            <a:lvl5pPr marL="0" lvl="4" indent="0" algn="l" rtl="0">
              <a:spcBef>
                <a:spcPts val="0"/>
              </a:spcBef>
              <a:buNone/>
              <a:defRPr sz="900" b="0" i="0" cap="none">
                <a:solidFill>
                  <a:schemeClr val="dk2"/>
                </a:solidFill>
                <a:latin typeface="Aleo"/>
                <a:ea typeface="Aleo"/>
                <a:cs typeface="Aleo"/>
                <a:sym typeface="Aleo"/>
              </a:defRPr>
            </a:lvl5pPr>
            <a:lvl6pPr marL="0" lvl="5" indent="0" algn="l" rtl="0">
              <a:spcBef>
                <a:spcPts val="0"/>
              </a:spcBef>
              <a:buNone/>
              <a:defRPr sz="900" b="0" i="0" cap="none">
                <a:solidFill>
                  <a:schemeClr val="dk2"/>
                </a:solidFill>
                <a:latin typeface="Aleo"/>
                <a:ea typeface="Aleo"/>
                <a:cs typeface="Aleo"/>
                <a:sym typeface="Aleo"/>
              </a:defRPr>
            </a:lvl6pPr>
            <a:lvl7pPr marL="0" lvl="6" indent="0" algn="l" rtl="0">
              <a:spcBef>
                <a:spcPts val="0"/>
              </a:spcBef>
              <a:buNone/>
              <a:defRPr sz="900" b="0" i="0" cap="none">
                <a:solidFill>
                  <a:schemeClr val="dk2"/>
                </a:solidFill>
                <a:latin typeface="Aleo"/>
                <a:ea typeface="Aleo"/>
                <a:cs typeface="Aleo"/>
                <a:sym typeface="Aleo"/>
              </a:defRPr>
            </a:lvl7pPr>
            <a:lvl8pPr marL="0" lvl="7" indent="0" algn="l" rtl="0">
              <a:spcBef>
                <a:spcPts val="0"/>
              </a:spcBef>
              <a:buNone/>
              <a:defRPr sz="900" b="0" i="0" cap="none">
                <a:solidFill>
                  <a:schemeClr val="dk2"/>
                </a:solidFill>
                <a:latin typeface="Aleo"/>
                <a:ea typeface="Aleo"/>
                <a:cs typeface="Aleo"/>
                <a:sym typeface="Aleo"/>
              </a:defRPr>
            </a:lvl8pPr>
            <a:lvl9pPr marL="0" lvl="8" indent="0" algn="l" rtl="0">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14" name="Google Shape;614;p6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5" name="Google Shape;615;p6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6" name="Google Shape;616;p6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17" name="Google Shape;617;p61"/>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18" name="Google Shape;618;p61"/>
          <p:cNvSpPr>
            <a:spLocks noGrp="1"/>
          </p:cNvSpPr>
          <p:nvPr>
            <p:ph type="pic" idx="2"/>
          </p:nvPr>
        </p:nvSpPr>
        <p:spPr>
          <a:xfrm>
            <a:off x="0" y="1"/>
            <a:ext cx="12192000" cy="3357600"/>
          </a:xfrm>
          <a:prstGeom prst="rect">
            <a:avLst/>
          </a:prstGeom>
          <a:solidFill>
            <a:schemeClr val="lt2"/>
          </a:solidFill>
          <a:ln>
            <a:noFill/>
          </a:ln>
        </p:spPr>
      </p:sp>
      <p:sp>
        <p:nvSpPr>
          <p:cNvPr id="619" name="Google Shape;619;p61"/>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1055688" y="1773239"/>
            <a:ext cx="4896296"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8" name="Google Shape;88;p7"/>
          <p:cNvSpPr txBox="1">
            <a:spLocks noGrp="1"/>
          </p:cNvSpPr>
          <p:nvPr>
            <p:ph type="body" idx="2"/>
          </p:nvPr>
        </p:nvSpPr>
        <p:spPr>
          <a:xfrm>
            <a:off x="6240016" y="1773238"/>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9" name="Google Shape;89;p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620"/>
        <p:cNvGrpSpPr/>
        <p:nvPr/>
      </p:nvGrpSpPr>
      <p:grpSpPr>
        <a:xfrm>
          <a:off x="0" y="0"/>
          <a:ext cx="0" cy="0"/>
          <a:chOff x="0" y="0"/>
          <a:chExt cx="0" cy="0"/>
        </a:xfrm>
      </p:grpSpPr>
      <p:grpSp>
        <p:nvGrpSpPr>
          <p:cNvPr id="621" name="Google Shape;621;p62"/>
          <p:cNvGrpSpPr/>
          <p:nvPr/>
        </p:nvGrpSpPr>
        <p:grpSpPr>
          <a:xfrm>
            <a:off x="479450" y="27"/>
            <a:ext cx="575992" cy="1268794"/>
            <a:chOff x="5372826" y="1844824"/>
            <a:chExt cx="1457100" cy="3209700"/>
          </a:xfrm>
        </p:grpSpPr>
        <p:sp>
          <p:nvSpPr>
            <p:cNvPr id="622" name="Google Shape;622;p62"/>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23" name="Google Shape;623;p6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624" name="Google Shape;624;p62"/>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25" name="Google Shape;625;p6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6" name="Google Shape;626;p6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7" name="Google Shape;627;p6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62"/>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29" name="Google Shape;629;p62"/>
          <p:cNvSpPr>
            <a:spLocks noGrp="1"/>
          </p:cNvSpPr>
          <p:nvPr>
            <p:ph type="pic" idx="2"/>
          </p:nvPr>
        </p:nvSpPr>
        <p:spPr>
          <a:xfrm>
            <a:off x="0" y="1"/>
            <a:ext cx="12192000" cy="33576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630"/>
        <p:cNvGrpSpPr/>
        <p:nvPr/>
      </p:nvGrpSpPr>
      <p:grpSpPr>
        <a:xfrm>
          <a:off x="0" y="0"/>
          <a:ext cx="0" cy="0"/>
          <a:chOff x="0" y="0"/>
          <a:chExt cx="0" cy="0"/>
        </a:xfrm>
      </p:grpSpPr>
      <p:sp>
        <p:nvSpPr>
          <p:cNvPr id="631" name="Google Shape;631;p63"/>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32" name="Google Shape;632;p6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3" name="Google Shape;633;p6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4" name="Google Shape;634;p6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63"/>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Clr>
                <a:schemeClr val="accent2"/>
              </a:buClr>
              <a:buSzPts val="1900"/>
              <a:buChar char="•"/>
              <a:defRPr>
                <a:solidFill>
                  <a:schemeClr val="lt1"/>
                </a:solidFill>
              </a:defRPr>
            </a:lvl1pPr>
            <a:lvl2pPr marL="914400" lvl="1" indent="-349250" algn="l" rtl="0">
              <a:lnSpc>
                <a:spcPct val="120000"/>
              </a:lnSpc>
              <a:spcBef>
                <a:spcPts val="400"/>
              </a:spcBef>
              <a:spcAft>
                <a:spcPts val="0"/>
              </a:spcAft>
              <a:buClr>
                <a:schemeClr val="accent2"/>
              </a:buClr>
              <a:buSzPts val="1900"/>
              <a:buChar char="–"/>
              <a:defRPr>
                <a:solidFill>
                  <a:schemeClr val="lt1"/>
                </a:solidFill>
              </a:defRPr>
            </a:lvl2pPr>
            <a:lvl3pPr marL="1371600" lvl="2" indent="-349250" algn="l" rtl="0">
              <a:lnSpc>
                <a:spcPct val="120000"/>
              </a:lnSpc>
              <a:spcBef>
                <a:spcPts val="400"/>
              </a:spcBef>
              <a:spcAft>
                <a:spcPts val="0"/>
              </a:spcAft>
              <a:buClr>
                <a:schemeClr val="accent2"/>
              </a:buClr>
              <a:buSzPts val="1900"/>
              <a:buChar char="•"/>
              <a:defRPr>
                <a:solidFill>
                  <a:schemeClr val="lt1"/>
                </a:solidFill>
              </a:defRPr>
            </a:lvl3pPr>
            <a:lvl4pPr marL="1828800" lvl="3" indent="-349250" algn="l" rtl="0">
              <a:lnSpc>
                <a:spcPct val="120000"/>
              </a:lnSpc>
              <a:spcBef>
                <a:spcPts val="400"/>
              </a:spcBef>
              <a:spcAft>
                <a:spcPts val="0"/>
              </a:spcAft>
              <a:buClr>
                <a:schemeClr val="accent2"/>
              </a:buClr>
              <a:buSzPts val="1900"/>
              <a:buChar char="•"/>
              <a:defRPr>
                <a:solidFill>
                  <a:schemeClr val="lt1"/>
                </a:solidFill>
              </a:defRPr>
            </a:lvl4pPr>
            <a:lvl5pPr marL="2286000" lvl="4" indent="-349250" algn="l" rtl="0">
              <a:lnSpc>
                <a:spcPct val="120000"/>
              </a:lnSpc>
              <a:spcBef>
                <a:spcPts val="400"/>
              </a:spcBef>
              <a:spcAft>
                <a:spcPts val="0"/>
              </a:spcAft>
              <a:buClr>
                <a:schemeClr val="accent2"/>
              </a:buClr>
              <a:buSzPts val="1900"/>
              <a:buChar char="•"/>
              <a:defRPr>
                <a:solidFill>
                  <a:schemeClr val="lt1"/>
                </a:solidFill>
              </a:defRPr>
            </a:lvl5pPr>
            <a:lvl6pPr marL="2743200" lvl="5" indent="-349250" algn="l" rtl="0">
              <a:lnSpc>
                <a:spcPct val="120000"/>
              </a:lnSpc>
              <a:spcBef>
                <a:spcPts val="400"/>
              </a:spcBef>
              <a:spcAft>
                <a:spcPts val="0"/>
              </a:spcAft>
              <a:buClr>
                <a:schemeClr val="accent2"/>
              </a:buClr>
              <a:buSzPts val="1900"/>
              <a:buChar char="•"/>
              <a:defRPr>
                <a:solidFill>
                  <a:schemeClr val="lt1"/>
                </a:solidFill>
              </a:defRPr>
            </a:lvl6pPr>
            <a:lvl7pPr marL="3200400" lvl="6" indent="-349250" algn="l" rtl="0">
              <a:lnSpc>
                <a:spcPct val="120000"/>
              </a:lnSpc>
              <a:spcBef>
                <a:spcPts val="400"/>
              </a:spcBef>
              <a:spcAft>
                <a:spcPts val="0"/>
              </a:spcAft>
              <a:buClr>
                <a:schemeClr val="accent2"/>
              </a:buClr>
              <a:buSzPts val="1900"/>
              <a:buChar char="•"/>
              <a:defRPr>
                <a:solidFill>
                  <a:schemeClr val="lt1"/>
                </a:solidFill>
              </a:defRPr>
            </a:lvl7pPr>
            <a:lvl8pPr marL="3657600" lvl="7" indent="-349250" algn="l" rtl="0">
              <a:lnSpc>
                <a:spcPct val="120000"/>
              </a:lnSpc>
              <a:spcBef>
                <a:spcPts val="400"/>
              </a:spcBef>
              <a:spcAft>
                <a:spcPts val="0"/>
              </a:spcAft>
              <a:buClr>
                <a:schemeClr val="accent2"/>
              </a:buClr>
              <a:buSzPts val="1900"/>
              <a:buChar char="•"/>
              <a:defRPr>
                <a:solidFill>
                  <a:schemeClr val="lt1"/>
                </a:solidFill>
              </a:defRPr>
            </a:lvl8pPr>
            <a:lvl9pPr marL="4114800" lvl="8" indent="-349250" algn="l" rtl="0">
              <a:lnSpc>
                <a:spcPct val="120000"/>
              </a:lnSpc>
              <a:spcBef>
                <a:spcPts val="400"/>
              </a:spcBef>
              <a:spcAft>
                <a:spcPts val="0"/>
              </a:spcAft>
              <a:buClr>
                <a:schemeClr val="accent2"/>
              </a:buClr>
              <a:buSzPts val="1900"/>
              <a:buChar char="•"/>
              <a:defRPr>
                <a:solidFill>
                  <a:schemeClr val="lt1"/>
                </a:solidFill>
              </a:defRPr>
            </a:lvl9pPr>
          </a:lstStyle>
          <a:p>
            <a:endParaRPr/>
          </a:p>
        </p:txBody>
      </p:sp>
      <p:sp>
        <p:nvSpPr>
          <p:cNvPr id="636" name="Google Shape;636;p63"/>
          <p:cNvSpPr>
            <a:spLocks noGrp="1"/>
          </p:cNvSpPr>
          <p:nvPr>
            <p:ph type="pic" idx="2"/>
          </p:nvPr>
        </p:nvSpPr>
        <p:spPr>
          <a:xfrm>
            <a:off x="0" y="1"/>
            <a:ext cx="12192000" cy="3357600"/>
          </a:xfrm>
          <a:prstGeom prst="rect">
            <a:avLst/>
          </a:prstGeom>
          <a:solidFill>
            <a:schemeClr val="lt2"/>
          </a:solidFill>
          <a:ln>
            <a:noFill/>
          </a:ln>
        </p:spPr>
      </p:sp>
      <p:grpSp>
        <p:nvGrpSpPr>
          <p:cNvPr id="637" name="Google Shape;637;p63"/>
          <p:cNvGrpSpPr/>
          <p:nvPr/>
        </p:nvGrpSpPr>
        <p:grpSpPr>
          <a:xfrm>
            <a:off x="479450" y="27"/>
            <a:ext cx="575992" cy="1268794"/>
            <a:chOff x="5372826" y="1844824"/>
            <a:chExt cx="1457100" cy="3209700"/>
          </a:xfrm>
        </p:grpSpPr>
        <p:sp>
          <p:nvSpPr>
            <p:cNvPr id="638" name="Google Shape;638;p63"/>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39" name="Google Shape;639;p6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640"/>
        <p:cNvGrpSpPr/>
        <p:nvPr/>
      </p:nvGrpSpPr>
      <p:grpSpPr>
        <a:xfrm>
          <a:off x="0" y="0"/>
          <a:ext cx="0" cy="0"/>
          <a:chOff x="0" y="0"/>
          <a:chExt cx="0" cy="0"/>
        </a:xfrm>
      </p:grpSpPr>
      <p:sp>
        <p:nvSpPr>
          <p:cNvPr id="641" name="Google Shape;641;p64"/>
          <p:cNvSpPr>
            <a:spLocks noGrp="1"/>
          </p:cNvSpPr>
          <p:nvPr>
            <p:ph type="pic" idx="2"/>
          </p:nvPr>
        </p:nvSpPr>
        <p:spPr>
          <a:xfrm>
            <a:off x="0" y="0"/>
            <a:ext cx="12192000" cy="6858000"/>
          </a:xfrm>
          <a:prstGeom prst="rect">
            <a:avLst/>
          </a:prstGeom>
          <a:solidFill>
            <a:schemeClr val="lt2"/>
          </a:solidFill>
          <a:ln>
            <a:noFill/>
          </a:ln>
        </p:spPr>
      </p:sp>
      <p:sp>
        <p:nvSpPr>
          <p:cNvPr id="642" name="Google Shape;642;p64"/>
          <p:cNvSpPr txBox="1">
            <a:spLocks noGrp="1"/>
          </p:cNvSpPr>
          <p:nvPr>
            <p:ph type="body" idx="1"/>
          </p:nvPr>
        </p:nvSpPr>
        <p:spPr>
          <a:xfrm>
            <a:off x="6096000" y="0"/>
            <a:ext cx="6096000" cy="6858000"/>
          </a:xfrm>
          <a:prstGeom prst="rect">
            <a:avLst/>
          </a:prstGeom>
          <a:solidFill>
            <a:schemeClr val="accent2">
              <a:alpha val="69800"/>
            </a:schemeClr>
          </a:solidFill>
          <a:ln>
            <a:noFill/>
          </a:ln>
        </p:spPr>
        <p:txBody>
          <a:bodyPr spcFirstLastPara="1" wrap="square" lIns="576000" tIns="2422800" rIns="1080000" bIns="108000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43" name="Google Shape;643;p64"/>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44" name="Google Shape;644;p64"/>
          <p:cNvSpPr txBox="1">
            <a:spLocks noGrp="1"/>
          </p:cNvSpPr>
          <p:nvPr>
            <p:ph type="title"/>
          </p:nvPr>
        </p:nvSpPr>
        <p:spPr>
          <a:xfrm>
            <a:off x="6672064" y="1051892"/>
            <a:ext cx="4464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5" name="Google Shape;645;p6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6" name="Google Shape;646;p6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7" name="Google Shape;647;p6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648"/>
        <p:cNvGrpSpPr/>
        <p:nvPr/>
      </p:nvGrpSpPr>
      <p:grpSpPr>
        <a:xfrm>
          <a:off x="0" y="0"/>
          <a:ext cx="0" cy="0"/>
          <a:chOff x="0" y="0"/>
          <a:chExt cx="0" cy="0"/>
        </a:xfrm>
      </p:grpSpPr>
      <p:sp>
        <p:nvSpPr>
          <p:cNvPr id="649" name="Google Shape;649;p65"/>
          <p:cNvSpPr>
            <a:spLocks noGrp="1"/>
          </p:cNvSpPr>
          <p:nvPr>
            <p:ph type="pic" idx="2"/>
          </p:nvPr>
        </p:nvSpPr>
        <p:spPr>
          <a:xfrm>
            <a:off x="0" y="0"/>
            <a:ext cx="12192000" cy="6669300"/>
          </a:xfrm>
          <a:prstGeom prst="rect">
            <a:avLst/>
          </a:prstGeom>
          <a:solidFill>
            <a:schemeClr val="lt2"/>
          </a:solidFill>
          <a:ln>
            <a:noFill/>
          </a:ln>
        </p:spPr>
      </p:sp>
      <p:sp>
        <p:nvSpPr>
          <p:cNvPr id="650" name="Google Shape;650;p6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1" name="Google Shape;651;p6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2" name="Google Shape;652;p6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3" name="Google Shape;653;p6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654"/>
        <p:cNvGrpSpPr/>
        <p:nvPr/>
      </p:nvGrpSpPr>
      <p:grpSpPr>
        <a:xfrm>
          <a:off x="0" y="0"/>
          <a:ext cx="0" cy="0"/>
          <a:chOff x="0" y="0"/>
          <a:chExt cx="0" cy="0"/>
        </a:xfrm>
      </p:grpSpPr>
      <p:sp>
        <p:nvSpPr>
          <p:cNvPr id="655" name="Google Shape;655;p66"/>
          <p:cNvSpPr>
            <a:spLocks noGrp="1"/>
          </p:cNvSpPr>
          <p:nvPr>
            <p:ph type="pic" idx="2"/>
          </p:nvPr>
        </p:nvSpPr>
        <p:spPr>
          <a:xfrm>
            <a:off x="0" y="0"/>
            <a:ext cx="12192000" cy="6669300"/>
          </a:xfrm>
          <a:prstGeom prst="rect">
            <a:avLst/>
          </a:prstGeom>
          <a:solidFill>
            <a:schemeClr val="lt2"/>
          </a:solidFill>
          <a:ln>
            <a:noFill/>
          </a:ln>
        </p:spPr>
      </p:sp>
      <p:sp>
        <p:nvSpPr>
          <p:cNvPr id="656" name="Google Shape;656;p6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7" name="Google Shape;657;p6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8" name="Google Shape;658;p6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66"/>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660"/>
        <p:cNvGrpSpPr/>
        <p:nvPr/>
      </p:nvGrpSpPr>
      <p:grpSpPr>
        <a:xfrm>
          <a:off x="0" y="0"/>
          <a:ext cx="0" cy="0"/>
          <a:chOff x="0" y="0"/>
          <a:chExt cx="0" cy="0"/>
        </a:xfrm>
      </p:grpSpPr>
      <p:sp>
        <p:nvSpPr>
          <p:cNvPr id="661" name="Google Shape;661;p67"/>
          <p:cNvSpPr>
            <a:spLocks noGrp="1"/>
          </p:cNvSpPr>
          <p:nvPr>
            <p:ph type="pic" idx="2"/>
          </p:nvPr>
        </p:nvSpPr>
        <p:spPr>
          <a:xfrm>
            <a:off x="0" y="0"/>
            <a:ext cx="12192000" cy="6669300"/>
          </a:xfrm>
          <a:prstGeom prst="rect">
            <a:avLst/>
          </a:prstGeom>
          <a:solidFill>
            <a:schemeClr val="lt2"/>
          </a:solidFill>
          <a:ln>
            <a:noFill/>
          </a:ln>
        </p:spPr>
      </p:sp>
      <p:sp>
        <p:nvSpPr>
          <p:cNvPr id="662" name="Google Shape;662;p6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3" name="Google Shape;663;p6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4" name="Google Shape;664;p6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67"/>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p67"/>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nvGrpSpPr>
          <p:cNvPr id="667" name="Google Shape;667;p67"/>
          <p:cNvGrpSpPr/>
          <p:nvPr/>
        </p:nvGrpSpPr>
        <p:grpSpPr>
          <a:xfrm>
            <a:off x="479450" y="27"/>
            <a:ext cx="575992" cy="1268794"/>
            <a:chOff x="5372826" y="1844824"/>
            <a:chExt cx="1457100" cy="3209700"/>
          </a:xfrm>
        </p:grpSpPr>
        <p:sp>
          <p:nvSpPr>
            <p:cNvPr id="668" name="Google Shape;668;p67"/>
            <p:cNvSpPr/>
            <p:nvPr/>
          </p:nvSpPr>
          <p:spPr>
            <a:xfrm>
              <a:off x="5372826" y="1844824"/>
              <a:ext cx="1457100" cy="32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69" name="Google Shape;669;p6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670"/>
        <p:cNvGrpSpPr/>
        <p:nvPr/>
      </p:nvGrpSpPr>
      <p:grpSpPr>
        <a:xfrm>
          <a:off x="0" y="0"/>
          <a:ext cx="0" cy="0"/>
          <a:chOff x="0" y="0"/>
          <a:chExt cx="0" cy="0"/>
        </a:xfrm>
      </p:grpSpPr>
      <p:sp>
        <p:nvSpPr>
          <p:cNvPr id="671" name="Google Shape;671;p6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2" name="Google Shape;672;p6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3" name="Google Shape;673;p6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74" name="Google Shape;674;p68"/>
          <p:cNvGrpSpPr/>
          <p:nvPr/>
        </p:nvGrpSpPr>
        <p:grpSpPr>
          <a:xfrm>
            <a:off x="4368080" y="1916871"/>
            <a:ext cx="3456039" cy="2239874"/>
            <a:chOff x="4527550" y="2341563"/>
            <a:chExt cx="3135298" cy="2032000"/>
          </a:xfrm>
        </p:grpSpPr>
        <p:sp>
          <p:nvSpPr>
            <p:cNvPr id="675" name="Google Shape;675;p68"/>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6" name="Google Shape;676;p68"/>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7" name="Google Shape;677;p68"/>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78" name="Google Shape;678;p68"/>
          <p:cNvGrpSpPr/>
          <p:nvPr/>
        </p:nvGrpSpPr>
        <p:grpSpPr>
          <a:xfrm>
            <a:off x="46" y="6669386"/>
            <a:ext cx="12191711" cy="188640"/>
            <a:chOff x="2207568" y="692696"/>
            <a:chExt cx="2304192" cy="576000"/>
          </a:xfrm>
        </p:grpSpPr>
        <p:sp>
          <p:nvSpPr>
            <p:cNvPr id="679" name="Google Shape;679;p68"/>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0" name="Google Shape;680;p68"/>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1" name="Google Shape;681;p68"/>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2" name="Google Shape;682;p68"/>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683" name="Google Shape;683;p68">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4" name="Google Shape;684;p68">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5" name="Google Shape;685;p68">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6" name="Google Shape;686;p68">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7" name="Google Shape;687;p68">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688"/>
        <p:cNvGrpSpPr/>
        <p:nvPr/>
      </p:nvGrpSpPr>
      <p:grpSpPr>
        <a:xfrm>
          <a:off x="0" y="0"/>
          <a:ext cx="0" cy="0"/>
          <a:chOff x="0" y="0"/>
          <a:chExt cx="0" cy="0"/>
        </a:xfrm>
      </p:grpSpPr>
      <p:sp>
        <p:nvSpPr>
          <p:cNvPr id="689" name="Google Shape;689;p6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0" name="Google Shape;690;p6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1" name="Google Shape;691;p6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92" name="Google Shape;692;p69"/>
          <p:cNvGrpSpPr/>
          <p:nvPr/>
        </p:nvGrpSpPr>
        <p:grpSpPr>
          <a:xfrm>
            <a:off x="4368080" y="1916871"/>
            <a:ext cx="3456039" cy="2239874"/>
            <a:chOff x="4527550" y="2341563"/>
            <a:chExt cx="3135298" cy="2032000"/>
          </a:xfrm>
        </p:grpSpPr>
        <p:sp>
          <p:nvSpPr>
            <p:cNvPr id="693" name="Google Shape;693;p69"/>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4" name="Google Shape;694;p69"/>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5" name="Google Shape;695;p69"/>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96" name="Google Shape;696;p69"/>
          <p:cNvGrpSpPr/>
          <p:nvPr/>
        </p:nvGrpSpPr>
        <p:grpSpPr>
          <a:xfrm>
            <a:off x="46" y="6669386"/>
            <a:ext cx="12191711" cy="188640"/>
            <a:chOff x="2207568" y="692696"/>
            <a:chExt cx="2304192" cy="576000"/>
          </a:xfrm>
        </p:grpSpPr>
        <p:sp>
          <p:nvSpPr>
            <p:cNvPr id="697" name="Google Shape;697;p6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8" name="Google Shape;698;p6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9" name="Google Shape;699;p6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00" name="Google Shape;700;p6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01" name="Google Shape;701;p69">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2" name="Google Shape;702;p69">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3" name="Google Shape;703;p69">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4" name="Google Shape;704;p69">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5" name="Google Shape;705;p69">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706"/>
        <p:cNvGrpSpPr/>
        <p:nvPr/>
      </p:nvGrpSpPr>
      <p:grpSpPr>
        <a:xfrm>
          <a:off x="0" y="0"/>
          <a:ext cx="0" cy="0"/>
          <a:chOff x="0" y="0"/>
          <a:chExt cx="0" cy="0"/>
        </a:xfrm>
      </p:grpSpPr>
      <p:sp>
        <p:nvSpPr>
          <p:cNvPr id="707" name="Google Shape;707;p7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8" name="Google Shape;708;p7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9" name="Google Shape;709;p7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10" name="Google Shape;710;p70"/>
          <p:cNvGrpSpPr/>
          <p:nvPr/>
        </p:nvGrpSpPr>
        <p:grpSpPr>
          <a:xfrm>
            <a:off x="4368080" y="1916871"/>
            <a:ext cx="3456039" cy="2239874"/>
            <a:chOff x="4527550" y="2341563"/>
            <a:chExt cx="3135298" cy="2032000"/>
          </a:xfrm>
        </p:grpSpPr>
        <p:sp>
          <p:nvSpPr>
            <p:cNvPr id="711" name="Google Shape;711;p70"/>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2" name="Google Shape;712;p70"/>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3" name="Google Shape;713;p70"/>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14" name="Google Shape;714;p70"/>
          <p:cNvGrpSpPr/>
          <p:nvPr/>
        </p:nvGrpSpPr>
        <p:grpSpPr>
          <a:xfrm>
            <a:off x="46" y="6669386"/>
            <a:ext cx="12191711" cy="188640"/>
            <a:chOff x="2207568" y="692696"/>
            <a:chExt cx="2304192" cy="576000"/>
          </a:xfrm>
        </p:grpSpPr>
        <p:sp>
          <p:nvSpPr>
            <p:cNvPr id="715" name="Google Shape;715;p7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6" name="Google Shape;716;p7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7" name="Google Shape;717;p7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8" name="Google Shape;718;p7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19" name="Google Shape;719;p70">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0" name="Google Shape;720;p70">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1" name="Google Shape;721;p70">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2" name="Google Shape;722;p70">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3" name="Google Shape;723;p70">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724"/>
        <p:cNvGrpSpPr/>
        <p:nvPr/>
      </p:nvGrpSpPr>
      <p:grpSpPr>
        <a:xfrm>
          <a:off x="0" y="0"/>
          <a:ext cx="0" cy="0"/>
          <a:chOff x="0" y="0"/>
          <a:chExt cx="0" cy="0"/>
        </a:xfrm>
      </p:grpSpPr>
      <p:sp>
        <p:nvSpPr>
          <p:cNvPr id="725" name="Google Shape;725;p7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6" name="Google Shape;726;p7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7" name="Google Shape;727;p7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28" name="Google Shape;728;p71"/>
          <p:cNvGrpSpPr/>
          <p:nvPr/>
        </p:nvGrpSpPr>
        <p:grpSpPr>
          <a:xfrm>
            <a:off x="4368080" y="1916871"/>
            <a:ext cx="3456039" cy="2239874"/>
            <a:chOff x="4527550" y="2341563"/>
            <a:chExt cx="3135298" cy="2032000"/>
          </a:xfrm>
        </p:grpSpPr>
        <p:sp>
          <p:nvSpPr>
            <p:cNvPr id="729" name="Google Shape;729;p71"/>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0" name="Google Shape;730;p71"/>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1" name="Google Shape;731;p71"/>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32" name="Google Shape;732;p71"/>
          <p:cNvGrpSpPr/>
          <p:nvPr/>
        </p:nvGrpSpPr>
        <p:grpSpPr>
          <a:xfrm>
            <a:off x="46" y="6669386"/>
            <a:ext cx="12191711" cy="188640"/>
            <a:chOff x="2207568" y="692696"/>
            <a:chExt cx="2304192" cy="576000"/>
          </a:xfrm>
        </p:grpSpPr>
        <p:sp>
          <p:nvSpPr>
            <p:cNvPr id="733" name="Google Shape;733;p7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4" name="Google Shape;734;p7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5" name="Google Shape;735;p7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6" name="Google Shape;736;p7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37" name="Google Shape;737;p71">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8" name="Google Shape;738;p71">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9" name="Google Shape;739;p71">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0" name="Google Shape;740;p71">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1" name="Google Shape;741;p71">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92"/>
        <p:cNvGrpSpPr/>
        <p:nvPr/>
      </p:nvGrpSpPr>
      <p:grpSpPr>
        <a:xfrm>
          <a:off x="0" y="0"/>
          <a:ext cx="0" cy="0"/>
          <a:chOff x="0" y="0"/>
          <a:chExt cx="0" cy="0"/>
        </a:xfrm>
      </p:grpSpPr>
      <p:sp>
        <p:nvSpPr>
          <p:cNvPr id="93" name="Google Shape;93;p8"/>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94" name="Google Shape;94;p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8"/>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grpSp>
        <p:nvGrpSpPr>
          <p:cNvPr id="99" name="Google Shape;99;p8"/>
          <p:cNvGrpSpPr/>
          <p:nvPr/>
        </p:nvGrpSpPr>
        <p:grpSpPr>
          <a:xfrm>
            <a:off x="628604" y="476672"/>
            <a:ext cx="1538760" cy="612000"/>
            <a:chOff x="911225" y="260350"/>
            <a:chExt cx="4183063" cy="1663700"/>
          </a:xfrm>
        </p:grpSpPr>
        <p:sp>
          <p:nvSpPr>
            <p:cNvPr id="100" name="Google Shape;100;p8"/>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1" name="Google Shape;101;p8"/>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2" name="Google Shape;102;p8"/>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4" name="Google Shape;744;p72"/>
          <p:cNvSpPr txBox="1">
            <a:spLocks noGrp="1"/>
          </p:cNvSpPr>
          <p:nvPr>
            <p:ph type="body" idx="1"/>
          </p:nvPr>
        </p:nvSpPr>
        <p:spPr>
          <a:xfrm>
            <a:off x="479425" y="1773239"/>
            <a:ext cx="11229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745" name="Google Shape;745;p7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6" name="Google Shape;746;p7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7" name="Google Shape;747;p7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748"/>
        <p:cNvGrpSpPr/>
        <p:nvPr/>
      </p:nvGrpSpPr>
      <p:grpSpPr>
        <a:xfrm>
          <a:off x="0" y="0"/>
          <a:ext cx="0" cy="0"/>
          <a:chOff x="0" y="0"/>
          <a:chExt cx="0" cy="0"/>
        </a:xfrm>
      </p:grpSpPr>
      <p:sp>
        <p:nvSpPr>
          <p:cNvPr id="749" name="Google Shape;749;p7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0" name="Google Shape;750;p7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1" name="Google Shape;751;p7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2" name="Google Shape;752;p7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753"/>
        <p:cNvGrpSpPr/>
        <p:nvPr/>
      </p:nvGrpSpPr>
      <p:grpSpPr>
        <a:xfrm>
          <a:off x="0" y="0"/>
          <a:ext cx="0" cy="0"/>
          <a:chOff x="0" y="0"/>
          <a:chExt cx="0" cy="0"/>
        </a:xfrm>
      </p:grpSpPr>
      <p:sp>
        <p:nvSpPr>
          <p:cNvPr id="754" name="Google Shape;754;p7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5" name="Google Shape;755;p7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6" name="Google Shape;756;p7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03"/>
        <p:cNvGrpSpPr/>
        <p:nvPr/>
      </p:nvGrpSpPr>
      <p:grpSpPr>
        <a:xfrm>
          <a:off x="0" y="0"/>
          <a:ext cx="0" cy="0"/>
          <a:chOff x="0" y="0"/>
          <a:chExt cx="0" cy="0"/>
        </a:xfrm>
      </p:grpSpPr>
      <p:sp>
        <p:nvSpPr>
          <p:cNvPr id="104" name="Google Shape;104;p9"/>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5" name="Google Shape;105;p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08" name="Google Shape;108;p9"/>
          <p:cNvGrpSpPr/>
          <p:nvPr/>
        </p:nvGrpSpPr>
        <p:grpSpPr>
          <a:xfrm>
            <a:off x="628604" y="476672"/>
            <a:ext cx="1538760" cy="612000"/>
            <a:chOff x="911225" y="260350"/>
            <a:chExt cx="4183063" cy="1663700"/>
          </a:xfrm>
        </p:grpSpPr>
        <p:sp>
          <p:nvSpPr>
            <p:cNvPr id="109" name="Google Shape;109;p9"/>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0" name="Google Shape;110;p9"/>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1" name="Google Shape;111;p9"/>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12" name="Google Shape;112;p9"/>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9"/>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5159896" y="0"/>
            <a:ext cx="7032104" cy="6858000"/>
          </a:xfrm>
          <a:prstGeom prst="rect">
            <a:avLst/>
          </a:prstGeom>
          <a:solidFill>
            <a:schemeClr val="lt2"/>
          </a:solidFill>
          <a:ln>
            <a:noFill/>
          </a:ln>
        </p:spPr>
      </p:sp>
      <p:sp>
        <p:nvSpPr>
          <p:cNvPr id="116" name="Google Shape;116;p1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0"/>
          <p:cNvGrpSpPr/>
          <p:nvPr/>
        </p:nvGrpSpPr>
        <p:grpSpPr>
          <a:xfrm>
            <a:off x="628604" y="476672"/>
            <a:ext cx="1538760" cy="612000"/>
            <a:chOff x="911225" y="260350"/>
            <a:chExt cx="4183063" cy="1663700"/>
          </a:xfrm>
        </p:grpSpPr>
        <p:sp>
          <p:nvSpPr>
            <p:cNvPr id="120" name="Google Shape;120;p10"/>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1" name="Google Shape;121;p10"/>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2" name="Google Shape;122;p10"/>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23" name="Google Shape;123;p10"/>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0"/>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5638" y="1773239"/>
            <a:ext cx="11233150" cy="439261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1pPr>
            <a:lvl2pPr marL="914400" marR="0" lvl="1" indent="-342900" algn="l" rtl="0">
              <a:lnSpc>
                <a:spcPct val="120000"/>
              </a:lnSpc>
              <a:spcBef>
                <a:spcPts val="400"/>
              </a:spcBef>
              <a:spcAft>
                <a:spcPts val="0"/>
              </a:spcAft>
              <a:buClr>
                <a:schemeClr val="accent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3pPr>
            <a:lvl4pPr marL="1828800" marR="0" lvl="3"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4pPr>
            <a:lvl5pPr marL="2286000" marR="0" lvl="4"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5pPr>
            <a:lvl6pPr marL="2743200" marR="0" lvl="5"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6pPr>
            <a:lvl7pPr marL="3200400" marR="0" lvl="6"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7pPr>
            <a:lvl8pPr marL="3657600" marR="0" lvl="7"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8pPr>
            <a:lvl9pPr marL="4114800" marR="0" lvl="8"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4" name="Google Shape;14;p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grpSp>
        <p:nvGrpSpPr>
          <p:cNvPr id="16" name="Google Shape;16;p1"/>
          <p:cNvGrpSpPr/>
          <p:nvPr/>
        </p:nvGrpSpPr>
        <p:grpSpPr>
          <a:xfrm>
            <a:off x="479376" y="0"/>
            <a:ext cx="575968" cy="1268760"/>
            <a:chOff x="5372826" y="1844824"/>
            <a:chExt cx="1457091" cy="3209730"/>
          </a:xfrm>
        </p:grpSpPr>
        <p:sp>
          <p:nvSpPr>
            <p:cNvPr id="17" name="Google Shape;17;p1"/>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8" name="Google Shape;18;p1"/>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3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5" name="Google Shape;385;p38"/>
          <p:cNvSpPr txBox="1">
            <a:spLocks noGrp="1"/>
          </p:cNvSpPr>
          <p:nvPr>
            <p:ph type="body" idx="1"/>
          </p:nvPr>
        </p:nvSpPr>
        <p:spPr>
          <a:xfrm>
            <a:off x="475638" y="1773239"/>
            <a:ext cx="11233200" cy="4392900"/>
          </a:xfrm>
          <a:prstGeom prst="rect">
            <a:avLst/>
          </a:prstGeom>
          <a:noFill/>
          <a:ln>
            <a:noFill/>
          </a:ln>
        </p:spPr>
        <p:txBody>
          <a:bodyPr spcFirstLastPara="1" wrap="square" lIns="0" tIns="0" rIns="0" bIns="0" anchor="t" anchorCtr="0">
            <a:noAutofit/>
          </a:bodyPr>
          <a:lstStyle>
            <a:lvl1pPr marL="457200" marR="0" lvl="0"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1pPr>
            <a:lvl2pPr marL="914400" marR="0" lvl="1" indent="-349250" algn="l" rtl="0">
              <a:lnSpc>
                <a:spcPct val="120000"/>
              </a:lnSpc>
              <a:spcBef>
                <a:spcPts val="400"/>
              </a:spcBef>
              <a:spcAft>
                <a:spcPts val="0"/>
              </a:spcAft>
              <a:buClr>
                <a:schemeClr val="accent1"/>
              </a:buClr>
              <a:buSzPts val="1900"/>
              <a:buFont typeface="Lato"/>
              <a:buChar char="–"/>
              <a:defRPr sz="1900" b="0" i="0" u="none" strike="noStrike" cap="none">
                <a:solidFill>
                  <a:schemeClr val="dk1"/>
                </a:solidFill>
                <a:latin typeface="Lato"/>
                <a:ea typeface="Lato"/>
                <a:cs typeface="Lato"/>
                <a:sym typeface="Lato"/>
              </a:defRPr>
            </a:lvl2pPr>
            <a:lvl3pPr marL="1371600" marR="0" lvl="2"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3pPr>
            <a:lvl4pPr marL="1828800" marR="0" lvl="3"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4pPr>
            <a:lvl5pPr marL="2286000" marR="0" lvl="4"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5pPr>
            <a:lvl6pPr marL="2743200" marR="0" lvl="5"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6pPr>
            <a:lvl7pPr marL="3200400" marR="0" lvl="6"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7pPr>
            <a:lvl8pPr marL="3657600" marR="0" lvl="7"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8pPr>
            <a:lvl9pPr marL="4114800" marR="0" lvl="8"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9pPr>
          </a:lstStyle>
          <a:p>
            <a:endParaRPr/>
          </a:p>
        </p:txBody>
      </p:sp>
      <p:sp>
        <p:nvSpPr>
          <p:cNvPr id="386" name="Google Shape;386;p3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7" name="Google Shape;387;p3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8" name="Google Shape;388;p3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38"/>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grpSp>
        <p:nvGrpSpPr>
          <p:cNvPr id="390" name="Google Shape;390;p38"/>
          <p:cNvGrpSpPr/>
          <p:nvPr/>
        </p:nvGrpSpPr>
        <p:grpSpPr>
          <a:xfrm>
            <a:off x="479450" y="27"/>
            <a:ext cx="575992" cy="1268794"/>
            <a:chOff x="5372826" y="1844824"/>
            <a:chExt cx="1457100" cy="3209700"/>
          </a:xfrm>
        </p:grpSpPr>
        <p:sp>
          <p:nvSpPr>
            <p:cNvPr id="391" name="Google Shape;391;p38"/>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sp>
          <p:nvSpPr>
            <p:cNvPr id="392" name="Google Shape;392;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hyperlink" Target="http://www.terveyskirjasto.fi/terveyskirjasto/tk.koti?p_artikkeli=ltt03440&amp;p_haku=terveyskasvatus" TargetMode="External"/><Relationship Id="rId3" Type="http://schemas.openxmlformats.org/officeDocument/2006/relationships/hyperlink" Target="http://www.edu.fi/SubPage.asp?path=498,1329,1529,50123,50726" TargetMode="External"/><Relationship Id="rId7" Type="http://schemas.openxmlformats.org/officeDocument/2006/relationships/hyperlink" Target="https://www.oph.fi/fi/koulutus-ja-tutkinnot/perusopetuksen-opetussuunnitelman-perusteet" TargetMode="External"/><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hyperlink" Target="https://www.tervekoululainen.fi/opetusmateriaalit/alakoulun-aineistot/" TargetMode="External"/><Relationship Id="rId5" Type="http://schemas.openxmlformats.org/officeDocument/2006/relationships/hyperlink" Target="http://www.edu.fi/SubPage.asp?path=498,1329,1529,70247" TargetMode="External"/><Relationship Id="rId4" Type="http://schemas.openxmlformats.org/officeDocument/2006/relationships/hyperlink" Target="https://www.edita.fi/ajankohtaista/mielenterveyspaiva-opetusvink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762" name="Google Shape;762;p7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763" name="Google Shape;763;p7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764" name="Google Shape;764;p75"/>
          <p:cNvSpPr txBox="1">
            <a:spLocks noGrp="1"/>
          </p:cNvSpPr>
          <p:nvPr>
            <p:ph type="ctrTitle"/>
          </p:nvPr>
        </p:nvSpPr>
        <p:spPr>
          <a:xfrm>
            <a:off x="479400" y="3159287"/>
            <a:ext cx="11233200" cy="2016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OKL POMM1053</a:t>
            </a:r>
            <a:br>
              <a:rPr lang="en-US">
                <a:solidFill>
                  <a:srgbClr val="0B5394"/>
                </a:solidFill>
              </a:rPr>
            </a:br>
            <a:r>
              <a:rPr lang="en-US">
                <a:solidFill>
                  <a:srgbClr val="0B5394"/>
                </a:solidFill>
              </a:rPr>
              <a:t>Liikunta- ja terveyskasvatus </a:t>
            </a:r>
            <a:endParaRPr>
              <a:solidFill>
                <a:srgbClr val="0B5394"/>
              </a:solidFill>
            </a:endParaRPr>
          </a:p>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Terveyskasvatus</a:t>
            </a:r>
            <a:endParaRPr sz="3600"/>
          </a:p>
          <a:p>
            <a:pPr marL="0" lvl="0" indent="0" algn="ctr" rtl="0">
              <a:lnSpc>
                <a:spcPct val="100000"/>
              </a:lnSpc>
              <a:spcBef>
                <a:spcPts val="0"/>
              </a:spcBef>
              <a:spcAft>
                <a:spcPts val="0"/>
              </a:spcAft>
              <a:buClr>
                <a:schemeClr val="dk1"/>
              </a:buClr>
              <a:buSzPts val="1100"/>
              <a:buFont typeface="Arial"/>
              <a:buNone/>
            </a:pPr>
            <a:endParaRPr sz="5200">
              <a:solidFill>
                <a:srgbClr val="0B5394"/>
              </a:solidFill>
            </a:endParaRPr>
          </a:p>
          <a:p>
            <a:pPr marL="0" lvl="0" indent="0" algn="ctr" rtl="0">
              <a:lnSpc>
                <a:spcPct val="90000"/>
              </a:lnSpc>
              <a:spcBef>
                <a:spcPts val="0"/>
              </a:spcBef>
              <a:spcAft>
                <a:spcPts val="0"/>
              </a:spcAft>
              <a:buClr>
                <a:schemeClr val="lt1"/>
              </a:buClr>
              <a:buSzPts val="4000"/>
              <a:buFont typeface="Aleo"/>
              <a:buNone/>
            </a:pPr>
            <a:endParaRPr/>
          </a:p>
        </p:txBody>
      </p:sp>
      <p:sp>
        <p:nvSpPr>
          <p:cNvPr id="3" name="Subtitle 2">
            <a:extLst>
              <a:ext uri="{FF2B5EF4-FFF2-40B4-BE49-F238E27FC236}">
                <a16:creationId xmlns:a16="http://schemas.microsoft.com/office/drawing/2014/main" id="{B9047F13-0B93-4BBA-9D1A-AA69C6FD8001}"/>
              </a:ext>
            </a:extLst>
          </p:cNvPr>
          <p:cNvSpPr>
            <a:spLocks noGrp="1"/>
          </p:cNvSpPr>
          <p:nvPr>
            <p:ph type="subTitle" idx="1"/>
          </p:nvPr>
        </p:nvSpPr>
        <p:spPr>
          <a:xfrm>
            <a:off x="479425" y="4941168"/>
            <a:ext cx="11233150" cy="1916832"/>
          </a:xfrm>
        </p:spPr>
        <p:txBody>
          <a:bodyPr/>
          <a:lstStyle/>
          <a:p>
            <a:r>
              <a:rPr lang="fi-FI" dirty="0"/>
              <a:t>Demo 1</a:t>
            </a:r>
          </a:p>
          <a:p>
            <a:r>
              <a:rPr lang="fi-FI" dirty="0"/>
              <a:t>Kevät 2022</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p:nvPr>
        </p:nvSpPr>
        <p:spPr>
          <a:xfrm>
            <a:off x="1343376" y="394056"/>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dirty="0" err="1"/>
              <a:t>Ryhmäporina</a:t>
            </a:r>
            <a:r>
              <a:rPr lang="en-US" dirty="0"/>
              <a:t> “</a:t>
            </a:r>
            <a:r>
              <a:rPr lang="en-US" dirty="0" err="1"/>
              <a:t>Mitä</a:t>
            </a:r>
            <a:r>
              <a:rPr lang="en-US" dirty="0"/>
              <a:t> </a:t>
            </a:r>
            <a:r>
              <a:rPr lang="en-US" dirty="0" err="1"/>
              <a:t>ajatuksia</a:t>
            </a:r>
            <a:r>
              <a:rPr lang="en-US" dirty="0"/>
              <a:t> </a:t>
            </a:r>
            <a:r>
              <a:rPr lang="en-US" dirty="0" err="1"/>
              <a:t>herättää</a:t>
            </a:r>
            <a:r>
              <a:rPr lang="en-US" dirty="0"/>
              <a:t>…..”</a:t>
            </a:r>
            <a:endParaRPr dirty="0"/>
          </a:p>
          <a:p>
            <a:pPr marL="0" lvl="0" indent="0" algn="l" rtl="0">
              <a:lnSpc>
                <a:spcPct val="150000"/>
              </a:lnSpc>
              <a:spcBef>
                <a:spcPts val="0"/>
              </a:spcBef>
              <a:spcAft>
                <a:spcPts val="0"/>
              </a:spcAft>
              <a:buClr>
                <a:schemeClr val="dk1"/>
              </a:buClr>
              <a:buSzPts val="1100"/>
              <a:buFont typeface="Arial"/>
              <a:buNone/>
            </a:pPr>
            <a:r>
              <a:rPr lang="en-US" dirty="0"/>
              <a:t> </a:t>
            </a:r>
            <a:endParaRPr dirty="0"/>
          </a:p>
          <a:p>
            <a:pPr marL="457200" lvl="0" indent="-342900" algn="l" rtl="0">
              <a:lnSpc>
                <a:spcPct val="150000"/>
              </a:lnSpc>
              <a:spcBef>
                <a:spcPts val="0"/>
              </a:spcBef>
              <a:spcAft>
                <a:spcPts val="0"/>
              </a:spcAft>
              <a:buSzPts val="1800"/>
              <a:buChar char="●"/>
            </a:pPr>
            <a:r>
              <a:rPr lang="en-US" dirty="0" err="1"/>
              <a:t>Terveyskasvatus</a:t>
            </a:r>
            <a:endParaRPr dirty="0"/>
          </a:p>
          <a:p>
            <a:pPr marL="457200" lvl="0" indent="-342900" algn="l" rtl="0">
              <a:lnSpc>
                <a:spcPct val="150000"/>
              </a:lnSpc>
              <a:spcBef>
                <a:spcPts val="0"/>
              </a:spcBef>
              <a:spcAft>
                <a:spcPts val="0"/>
              </a:spcAft>
              <a:buSzPts val="1800"/>
              <a:buChar char="●"/>
            </a:pPr>
            <a:r>
              <a:rPr lang="en-US" dirty="0" err="1"/>
              <a:t>Terveystieto</a:t>
            </a:r>
            <a:endParaRPr dirty="0"/>
          </a:p>
        </p:txBody>
      </p:sp>
      <p:sp>
        <p:nvSpPr>
          <p:cNvPr id="857" name="Google Shape;857;p8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858" name="Google Shape;858;p86"/>
          <p:cNvPicPr preferRelativeResize="0"/>
          <p:nvPr/>
        </p:nvPicPr>
        <p:blipFill>
          <a:blip r:embed="rId3">
            <a:alphaModFix/>
          </a:blip>
          <a:stretch>
            <a:fillRect/>
          </a:stretch>
        </p:blipFill>
        <p:spPr>
          <a:xfrm>
            <a:off x="8045802" y="2499575"/>
            <a:ext cx="3038050" cy="4053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a:spLocks noGrp="1"/>
          </p:cNvSpPr>
          <p:nvPr>
            <p:ph type="title"/>
          </p:nvPr>
        </p:nvSpPr>
        <p:spPr>
          <a:xfrm>
            <a:off x="1343371" y="423275"/>
            <a:ext cx="10369200" cy="1080600"/>
          </a:xfrm>
          <a:prstGeom prst="rect">
            <a:avLst/>
          </a:prstGeom>
        </p:spPr>
        <p:txBody>
          <a:bodyPr spcFirstLastPara="1" wrap="square" lIns="0" tIns="0" rIns="0" bIns="0" anchor="t" anchorCtr="0">
            <a:noAutofit/>
          </a:bodyPr>
          <a:lstStyle/>
          <a:p>
            <a:pPr marL="0" lvl="0" indent="0" algn="l" rtl="0">
              <a:lnSpc>
                <a:spcPct val="120000"/>
              </a:lnSpc>
              <a:spcBef>
                <a:spcPts val="400"/>
              </a:spcBef>
              <a:spcAft>
                <a:spcPts val="0"/>
              </a:spcAft>
              <a:buClr>
                <a:schemeClr val="dk1"/>
              </a:buClr>
              <a:buSzPts val="1100"/>
              <a:buFont typeface="Arial"/>
              <a:buNone/>
            </a:pPr>
            <a:r>
              <a:rPr lang="en-US"/>
              <a:t>Terveyskasvatus ja terveystieto</a:t>
            </a:r>
            <a:endParaRPr/>
          </a:p>
        </p:txBody>
      </p:sp>
      <p:sp>
        <p:nvSpPr>
          <p:cNvPr id="865" name="Google Shape;865;p87"/>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Terveyskasvatus ja terveystieto </a:t>
            </a:r>
            <a:r>
              <a:rPr lang="en-US" sz="2000" b="1"/>
              <a:t>eivät ole toistensa synonyymeja. </a:t>
            </a:r>
            <a:endParaRPr sz="2000"/>
          </a:p>
          <a:p>
            <a:pPr marL="457200" lvl="0" indent="-355600" algn="l" rtl="0">
              <a:lnSpc>
                <a:spcPct val="150000"/>
              </a:lnSpc>
              <a:spcBef>
                <a:spcPts val="0"/>
              </a:spcBef>
              <a:spcAft>
                <a:spcPts val="0"/>
              </a:spcAft>
              <a:buSzPts val="2000"/>
              <a:buChar char="●"/>
            </a:pPr>
            <a:r>
              <a:rPr lang="en-US" sz="2000"/>
              <a:t>Terveyskasvatus on</a:t>
            </a:r>
            <a:r>
              <a:rPr lang="en-US" sz="2000" b="1"/>
              <a:t> terveyden edistämistä opetuksen, kasvatuksen ja tiedottamisen keinoin</a:t>
            </a:r>
            <a:r>
              <a:rPr lang="en-US" sz="2000"/>
              <a:t>. (Terveyskirjasto 2016) </a:t>
            </a:r>
            <a:endParaRPr sz="2000"/>
          </a:p>
          <a:p>
            <a:pPr marL="914400" lvl="1" indent="-355600" algn="l" rtl="0">
              <a:lnSpc>
                <a:spcPct val="150000"/>
              </a:lnSpc>
              <a:spcBef>
                <a:spcPts val="0"/>
              </a:spcBef>
              <a:spcAft>
                <a:spcPts val="0"/>
              </a:spcAft>
              <a:buSzPts val="2000"/>
              <a:buChar char="○"/>
            </a:pPr>
            <a:r>
              <a:rPr lang="en-US" sz="2000"/>
              <a:t>tarkoituksena  on,  että  ihmisillä  olisi  riittävästi  tietoa  hyvän  terveydentilan  edistämiseen ja ylläpitämiseen sekä valmiuksia ja kiinnostusta omaa terveyttä koskevaa  päätöksentekoa  varten.</a:t>
            </a:r>
            <a:endParaRPr sz="2000"/>
          </a:p>
          <a:p>
            <a:pPr marL="914400" lvl="1" indent="-355600" algn="l" rtl="0">
              <a:lnSpc>
                <a:spcPct val="150000"/>
              </a:lnSpc>
              <a:spcBef>
                <a:spcPts val="0"/>
              </a:spcBef>
              <a:spcAft>
                <a:spcPts val="0"/>
              </a:spcAft>
              <a:buSzPts val="2000"/>
              <a:buChar char="○"/>
            </a:pPr>
            <a:r>
              <a:rPr lang="en-US" sz="2000"/>
              <a:t>Terveyskasvatuksen  tehtävinä  on  vaikuttaa väestön  terveystottumuksiin  ja  asenteisiin.  Tavoitteena  on  terveellisten elämäntapojen omaksuminen. </a:t>
            </a:r>
            <a:endParaRPr sz="2000"/>
          </a:p>
          <a:p>
            <a:pPr marL="457200" lvl="0" indent="0" algn="l" rtl="0">
              <a:spcBef>
                <a:spcPts val="400"/>
              </a:spcBef>
              <a:spcAft>
                <a:spcPts val="0"/>
              </a:spcAft>
              <a:buNone/>
            </a:pPr>
            <a:r>
              <a:rPr lang="en-US" sz="2000"/>
              <a:t>(Terho 2002)</a:t>
            </a:r>
            <a:endParaRPr sz="2000"/>
          </a:p>
        </p:txBody>
      </p:sp>
      <p:sp>
        <p:nvSpPr>
          <p:cNvPr id="866" name="Google Shape;866;p8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73" name="Google Shape;873;p88"/>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Terveyskasvatuksella  tarkoitetaan  </a:t>
            </a:r>
            <a:r>
              <a:rPr lang="en-US" sz="2000" b="1"/>
              <a:t>kaikkia  niitä  toimia,  joilla  pyritään  lisäämään ihmisten mahdollisuuksia parantaa itsensä ja ympäristönsä terveyttä  ja  tehdä  terveellisiä  valintoja</a:t>
            </a:r>
            <a:r>
              <a:rPr lang="en-US" sz="2000"/>
              <a:t>.  Terveyskasvatus  tarkoittaa  myös  toimintaa,  jolla  pyritään  sairauksien  ehkäisyyn  ja  siten  terveyden  ja  hyvinvoinnin edistämiseen. </a:t>
            </a:r>
            <a:endParaRPr sz="2000"/>
          </a:p>
          <a:p>
            <a:pPr marL="914400" lvl="1" indent="-355600" algn="l" rtl="0">
              <a:lnSpc>
                <a:spcPct val="150000"/>
              </a:lnSpc>
              <a:spcBef>
                <a:spcPts val="0"/>
              </a:spcBef>
              <a:spcAft>
                <a:spcPts val="0"/>
              </a:spcAft>
              <a:buSzPts val="2000"/>
              <a:buChar char="○"/>
            </a:pPr>
            <a:r>
              <a:rPr lang="en-US" sz="2000"/>
              <a:t>Terveyskasvatuksen perimmäisin tarkoitus on </a:t>
            </a:r>
            <a:r>
              <a:rPr lang="en-US" sz="2000" b="1"/>
              <a:t>turvata  nuorille  mahdollisimman  terve  ja  riskitön  kasvu  ja  kehitys  sekä  luoda perusta aikuisiän terveydelle ja hyvinvoinnille</a:t>
            </a:r>
            <a:r>
              <a:rPr lang="en-US" sz="2000"/>
              <a:t>. </a:t>
            </a:r>
            <a:endParaRPr sz="2000"/>
          </a:p>
          <a:p>
            <a:pPr marL="0" lvl="0" indent="0" algn="l" rtl="0">
              <a:spcBef>
                <a:spcPts val="400"/>
              </a:spcBef>
              <a:spcAft>
                <a:spcPts val="0"/>
              </a:spcAft>
              <a:buNone/>
            </a:pPr>
            <a:endParaRPr sz="2000"/>
          </a:p>
          <a:p>
            <a:pPr marL="0" lvl="0" indent="0" algn="l" rtl="0">
              <a:spcBef>
                <a:spcPts val="400"/>
              </a:spcBef>
              <a:spcAft>
                <a:spcPts val="0"/>
              </a:spcAft>
              <a:buNone/>
            </a:pPr>
            <a:r>
              <a:rPr lang="en-US" sz="2000"/>
              <a:t>(Terho 2002)</a:t>
            </a:r>
            <a:endParaRPr/>
          </a:p>
        </p:txBody>
      </p:sp>
      <p:sp>
        <p:nvSpPr>
          <p:cNvPr id="874" name="Google Shape;874;p8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81" name="Google Shape;881;p8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36550" algn="l" rtl="0">
              <a:lnSpc>
                <a:spcPct val="150000"/>
              </a:lnSpc>
              <a:spcBef>
                <a:spcPts val="400"/>
              </a:spcBef>
              <a:spcAft>
                <a:spcPts val="0"/>
              </a:spcAft>
              <a:buSzPts val="1700"/>
              <a:buChar char="●"/>
            </a:pPr>
            <a:r>
              <a:rPr lang="en-US" sz="2000" b="1"/>
              <a:t>Terveystieto </a:t>
            </a:r>
            <a:r>
              <a:rPr lang="en-US" sz="2000"/>
              <a:t>on monitieteiseen tietoperustaan pohjautuva oppiaine. Terveystiedon opetuksen tehtävänä on </a:t>
            </a:r>
            <a:r>
              <a:rPr lang="en-US" sz="2000" b="1"/>
              <a:t>oppilaiden monipuolisen terveysosaamisen kehittäminen.</a:t>
            </a:r>
            <a:r>
              <a:rPr lang="en-US" sz="2000"/>
              <a:t> </a:t>
            </a:r>
            <a:endParaRPr sz="2000"/>
          </a:p>
          <a:p>
            <a:pPr marL="914400" lvl="1" indent="-336550" algn="l" rtl="0">
              <a:lnSpc>
                <a:spcPct val="150000"/>
              </a:lnSpc>
              <a:spcBef>
                <a:spcPts val="400"/>
              </a:spcBef>
              <a:spcAft>
                <a:spcPts val="0"/>
              </a:spcAft>
              <a:buSzPts val="1700"/>
              <a:buChar char="○"/>
            </a:pPr>
            <a:r>
              <a:rPr lang="en-US" sz="2000"/>
              <a:t>Lähtökohtana on elämän kunnioittaminen ja ihmisoikeuksien mukainen arvokas elämä. Terveyteen, hyvinvointiin ja turvallisuuteen liittyviä ilmiöitä tarkastellaan ikäkaudelle sopivalla tavalla terveysosaamisen eri osa-alueiden kautta. </a:t>
            </a:r>
            <a:endParaRPr sz="2000"/>
          </a:p>
          <a:p>
            <a:pPr marL="914400" lvl="1" indent="-336550" algn="l" rtl="0">
              <a:lnSpc>
                <a:spcPct val="150000"/>
              </a:lnSpc>
              <a:spcBef>
                <a:spcPts val="400"/>
              </a:spcBef>
              <a:spcAft>
                <a:spcPts val="0"/>
              </a:spcAft>
              <a:buSzPts val="1700"/>
              <a:buChar char="○"/>
            </a:pPr>
            <a:r>
              <a:rPr lang="en-US" sz="2000"/>
              <a:t>Terveystietoa opetetaan vuosiluokilla 1-6 osana ympäristöoppia. Vuosiluokilla 7-9 opetuksessa syvennetään ja laajennetaan alempien vuosiluokkien aikana käsiteltyjä teemoja ikäkauden mukaisesti. (OPS2014)</a:t>
            </a:r>
            <a:endParaRPr sz="2000"/>
          </a:p>
        </p:txBody>
      </p:sp>
      <p:sp>
        <p:nvSpPr>
          <p:cNvPr id="882" name="Google Shape;882;p8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sz="2200" i="1"/>
              <a:t>Kehoitus kaikille kansan valistusta harrastaville kansalaisille, kansakoulujen opettajille etupäässä. Terve sielu viihtyy ainoastaan terveessä ruumiissa. Voiko siis ajatella kansan ystävälle kauniimpaa, ylevämpää tehtävää, kuin tiedon levittäminen ruumiin ja sielun terveyden säilyttämisen ehdoista kaikkiin kansankerroksiin. Täten ei toimenpiteitä tämän päämäärän saavuttamiseksi enää pidettäisi raskaana taakkana, jota sääntöjen pakottaman tulee kantaa muitten rasitusten rinnalla. Päin vastoin, ne vähitellen muuttuisivat meidän toiseksi luonnoksemme, jolle terveydenhoidon tehtävät kävisivät niin luonnollisiksi että tekisimme niitä ajattelemattakin. Ja vasta silloin kuin terveydenhoidon periaatteet lapsuudesta saakka ovat näin syvään juurtuneet jokahiseen, vasta silloin voimme toivoa että terveydenhoidon alalla tehdyt tutkimukset kantavat silmin nähtävän runsaita hedelmiä koko kansallemme” (Relander 1889)</a:t>
            </a:r>
            <a:endParaRPr sz="2200" i="1"/>
          </a:p>
        </p:txBody>
      </p:sp>
      <p:sp>
        <p:nvSpPr>
          <p:cNvPr id="889" name="Google Shape;889;p9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Font typeface="Arial"/>
              <a:buNone/>
            </a:pPr>
            <a:r>
              <a:rPr lang="en-US" sz="4400">
                <a:solidFill>
                  <a:srgbClr val="073763"/>
                </a:solidFill>
              </a:rPr>
              <a:t>Terveyskasvatuksen </a:t>
            </a:r>
            <a:br>
              <a:rPr lang="en-US" sz="4400">
                <a:solidFill>
                  <a:srgbClr val="073763"/>
                </a:solidFill>
              </a:rPr>
            </a:br>
            <a:r>
              <a:rPr lang="en-US" sz="4400">
                <a:solidFill>
                  <a:srgbClr val="073763"/>
                </a:solidFill>
              </a:rPr>
              <a:t>neljä tehtävää </a:t>
            </a:r>
            <a:r>
              <a:rPr lang="en-US" sz="4400" b="0">
                <a:solidFill>
                  <a:srgbClr val="073763"/>
                </a:solidFill>
              </a:rPr>
              <a:t>(Kannas 2005)</a:t>
            </a:r>
            <a:endParaRPr>
              <a:solidFill>
                <a:srgbClr val="073763"/>
              </a:solidFill>
            </a:endParaRPr>
          </a:p>
        </p:txBody>
      </p:sp>
      <p:sp>
        <p:nvSpPr>
          <p:cNvPr id="896" name="Google Shape;896;p91"/>
          <p:cNvSpPr txBox="1">
            <a:spLocks noGrp="1"/>
          </p:cNvSpPr>
          <p:nvPr>
            <p:ph type="body" idx="1"/>
          </p:nvPr>
        </p:nvSpPr>
        <p:spPr>
          <a:xfrm>
            <a:off x="481350" y="1988939"/>
            <a:ext cx="11229300" cy="4392600"/>
          </a:xfrm>
          <a:prstGeom prst="rect">
            <a:avLst/>
          </a:prstGeom>
        </p:spPr>
        <p:txBody>
          <a:bodyPr spcFirstLastPara="1" wrap="square" lIns="0" tIns="0" rIns="0" bIns="0" anchor="t" anchorCtr="0">
            <a:noAutofit/>
          </a:bodyPr>
          <a:lstStyle/>
          <a:p>
            <a:pPr marL="457200" lvl="0" indent="-355600" algn="l" rtl="0">
              <a:spcBef>
                <a:spcPts val="400"/>
              </a:spcBef>
              <a:spcAft>
                <a:spcPts val="0"/>
              </a:spcAft>
              <a:buSzPts val="2000"/>
              <a:buChar char="•"/>
            </a:pPr>
            <a:r>
              <a:rPr lang="en-US" sz="2000"/>
              <a:t>Sivistävä tehtävä</a:t>
            </a:r>
            <a:endParaRPr sz="2000"/>
          </a:p>
          <a:p>
            <a:pPr marL="457200" lvl="0" indent="-355600" algn="l" rtl="0">
              <a:spcBef>
                <a:spcPts val="0"/>
              </a:spcBef>
              <a:spcAft>
                <a:spcPts val="0"/>
              </a:spcAft>
              <a:buSzPts val="2000"/>
              <a:buChar char="•"/>
            </a:pPr>
            <a:r>
              <a:rPr lang="en-US" sz="2000"/>
              <a:t>Virittävä tehtävä</a:t>
            </a:r>
            <a:endParaRPr sz="2000"/>
          </a:p>
          <a:p>
            <a:pPr marL="457200" lvl="0" indent="-355600" algn="l" rtl="0">
              <a:spcBef>
                <a:spcPts val="0"/>
              </a:spcBef>
              <a:spcAft>
                <a:spcPts val="0"/>
              </a:spcAft>
              <a:buSzPts val="2000"/>
              <a:buChar char="•"/>
            </a:pPr>
            <a:r>
              <a:rPr lang="en-US" sz="2000"/>
              <a:t>Mielenterveystehtävä</a:t>
            </a:r>
            <a:endParaRPr sz="2000"/>
          </a:p>
          <a:p>
            <a:pPr marL="457200" lvl="0" indent="-355600" algn="l" rtl="0">
              <a:spcBef>
                <a:spcPts val="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sp>
        <p:nvSpPr>
          <p:cNvPr id="897" name="Google Shape;897;p9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1. Sivistävä tehtävä</a:t>
            </a:r>
            <a:endParaRPr sz="2000" b="1"/>
          </a:p>
          <a:p>
            <a:pPr marL="457200" lvl="0" indent="-355600" algn="l" rtl="0">
              <a:lnSpc>
                <a:spcPct val="150000"/>
              </a:lnSpc>
              <a:spcBef>
                <a:spcPts val="400"/>
              </a:spcBef>
              <a:spcAft>
                <a:spcPts val="0"/>
              </a:spcAft>
              <a:buSzPts val="2000"/>
              <a:buChar char="•"/>
            </a:pPr>
            <a:r>
              <a:rPr lang="en-US" sz="2000"/>
              <a:t>Mitkä ovat keskeisimmät yleissivistävät tiedot ja taidot, jotka kouluaikana tulisi oppia terveydestä?</a:t>
            </a:r>
            <a:endParaRPr sz="2000"/>
          </a:p>
          <a:p>
            <a:pPr marL="457200" lvl="0" indent="-355600" algn="l" rtl="0">
              <a:lnSpc>
                <a:spcPct val="150000"/>
              </a:lnSpc>
              <a:spcBef>
                <a:spcPts val="0"/>
              </a:spcBef>
              <a:spcAft>
                <a:spcPts val="0"/>
              </a:spcAft>
              <a:buSzPts val="2000"/>
              <a:buChar char="•"/>
            </a:pPr>
            <a:r>
              <a:rPr lang="en-US" sz="2000"/>
              <a:t>Ydinainesanalyysi: </a:t>
            </a:r>
            <a:endParaRPr sz="2000"/>
          </a:p>
          <a:p>
            <a:pPr marL="914400" lvl="1" indent="-355600" algn="l" rtl="0">
              <a:lnSpc>
                <a:spcPct val="150000"/>
              </a:lnSpc>
              <a:spcBef>
                <a:spcPts val="0"/>
              </a:spcBef>
              <a:spcAft>
                <a:spcPts val="0"/>
              </a:spcAft>
              <a:buSzPts val="2000"/>
              <a:buChar char="–"/>
            </a:pPr>
            <a:r>
              <a:rPr lang="en-US" sz="2000"/>
              <a:t>must know – should know – nice to know</a:t>
            </a:r>
            <a:endParaRPr sz="2000"/>
          </a:p>
          <a:p>
            <a:pPr marL="457200" lvl="0" indent="-355600" algn="l" rtl="0">
              <a:lnSpc>
                <a:spcPct val="150000"/>
              </a:lnSpc>
              <a:spcBef>
                <a:spcPts val="0"/>
              </a:spcBef>
              <a:spcAft>
                <a:spcPts val="0"/>
              </a:spcAft>
              <a:buSzPts val="2000"/>
              <a:buChar char="•"/>
            </a:pPr>
            <a:r>
              <a:rPr lang="en-US" sz="2000"/>
              <a:t>Lasten ja nuorten omat tiedontarpeet?</a:t>
            </a:r>
            <a:endParaRPr sz="2000"/>
          </a:p>
          <a:p>
            <a:pPr marL="457200" lvl="0" indent="-355600" algn="l" rtl="0">
              <a:lnSpc>
                <a:spcPct val="150000"/>
              </a:lnSpc>
              <a:spcBef>
                <a:spcPts val="0"/>
              </a:spcBef>
              <a:spcAft>
                <a:spcPts val="0"/>
              </a:spcAft>
              <a:buSzPts val="2000"/>
              <a:buChar char="•"/>
            </a:pPr>
            <a:r>
              <a:rPr lang="en-US" sz="2000"/>
              <a:t>Tieto – tunne - tahto</a:t>
            </a:r>
            <a:endParaRPr sz="2000"/>
          </a:p>
          <a:p>
            <a:pPr marL="0" lvl="0" indent="0" algn="l" rtl="0">
              <a:spcBef>
                <a:spcPts val="400"/>
              </a:spcBef>
              <a:spcAft>
                <a:spcPts val="0"/>
              </a:spcAft>
              <a:buNone/>
            </a:pPr>
            <a:endParaRPr/>
          </a:p>
        </p:txBody>
      </p:sp>
      <p:sp>
        <p:nvSpPr>
          <p:cNvPr id="904" name="Google Shape;904;p9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2. Virittävä tehtävä</a:t>
            </a:r>
            <a:endParaRPr sz="2000" b="1"/>
          </a:p>
          <a:p>
            <a:pPr marL="457200" lvl="0" indent="-355600" algn="l" rtl="0">
              <a:lnSpc>
                <a:spcPct val="150000"/>
              </a:lnSpc>
              <a:spcBef>
                <a:spcPts val="400"/>
              </a:spcBef>
              <a:spcAft>
                <a:spcPts val="0"/>
              </a:spcAft>
              <a:buSzPts val="2000"/>
              <a:buChar char="•"/>
            </a:pPr>
            <a:r>
              <a:rPr lang="en-US" sz="2000"/>
              <a:t>Tavoitteena ajattelemiseen auttaminen ja tiedostamisen virittäminen</a:t>
            </a:r>
            <a:endParaRPr sz="2000"/>
          </a:p>
          <a:p>
            <a:pPr marL="457200" lvl="0" indent="-355600" algn="l" rtl="0">
              <a:lnSpc>
                <a:spcPct val="150000"/>
              </a:lnSpc>
              <a:spcBef>
                <a:spcPts val="0"/>
              </a:spcBef>
              <a:spcAft>
                <a:spcPts val="0"/>
              </a:spcAft>
              <a:buSzPts val="2000"/>
              <a:buChar char="•"/>
            </a:pPr>
            <a:r>
              <a:rPr lang="en-US" sz="2000"/>
              <a:t>Tärkeitä miksi-kysymykset ja niistä keskusteleminen, pohdiskelu, väittely, perustelut</a:t>
            </a:r>
            <a:endParaRPr sz="2000"/>
          </a:p>
          <a:p>
            <a:pPr marL="457200" lvl="0" indent="-355600" algn="l" rtl="0">
              <a:lnSpc>
                <a:spcPct val="150000"/>
              </a:lnSpc>
              <a:spcBef>
                <a:spcPts val="0"/>
              </a:spcBef>
              <a:spcAft>
                <a:spcPts val="0"/>
              </a:spcAft>
              <a:buSzPts val="2000"/>
              <a:buChar char="•"/>
            </a:pPr>
            <a:r>
              <a:rPr lang="en-US" sz="2000"/>
              <a:t>Mikä virittää: puutteet aiemmissa tiedoissa, myönteinen epävarmuus, uteliaisuus…?</a:t>
            </a:r>
            <a:endParaRPr sz="2000"/>
          </a:p>
          <a:p>
            <a:pPr marL="457200" lvl="0" indent="-355600" algn="l" rtl="0">
              <a:lnSpc>
                <a:spcPct val="150000"/>
              </a:lnSpc>
              <a:spcBef>
                <a:spcPts val="0"/>
              </a:spcBef>
              <a:spcAft>
                <a:spcPts val="0"/>
              </a:spcAft>
              <a:buSzPts val="2000"/>
              <a:buChar char="•"/>
            </a:pPr>
            <a:r>
              <a:rPr lang="en-US" sz="2000"/>
              <a:t>Kasvattajan persoonallisuus mukana</a:t>
            </a:r>
            <a:endParaRPr sz="2000"/>
          </a:p>
        </p:txBody>
      </p:sp>
      <p:sp>
        <p:nvSpPr>
          <p:cNvPr id="911" name="Google Shape;911;p9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4"/>
          <p:cNvSpPr txBox="1">
            <a:spLocks noGrp="1"/>
          </p:cNvSpPr>
          <p:nvPr>
            <p:ph type="body" idx="1"/>
          </p:nvPr>
        </p:nvSpPr>
        <p:spPr>
          <a:xfrm>
            <a:off x="481350" y="1355914"/>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endParaRPr sz="2000"/>
          </a:p>
          <a:p>
            <a:pPr marL="0" lvl="0" indent="0" algn="l" rtl="0">
              <a:lnSpc>
                <a:spcPct val="150000"/>
              </a:lnSpc>
              <a:spcBef>
                <a:spcPts val="400"/>
              </a:spcBef>
              <a:spcAft>
                <a:spcPts val="0"/>
              </a:spcAft>
              <a:buNone/>
            </a:pPr>
            <a:r>
              <a:rPr lang="en-US" sz="2000" b="1"/>
              <a:t>3. Mielenterveystehtävä</a:t>
            </a:r>
            <a:endParaRPr sz="2000" b="1"/>
          </a:p>
          <a:p>
            <a:pPr marL="0" lvl="0" indent="0" algn="l" rtl="0">
              <a:lnSpc>
                <a:spcPct val="150000"/>
              </a:lnSpc>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Tärkeää terveyden psyykkiset voimavarat – ei vain käyttäytymiseen vaikuttaminen</a:t>
            </a:r>
            <a:endParaRPr sz="2000"/>
          </a:p>
          <a:p>
            <a:pPr marL="457200" lvl="0" indent="-355600" algn="l" rtl="0">
              <a:lnSpc>
                <a:spcPct val="150000"/>
              </a:lnSpc>
              <a:spcBef>
                <a:spcPts val="0"/>
              </a:spcBef>
              <a:spcAft>
                <a:spcPts val="0"/>
              </a:spcAft>
              <a:buSzPts val="2000"/>
              <a:buChar char="•"/>
            </a:pPr>
            <a:r>
              <a:rPr lang="en-US" sz="2000"/>
              <a:t>Psyykkisten voimavarojen vahvistamisen myötä myös terveystottumukset voivat todennäköisemmin muuttua = välittävä tehtävä</a:t>
            </a:r>
            <a:endParaRPr sz="2000"/>
          </a:p>
          <a:p>
            <a:pPr marL="457200" lvl="0" indent="-355600" algn="l" rtl="0">
              <a:lnSpc>
                <a:spcPct val="150000"/>
              </a:lnSpc>
              <a:spcBef>
                <a:spcPts val="0"/>
              </a:spcBef>
              <a:spcAft>
                <a:spcPts val="0"/>
              </a:spcAft>
              <a:buSzPts val="2000"/>
              <a:buChar char="•"/>
            </a:pPr>
            <a:r>
              <a:rPr lang="en-US" sz="2000"/>
              <a:t>Tavoitteena ahdistuksen ja pelkojen vähentäminen</a:t>
            </a:r>
            <a:endParaRPr sz="2000"/>
          </a:p>
          <a:p>
            <a:pPr marL="457200" lvl="0" indent="-355600" algn="l" rtl="0">
              <a:lnSpc>
                <a:spcPct val="150000"/>
              </a:lnSpc>
              <a:spcBef>
                <a:spcPts val="0"/>
              </a:spcBef>
              <a:spcAft>
                <a:spcPts val="0"/>
              </a:spcAft>
              <a:buSzPts val="2000"/>
              <a:buChar char="•"/>
            </a:pPr>
            <a:r>
              <a:rPr lang="en-US" sz="2000"/>
              <a:t>Keskeistä oikeanlaisen, turvallisen ilmapiirin luominen kasvatustilanteessa</a:t>
            </a:r>
            <a:endParaRPr sz="2000"/>
          </a:p>
        </p:txBody>
      </p:sp>
      <p:sp>
        <p:nvSpPr>
          <p:cNvPr id="918" name="Google Shape;918;p9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5"/>
          <p:cNvSpPr txBox="1">
            <a:spLocks noGrp="1"/>
          </p:cNvSpPr>
          <p:nvPr>
            <p:ph type="body" idx="1"/>
          </p:nvPr>
        </p:nvSpPr>
        <p:spPr>
          <a:xfrm>
            <a:off x="479425" y="1339364"/>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r>
              <a:rPr lang="en-US" sz="2000" b="1"/>
              <a:t>4. Muutosta avustava tehtävä</a:t>
            </a:r>
            <a:endParaRPr sz="2000" b="1"/>
          </a:p>
          <a:p>
            <a:pPr marL="0" lvl="0" indent="0" algn="l" rtl="0">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Tarkoitetaan sekä terveyskäyttäytymisen että erilaisten terveystaitojen ja –valmiuksien muutoksia</a:t>
            </a:r>
            <a:endParaRPr sz="2000"/>
          </a:p>
          <a:p>
            <a:pPr marL="457200" lvl="0" indent="-355600" algn="l" rtl="0">
              <a:lnSpc>
                <a:spcPct val="150000"/>
              </a:lnSpc>
              <a:spcBef>
                <a:spcPts val="0"/>
              </a:spcBef>
              <a:spcAft>
                <a:spcPts val="0"/>
              </a:spcAft>
              <a:buSzPts val="2000"/>
              <a:buChar char="•"/>
            </a:pPr>
            <a:r>
              <a:rPr lang="en-US" sz="2000"/>
              <a:t>Terveystottumuksiin vaikuttavat monet tekijät (yhteiskunnalliset asiat, perhetausta, elämäntilanteet ja –tapahtumat, psyykkiset voimavarat – kasvatus…)</a:t>
            </a:r>
            <a:endParaRPr sz="2000"/>
          </a:p>
          <a:p>
            <a:pPr marL="457200" lvl="0" indent="-355600" algn="l" rtl="0">
              <a:lnSpc>
                <a:spcPct val="150000"/>
              </a:lnSpc>
              <a:spcBef>
                <a:spcPts val="0"/>
              </a:spcBef>
              <a:spcAft>
                <a:spcPts val="0"/>
              </a:spcAft>
              <a:buSzPts val="2000"/>
              <a:buChar char="•"/>
            </a:pPr>
            <a:r>
              <a:rPr lang="en-US" sz="2000"/>
              <a:t>Pyritään vaikuttamaan terveystottumusten taustalla oleviin tietoihin, taitoihin, arvoihin ja asenteisiin = terveysosaamiseen</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925" name="Google Shape;925;p9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6"/>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dirty="0" err="1"/>
              <a:t>Tutustuminen</a:t>
            </a:r>
            <a:r>
              <a:rPr lang="en-US" dirty="0"/>
              <a:t> </a:t>
            </a:r>
            <a:endParaRPr dirty="0"/>
          </a:p>
          <a:p>
            <a:pPr marL="0" lvl="0" indent="0" algn="l" rtl="0">
              <a:lnSpc>
                <a:spcPct val="150000"/>
              </a:lnSpc>
              <a:spcBef>
                <a:spcPts val="0"/>
              </a:spcBef>
              <a:spcAft>
                <a:spcPts val="0"/>
              </a:spcAft>
              <a:buNone/>
            </a:pPr>
            <a:r>
              <a:rPr lang="en-US" dirty="0" err="1"/>
              <a:t>Kerro</a:t>
            </a:r>
            <a:r>
              <a:rPr lang="en-US" dirty="0"/>
              <a:t> </a:t>
            </a:r>
            <a:r>
              <a:rPr lang="en-US" dirty="0" err="1"/>
              <a:t>nimesi</a:t>
            </a:r>
            <a:r>
              <a:rPr lang="en-US" dirty="0"/>
              <a:t> + “Jos </a:t>
            </a:r>
            <a:r>
              <a:rPr lang="en-US" dirty="0" err="1"/>
              <a:t>olisit</a:t>
            </a:r>
            <a:r>
              <a:rPr lang="en-US" dirty="0"/>
              <a:t> ----, </a:t>
            </a:r>
            <a:r>
              <a:rPr lang="en-US" dirty="0" err="1"/>
              <a:t>niin</a:t>
            </a:r>
            <a:r>
              <a:rPr lang="en-US" dirty="0"/>
              <a:t> </a:t>
            </a:r>
            <a:r>
              <a:rPr lang="en-US" dirty="0" err="1"/>
              <a:t>mikä</a:t>
            </a:r>
            <a:r>
              <a:rPr lang="en-US" dirty="0"/>
              <a:t> </a:t>
            </a:r>
            <a:r>
              <a:rPr lang="en-US" dirty="0" err="1"/>
              <a:t>olisit</a:t>
            </a:r>
            <a:r>
              <a:rPr lang="en-US" dirty="0"/>
              <a:t>?”</a:t>
            </a:r>
            <a:endParaRPr dirty="0"/>
          </a:p>
          <a:p>
            <a:pPr marL="0" lvl="0" indent="0" algn="l" rtl="0">
              <a:lnSpc>
                <a:spcPct val="150000"/>
              </a:lnSpc>
              <a:spcBef>
                <a:spcPts val="0"/>
              </a:spcBef>
              <a:spcAft>
                <a:spcPts val="0"/>
              </a:spcAft>
              <a:buNone/>
            </a:pPr>
            <a:endParaRPr dirty="0"/>
          </a:p>
        </p:txBody>
      </p:sp>
      <p:sp>
        <p:nvSpPr>
          <p:cNvPr id="772" name="Google Shape;772;p7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773" name="Google Shape;773;p76"/>
          <p:cNvPicPr preferRelativeResize="0"/>
          <p:nvPr/>
        </p:nvPicPr>
        <p:blipFill>
          <a:blip r:embed="rId3">
            <a:alphaModFix/>
          </a:blip>
          <a:stretch>
            <a:fillRect/>
          </a:stretch>
        </p:blipFill>
        <p:spPr>
          <a:xfrm>
            <a:off x="999725" y="2482000"/>
            <a:ext cx="5206100" cy="3899550"/>
          </a:xfrm>
          <a:prstGeom prst="rect">
            <a:avLst/>
          </a:prstGeom>
          <a:noFill/>
          <a:ln>
            <a:noFill/>
          </a:ln>
        </p:spPr>
      </p:pic>
      <p:sp>
        <p:nvSpPr>
          <p:cNvPr id="774" name="Google Shape;774;p76"/>
          <p:cNvSpPr txBox="1"/>
          <p:nvPr/>
        </p:nvSpPr>
        <p:spPr>
          <a:xfrm>
            <a:off x="6960450" y="1885525"/>
            <a:ext cx="4422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6"/>
          <p:cNvSpPr txBox="1">
            <a:spLocks noGrp="1"/>
          </p:cNvSpPr>
          <p:nvPr>
            <p:ph type="title"/>
          </p:nvPr>
        </p:nvSpPr>
        <p:spPr>
          <a:xfrm>
            <a:off x="1343471" y="476250"/>
            <a:ext cx="10369200" cy="108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Ryhmätehtävä</a:t>
            </a:r>
            <a:endParaRPr dirty="0"/>
          </a:p>
        </p:txBody>
      </p:sp>
      <p:sp>
        <p:nvSpPr>
          <p:cNvPr id="931" name="Google Shape;931;p96"/>
          <p:cNvSpPr txBox="1">
            <a:spLocks noGrp="1"/>
          </p:cNvSpPr>
          <p:nvPr>
            <p:ph type="body" idx="1"/>
          </p:nvPr>
        </p:nvSpPr>
        <p:spPr>
          <a:xfrm>
            <a:off x="479425" y="17732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endParaRPr/>
          </a:p>
          <a:p>
            <a:pPr marL="609600" lvl="0" indent="-431800" algn="l" rtl="0">
              <a:lnSpc>
                <a:spcPct val="150000"/>
              </a:lnSpc>
              <a:spcBef>
                <a:spcPts val="400"/>
              </a:spcBef>
              <a:spcAft>
                <a:spcPts val="0"/>
              </a:spcAft>
              <a:buSzPts val="2000"/>
              <a:buChar char="●"/>
            </a:pPr>
            <a:r>
              <a:rPr lang="en-US" sz="2000"/>
              <a:t>Anna esimerkki miten toteuttaisit / miten olet itse kokenut koulussa terveyskasvatuksen</a:t>
            </a:r>
            <a:endParaRPr sz="2000"/>
          </a:p>
          <a:p>
            <a:pPr marL="1828800" lvl="2" indent="-431800" algn="l" rtl="0">
              <a:lnSpc>
                <a:spcPct val="150000"/>
              </a:lnSpc>
              <a:spcBef>
                <a:spcPts val="500"/>
              </a:spcBef>
              <a:spcAft>
                <a:spcPts val="0"/>
              </a:spcAft>
              <a:buSzPts val="2000"/>
              <a:buChar char="■"/>
            </a:pPr>
            <a:r>
              <a:rPr lang="en-US" sz="2000"/>
              <a:t>Sivistävä tehtävä</a:t>
            </a:r>
            <a:endParaRPr sz="2000"/>
          </a:p>
          <a:p>
            <a:pPr marL="1828800" lvl="2" indent="-431800" algn="l" rtl="0">
              <a:lnSpc>
                <a:spcPct val="150000"/>
              </a:lnSpc>
              <a:spcBef>
                <a:spcPts val="500"/>
              </a:spcBef>
              <a:spcAft>
                <a:spcPts val="0"/>
              </a:spcAft>
              <a:buSzPts val="2000"/>
              <a:buChar char="■"/>
            </a:pPr>
            <a:r>
              <a:rPr lang="en-US" sz="2000"/>
              <a:t>Virittävä tehtävä</a:t>
            </a:r>
            <a:endParaRPr sz="2000"/>
          </a:p>
          <a:p>
            <a:pPr marL="1828800" lvl="2" indent="-431800" algn="l" rtl="0">
              <a:lnSpc>
                <a:spcPct val="150000"/>
              </a:lnSpc>
              <a:spcBef>
                <a:spcPts val="500"/>
              </a:spcBef>
              <a:spcAft>
                <a:spcPts val="0"/>
              </a:spcAft>
              <a:buSzPts val="2000"/>
              <a:buChar char="■"/>
            </a:pPr>
            <a:r>
              <a:rPr lang="en-US" sz="2000"/>
              <a:t>Mielenterveystehtävä</a:t>
            </a:r>
            <a:endParaRPr sz="2000"/>
          </a:p>
          <a:p>
            <a:pPr marL="1828800" lvl="2" indent="-431800" algn="l" rtl="0">
              <a:lnSpc>
                <a:spcPct val="150000"/>
              </a:lnSpc>
              <a:spcBef>
                <a:spcPts val="50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pic>
        <p:nvPicPr>
          <p:cNvPr id="932" name="Google Shape;932;p96"/>
          <p:cNvPicPr preferRelativeResize="0"/>
          <p:nvPr/>
        </p:nvPicPr>
        <p:blipFill>
          <a:blip r:embed="rId3">
            <a:alphaModFix/>
          </a:blip>
          <a:stretch>
            <a:fillRect/>
          </a:stretch>
        </p:blipFill>
        <p:spPr>
          <a:xfrm>
            <a:off x="5967500" y="3167225"/>
            <a:ext cx="4779424" cy="26884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Terveystieto-oppiaineen luonne</a:t>
            </a:r>
            <a:endParaRPr/>
          </a:p>
        </p:txBody>
      </p:sp>
      <p:sp>
        <p:nvSpPr>
          <p:cNvPr id="939" name="Google Shape;939;p9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t>Terveystiedon opetuksen tarkoitus on edistää oppilaiden terveyttä, hyvinvointia ja turvallisuutta tukevaa osaamista. </a:t>
            </a:r>
            <a:endParaRPr/>
          </a:p>
          <a:p>
            <a:pPr marL="457200" lvl="0" indent="-342900" algn="l" rtl="0">
              <a:spcBef>
                <a:spcPts val="400"/>
              </a:spcBef>
              <a:spcAft>
                <a:spcPts val="0"/>
              </a:spcAft>
              <a:buSzPts val="1800"/>
              <a:buChar char="●"/>
            </a:pPr>
            <a:r>
              <a:rPr lang="en-US"/>
              <a:t>Opetuksen tehtävänä on kehittää oppilaiden </a:t>
            </a:r>
            <a:r>
              <a:rPr lang="en-US" b="1"/>
              <a:t>tiedollisia, sosiaalisia, tunteiden säätelyä ohjaavia, toiminnallisia ja eettisiä valmiuksia. </a:t>
            </a:r>
            <a:endParaRPr b="1"/>
          </a:p>
          <a:p>
            <a:pPr marL="457200" lvl="0" indent="-342900" algn="l" rtl="0">
              <a:spcBef>
                <a:spcPts val="0"/>
              </a:spcBef>
              <a:spcAft>
                <a:spcPts val="0"/>
              </a:spcAft>
              <a:buSzPts val="1800"/>
              <a:buChar char="●"/>
            </a:pPr>
            <a:r>
              <a:rPr lang="en-US"/>
              <a:t>Opetuksen </a:t>
            </a:r>
            <a:r>
              <a:rPr lang="en-US" b="1"/>
              <a:t>lähtökohtana on terveyden ymmärtäminen fyysiseksi, psyykkiseksi ja sosiaaliseksi toimintakyvyksi. </a:t>
            </a:r>
            <a:endParaRPr b="1"/>
          </a:p>
          <a:p>
            <a:pPr marL="457200" lvl="0" indent="-342900" algn="l" rtl="0">
              <a:spcBef>
                <a:spcPts val="0"/>
              </a:spcBef>
              <a:spcAft>
                <a:spcPts val="0"/>
              </a:spcAft>
              <a:buSzPts val="1800"/>
              <a:buChar char="●"/>
            </a:pPr>
            <a:r>
              <a:rPr lang="en-US"/>
              <a:t>Opetuksessa kehitetään </a:t>
            </a:r>
            <a:r>
              <a:rPr lang="en-US" b="1"/>
              <a:t>tietoja ja taitoja terveydestä, elämäntavasta, terveystottumuksista ja sairauksista </a:t>
            </a:r>
            <a:r>
              <a:rPr lang="en-US"/>
              <a:t>sekä kehitetään valmiuksia ottaa vastuuta ja toimia </a:t>
            </a:r>
            <a:r>
              <a:rPr lang="en-US" b="1"/>
              <a:t>oman sekä toisten terveyden </a:t>
            </a:r>
            <a:endParaRPr b="1"/>
          </a:p>
          <a:p>
            <a:pPr marL="0" lvl="0" indent="0" algn="l" rtl="0">
              <a:spcBef>
                <a:spcPts val="400"/>
              </a:spcBef>
              <a:spcAft>
                <a:spcPts val="0"/>
              </a:spcAft>
              <a:buNone/>
            </a:pPr>
            <a:r>
              <a:rPr lang="en-US" b="1"/>
              <a:t>	edistämiseksi.</a:t>
            </a:r>
            <a:endParaRPr b="1"/>
          </a:p>
          <a:p>
            <a:pPr marL="0" lvl="0" indent="0" algn="l" rtl="0">
              <a:spcBef>
                <a:spcPts val="400"/>
              </a:spcBef>
              <a:spcAft>
                <a:spcPts val="0"/>
              </a:spcAft>
              <a:buNone/>
            </a:pPr>
            <a:endParaRPr/>
          </a:p>
          <a:p>
            <a:pPr marL="0" lvl="0" indent="0" algn="l" rtl="0">
              <a:spcBef>
                <a:spcPts val="400"/>
              </a:spcBef>
              <a:spcAft>
                <a:spcPts val="0"/>
              </a:spcAft>
              <a:buNone/>
            </a:pPr>
            <a:r>
              <a:rPr lang="en-US"/>
              <a:t>Terveystieto on oppiaineena </a:t>
            </a:r>
            <a:r>
              <a:rPr lang="en-US" b="1"/>
              <a:t>oppilaslähtöinen, toiminnallisuutta ja osallistuvuutta tukeva</a:t>
            </a:r>
            <a:r>
              <a:rPr lang="en-US"/>
              <a:t>. Opetuksen lähtökohtana tulee olla lapsen ja nuoren arki, kasvu ja kehitys sekä ihmisen elämänkulku.</a:t>
            </a:r>
            <a:endParaRPr/>
          </a:p>
        </p:txBody>
      </p:sp>
      <p:sp>
        <p:nvSpPr>
          <p:cNvPr id="940" name="Google Shape;940;p9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8"/>
          <p:cNvSpPr txBox="1">
            <a:spLocks noGrp="1"/>
          </p:cNvSpPr>
          <p:nvPr>
            <p:ph type="title"/>
          </p:nvPr>
        </p:nvSpPr>
        <p:spPr>
          <a:xfrm>
            <a:off x="1510703" y="3307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Terveystiedon olemuksen lähtökohdat, tietoperusta (Kannas 2005)</a:t>
            </a:r>
            <a:endParaRPr/>
          </a:p>
        </p:txBody>
      </p:sp>
      <p:sp>
        <p:nvSpPr>
          <p:cNvPr id="947" name="Google Shape;947;p98"/>
          <p:cNvSpPr txBox="1">
            <a:spLocks noGrp="1"/>
          </p:cNvSpPr>
          <p:nvPr>
            <p:ph type="body" idx="1"/>
          </p:nvPr>
        </p:nvSpPr>
        <p:spPr>
          <a:xfrm>
            <a:off x="481350" y="14025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Näkemystieto</a:t>
            </a:r>
            <a:endParaRPr b="1"/>
          </a:p>
          <a:p>
            <a:pPr marL="457200" lvl="0" indent="-336550" algn="l" rtl="0">
              <a:spcBef>
                <a:spcPts val="400"/>
              </a:spcBef>
              <a:spcAft>
                <a:spcPts val="0"/>
              </a:spcAft>
              <a:buSzPts val="1900"/>
              <a:buChar char="●"/>
            </a:pPr>
            <a:r>
              <a:rPr lang="en-US"/>
              <a:t>keskeistä on kyky pohtia terveyden arvoperustaa ja terveyskasvatuksen eettisiä</a:t>
            </a:r>
            <a:endParaRPr/>
          </a:p>
          <a:p>
            <a:pPr marL="0" lvl="0" indent="457200" algn="l" rtl="0">
              <a:spcBef>
                <a:spcPts val="400"/>
              </a:spcBef>
              <a:spcAft>
                <a:spcPts val="0"/>
              </a:spcAft>
              <a:buNone/>
            </a:pPr>
            <a:r>
              <a:rPr lang="en-US"/>
              <a:t>näkökulmia</a:t>
            </a:r>
            <a:endParaRPr/>
          </a:p>
          <a:p>
            <a:pPr marL="457200" lvl="0" indent="-336550" algn="l" rtl="0">
              <a:spcBef>
                <a:spcPts val="400"/>
              </a:spcBef>
              <a:spcAft>
                <a:spcPts val="0"/>
              </a:spcAft>
              <a:buSzPts val="1900"/>
              <a:buChar char="●"/>
            </a:pPr>
            <a:r>
              <a:rPr lang="en-US"/>
              <a:t>ydintä on ymmärrys terveys- ja sairauskäsitteistä, terveyden olemuksesta ja sen eri ulottuvuuksista. Selkeä käsitys tulee olla  myös  terveyden  edistämiseen,  terveyskasvatukseen ja  terveystietoon liittyvistä keskeisistä käsitteistä ja niiden suhteesta toisiinsa. </a:t>
            </a:r>
            <a:endParaRPr/>
          </a:p>
          <a:p>
            <a:pPr marL="0" lvl="0" indent="0" algn="l" rtl="0">
              <a:spcBef>
                <a:spcPts val="400"/>
              </a:spcBef>
              <a:spcAft>
                <a:spcPts val="0"/>
              </a:spcAft>
              <a:buNone/>
            </a:pPr>
            <a:endParaRPr/>
          </a:p>
          <a:p>
            <a:pPr marL="0" lvl="0" indent="0" algn="l" rtl="0">
              <a:spcBef>
                <a:spcPts val="400"/>
              </a:spcBef>
              <a:spcAft>
                <a:spcPts val="0"/>
              </a:spcAft>
              <a:buNone/>
            </a:pPr>
            <a:r>
              <a:rPr lang="en-US" b="1"/>
              <a:t>Elämäntapatieto</a:t>
            </a:r>
            <a:endParaRPr b="1"/>
          </a:p>
          <a:p>
            <a:pPr marL="457200" lvl="0" indent="-336550" algn="l" rtl="0">
              <a:spcBef>
                <a:spcPts val="400"/>
              </a:spcBef>
              <a:spcAft>
                <a:spcPts val="0"/>
              </a:spcAft>
              <a:buSzPts val="1900"/>
              <a:buChar char="●"/>
            </a:pPr>
            <a:r>
              <a:rPr lang="en-US"/>
              <a:t>tarkoitetaan ihmisten terveyteen liittyvien tapojen, tottumusten, tietojen, arvojen ja asenteiden sekä niitä ohjaavien tekijöiden tuntemusta</a:t>
            </a:r>
            <a:endParaRPr/>
          </a:p>
          <a:p>
            <a:pPr marL="457200" lvl="0" indent="-336550" algn="l" rtl="0">
              <a:spcBef>
                <a:spcPts val="0"/>
              </a:spcBef>
              <a:spcAft>
                <a:spcPts val="0"/>
              </a:spcAft>
              <a:buSzPts val="1900"/>
              <a:buChar char="●"/>
            </a:pPr>
            <a:r>
              <a:rPr lang="en-US"/>
              <a:t> voi kartuttaa lukemalla alan ajankohtaisia tutkimusjulkaisuja ja kirjallisuutta, seuraamalla uutisointia, julkista keskustelua. (Toisaalta katuviisaus lasten ja nuorten terveysvalinnoista voi monesti</a:t>
            </a:r>
            <a:endParaRPr/>
          </a:p>
          <a:p>
            <a:pPr marL="0" lvl="0" indent="457200" algn="l" rtl="0">
              <a:spcBef>
                <a:spcPts val="400"/>
              </a:spcBef>
              <a:spcAft>
                <a:spcPts val="0"/>
              </a:spcAft>
              <a:buNone/>
            </a:pPr>
            <a:r>
              <a:rPr lang="en-US"/>
              <a:t>olla merkittävämpi ja hyödyllisempi elämäntapatiedon lähde kuin näkemyksen  hankkiminen  kirjoista.  )</a:t>
            </a:r>
            <a:endParaRPr/>
          </a:p>
        </p:txBody>
      </p:sp>
      <p:sp>
        <p:nvSpPr>
          <p:cNvPr id="948" name="Google Shape;948;p98"/>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9"/>
          <p:cNvSpPr txBox="1">
            <a:spLocks noGrp="1"/>
          </p:cNvSpPr>
          <p:nvPr>
            <p:ph type="title"/>
          </p:nvPr>
        </p:nvSpPr>
        <p:spPr>
          <a:xfrm>
            <a:off x="1484228" y="2645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dk2"/>
                </a:solidFill>
              </a:rPr>
              <a:t>Terveystiedon olemuksen lähtökohdat, tietoperusta (Kannas 2005)</a:t>
            </a:r>
            <a:endParaRPr/>
          </a:p>
        </p:txBody>
      </p:sp>
      <p:sp>
        <p:nvSpPr>
          <p:cNvPr id="955" name="Google Shape;955;p99"/>
          <p:cNvSpPr txBox="1">
            <a:spLocks noGrp="1"/>
          </p:cNvSpPr>
          <p:nvPr>
            <p:ph type="body" idx="1"/>
          </p:nvPr>
        </p:nvSpPr>
        <p:spPr>
          <a:xfrm>
            <a:off x="359569" y="1329929"/>
            <a:ext cx="8421900" cy="3294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Menetelmätieto</a:t>
            </a:r>
            <a:endParaRPr b="1"/>
          </a:p>
          <a:p>
            <a:pPr marL="457200" lvl="0" indent="-336550" algn="l" rtl="0">
              <a:spcBef>
                <a:spcPts val="400"/>
              </a:spcBef>
              <a:spcAft>
                <a:spcPts val="0"/>
              </a:spcAft>
              <a:buSzPts val="1900"/>
              <a:buChar char="●"/>
            </a:pPr>
            <a:r>
              <a:rPr lang="en-US"/>
              <a:t>Menetelmätieto voidaan  jakaa  kolmeen  osa-alueeseen,  jotka  kuvaavat  opettajan  tarvitsemaa  ammatillista  osaamista</a:t>
            </a:r>
            <a:endParaRPr/>
          </a:p>
          <a:p>
            <a:pPr marL="1371600" lvl="2" indent="-336550" algn="l" rtl="0">
              <a:spcBef>
                <a:spcPts val="0"/>
              </a:spcBef>
              <a:spcAft>
                <a:spcPts val="0"/>
              </a:spcAft>
              <a:buSzPts val="1900"/>
              <a:buChar char="■"/>
            </a:pPr>
            <a:r>
              <a:rPr lang="en-US"/>
              <a:t>Opettajan tulee tuntea </a:t>
            </a:r>
            <a:r>
              <a:rPr lang="en-US" u="sng"/>
              <a:t>oppimiskäsitykset</a:t>
            </a:r>
            <a:r>
              <a:rPr lang="en-US"/>
              <a:t>, sillä ne ohjaavat opettamisen tyylejä, oppimisympäristöjen valintaa ja arviointia. </a:t>
            </a:r>
            <a:endParaRPr/>
          </a:p>
          <a:p>
            <a:pPr marL="1371600" lvl="2" indent="-336550" algn="l" rtl="0">
              <a:spcBef>
                <a:spcPts val="0"/>
              </a:spcBef>
              <a:spcAft>
                <a:spcPts val="0"/>
              </a:spcAft>
              <a:buSzPts val="1900"/>
              <a:buChar char="■"/>
            </a:pPr>
            <a:r>
              <a:rPr lang="en-US"/>
              <a:t>Opettajalta edellytetään monipuolisia </a:t>
            </a:r>
            <a:r>
              <a:rPr lang="en-US" u="sng"/>
              <a:t>viestintä-, opetus-, ja ohjaustaitoja eli toisin sanoen pedagogisia taitoja</a:t>
            </a:r>
            <a:r>
              <a:rPr lang="en-US"/>
              <a:t>. </a:t>
            </a:r>
            <a:endParaRPr/>
          </a:p>
          <a:p>
            <a:pPr marL="1371600" lvl="2" indent="-336550" algn="l" rtl="0">
              <a:spcBef>
                <a:spcPts val="0"/>
              </a:spcBef>
              <a:spcAft>
                <a:spcPts val="0"/>
              </a:spcAft>
              <a:buSzPts val="1900"/>
              <a:buChar char="■"/>
            </a:pPr>
            <a:r>
              <a:rPr lang="en-US"/>
              <a:t>Kolmatta menetelmätiedon osa-aluetta kutsutan </a:t>
            </a:r>
            <a:r>
              <a:rPr lang="en-US" u="sng"/>
              <a:t>strategiatiedoksi</a:t>
            </a:r>
            <a:r>
              <a:rPr lang="en-US"/>
              <a:t>. Se tarkoittaa, että opettajalla on kokonaisvaltainen käsitys siitä, millaisilla toiminnoilla voidaan edistää koulun terveyttä.</a:t>
            </a:r>
            <a:endParaRPr/>
          </a:p>
          <a:p>
            <a:pPr marL="0" lvl="0" indent="0" algn="l" rtl="0">
              <a:spcBef>
                <a:spcPts val="400"/>
              </a:spcBef>
              <a:spcAft>
                <a:spcPts val="0"/>
              </a:spcAft>
              <a:buNone/>
            </a:pPr>
            <a:r>
              <a:rPr lang="en-US" b="1"/>
              <a:t>Kulttuuritieto</a:t>
            </a:r>
            <a:endParaRPr/>
          </a:p>
          <a:p>
            <a:pPr marL="457200" lvl="0" indent="-336550" algn="l" rtl="0">
              <a:spcBef>
                <a:spcPts val="400"/>
              </a:spcBef>
              <a:spcAft>
                <a:spcPts val="0"/>
              </a:spcAft>
              <a:buSzPts val="1900"/>
              <a:buChar char="●"/>
            </a:pPr>
            <a:r>
              <a:rPr lang="en-US"/>
              <a:t>tarkoitetaan terveyden edistämisen ja terveyskasvatuksen tietoperustaa, jonka avulla voidaan ymmärtää terveyteen ja sairauteen liittyviä ilmiöitä ja niille annettuja merkityksiä. </a:t>
            </a:r>
            <a:endParaRPr/>
          </a:p>
          <a:p>
            <a:pPr marL="0" lvl="0" indent="0" algn="l" rtl="0">
              <a:spcBef>
                <a:spcPts val="400"/>
              </a:spcBef>
              <a:spcAft>
                <a:spcPts val="0"/>
              </a:spcAft>
              <a:buNone/>
            </a:pPr>
            <a:endParaRPr/>
          </a:p>
        </p:txBody>
      </p:sp>
      <p:sp>
        <p:nvSpPr>
          <p:cNvPr id="956" name="Google Shape;956;p99"/>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63" name="Google Shape;963;p100"/>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b="1" i="1">
              <a:solidFill>
                <a:schemeClr val="dk2"/>
              </a:solidFill>
              <a:latin typeface="Aleo"/>
              <a:ea typeface="Aleo"/>
              <a:cs typeface="Aleo"/>
              <a:sym typeface="Aleo"/>
            </a:endParaRPr>
          </a:p>
          <a:p>
            <a:pPr marL="0" lvl="0" indent="0" algn="l" rtl="0">
              <a:lnSpc>
                <a:spcPct val="90000"/>
              </a:lnSpc>
              <a:spcBef>
                <a:spcPts val="0"/>
              </a:spcBef>
              <a:spcAft>
                <a:spcPts val="0"/>
              </a:spcAft>
              <a:buNone/>
            </a:pPr>
            <a:r>
              <a:rPr lang="en-US" b="1" i="1"/>
              <a:t>Esim. Ympäristöopin tavoitteet vuosiluokilla 3-6</a:t>
            </a:r>
            <a:endParaRPr b="1" i="1"/>
          </a:p>
          <a:p>
            <a:pPr marL="0" lvl="0" indent="0" algn="l" rtl="0">
              <a:lnSpc>
                <a:spcPct val="90000"/>
              </a:lnSpc>
              <a:spcBef>
                <a:spcPts val="0"/>
              </a:spcBef>
              <a:spcAft>
                <a:spcPts val="0"/>
              </a:spcAft>
              <a:buNone/>
            </a:pPr>
            <a:endParaRPr b="1" i="1"/>
          </a:p>
          <a:p>
            <a:pPr marL="0" lvl="0" indent="0" algn="l" rtl="0">
              <a:lnSpc>
                <a:spcPct val="90000"/>
              </a:lnSpc>
              <a:spcBef>
                <a:spcPts val="0"/>
              </a:spcBef>
              <a:spcAft>
                <a:spcPts val="0"/>
              </a:spcAft>
              <a:buNone/>
            </a:pPr>
            <a:r>
              <a:rPr lang="en-US" i="1"/>
              <a:t>T19 ohjata oppilasta ymmärtämään terveyden osa-alueita, arjen</a:t>
            </a:r>
            <a:endParaRPr i="1"/>
          </a:p>
          <a:p>
            <a:pPr marL="0" lvl="0" indent="0" algn="l" rtl="0">
              <a:spcBef>
                <a:spcPts val="300"/>
              </a:spcBef>
              <a:spcAft>
                <a:spcPts val="0"/>
              </a:spcAft>
              <a:buNone/>
            </a:pPr>
            <a:r>
              <a:rPr lang="en-US" i="1"/>
              <a:t>terveystottumusten merkitystä sekä elämänkulkua, lapsuuden ja</a:t>
            </a:r>
            <a:endParaRPr i="1"/>
          </a:p>
          <a:p>
            <a:pPr marL="0" lvl="0" indent="0" algn="l" rtl="0">
              <a:spcBef>
                <a:spcPts val="300"/>
              </a:spcBef>
              <a:spcAft>
                <a:spcPts val="0"/>
              </a:spcAft>
              <a:buNone/>
            </a:pPr>
            <a:r>
              <a:rPr lang="en-US" i="1"/>
              <a:t>nuoruuden yksilöllistä kasvua ja kehitystä sekä rohkaista oppilasta</a:t>
            </a:r>
            <a:endParaRPr i="1"/>
          </a:p>
          <a:p>
            <a:pPr marL="0" lvl="0" indent="0" algn="l" rtl="0">
              <a:spcBef>
                <a:spcPts val="300"/>
              </a:spcBef>
              <a:spcAft>
                <a:spcPts val="0"/>
              </a:spcAft>
              <a:buNone/>
            </a:pPr>
            <a:r>
              <a:rPr lang="en-US" i="1"/>
              <a:t>harjoittelemaan ja soveltamaan terveysosaamistaan arjessa</a:t>
            </a:r>
            <a:endParaRPr i="1"/>
          </a:p>
          <a:p>
            <a:pPr marL="0" lvl="0" indent="0" algn="l" rtl="0">
              <a:spcBef>
                <a:spcPts val="300"/>
              </a:spcBef>
              <a:spcAft>
                <a:spcPts val="0"/>
              </a:spcAft>
              <a:buNone/>
            </a:pPr>
            <a:endParaRPr i="1"/>
          </a:p>
          <a:p>
            <a:pPr marL="0" lvl="0" indent="0" algn="l" rtl="0">
              <a:spcBef>
                <a:spcPts val="300"/>
              </a:spcBef>
              <a:spcAft>
                <a:spcPts val="0"/>
              </a:spcAft>
              <a:buNone/>
            </a:pPr>
            <a:r>
              <a:rPr lang="en-US" i="1"/>
              <a:t>T10 tarjota oppilaalle mahdollisuuksia harjoitella ryhmässä toimimista erilaisissa rooleissa ja vuorovaikutustilanteissa, innostaa oppilasta ilmaisemaan itseään ja kuuntelemaan muita sekä tukea oppilaan valmiuksia tunnistaa, ilmaista ja säädellä tunteitaan</a:t>
            </a:r>
            <a:endParaRPr i="1"/>
          </a:p>
          <a:p>
            <a:pPr marL="0" lvl="0" indent="0" algn="l" rtl="0">
              <a:spcBef>
                <a:spcPts val="300"/>
              </a:spcBef>
              <a:spcAft>
                <a:spcPts val="0"/>
              </a:spcAft>
              <a:buNone/>
            </a:pPr>
            <a:endParaRPr sz="1400" i="1"/>
          </a:p>
          <a:p>
            <a:pPr marL="0" lvl="0" indent="0" algn="l" rtl="0">
              <a:spcBef>
                <a:spcPts val="300"/>
              </a:spcBef>
              <a:spcAft>
                <a:spcPts val="0"/>
              </a:spcAft>
              <a:buClr>
                <a:schemeClr val="dk1"/>
              </a:buClr>
              <a:buSzPts val="1100"/>
              <a:buFont typeface="Arial"/>
              <a:buNone/>
            </a:pPr>
            <a:endParaRPr sz="2400" b="1">
              <a:solidFill>
                <a:schemeClr val="dk2"/>
              </a:solidFill>
              <a:latin typeface="Aleo"/>
              <a:ea typeface="Aleo"/>
              <a:cs typeface="Aleo"/>
              <a:sym typeface="Aleo"/>
            </a:endParaRPr>
          </a:p>
        </p:txBody>
      </p:sp>
      <p:sp>
        <p:nvSpPr>
          <p:cNvPr id="964" name="Google Shape;964;p10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txBox="1">
            <a:spLocks noGrp="1"/>
          </p:cNvSpPr>
          <p:nvPr>
            <p:ph type="title"/>
          </p:nvPr>
        </p:nvSpPr>
        <p:spPr>
          <a:xfrm>
            <a:off x="1343371" y="3438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 </a:t>
            </a:r>
            <a:r>
              <a:rPr lang="en-US" sz="2400">
                <a:solidFill>
                  <a:srgbClr val="0B5394"/>
                </a:solidFill>
              </a:rPr>
              <a:t>Terveystiedon sisältöjä on opetussuunnitelmassa 1.-6. -luokilla ympäristö- ja luonnontiedon, liikunnan, yhteiskuntaopin sekä hyvinvointiopsin sisällöissä.</a:t>
            </a:r>
            <a:endParaRPr>
              <a:solidFill>
                <a:srgbClr val="0B5394"/>
              </a:solidFill>
            </a:endParaRPr>
          </a:p>
        </p:txBody>
      </p:sp>
      <p:sp>
        <p:nvSpPr>
          <p:cNvPr id="971" name="Google Shape;971;p101"/>
          <p:cNvSpPr txBox="1">
            <a:spLocks noGrp="1"/>
          </p:cNvSpPr>
          <p:nvPr>
            <p:ph type="body" idx="1"/>
          </p:nvPr>
        </p:nvSpPr>
        <p:spPr>
          <a:xfrm>
            <a:off x="481350" y="1424439"/>
            <a:ext cx="11229300" cy="4392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r>
              <a:rPr lang="en-US" i="1"/>
              <a:t>Sisällöt (3-6 ympäristöoppi)</a:t>
            </a:r>
            <a:endParaRPr i="1"/>
          </a:p>
          <a:p>
            <a:pPr marL="0" lvl="0" indent="0" algn="l" rtl="0">
              <a:spcBef>
                <a:spcPts val="300"/>
              </a:spcBef>
              <a:spcAft>
                <a:spcPts val="0"/>
              </a:spcAft>
              <a:buClr>
                <a:schemeClr val="dk1"/>
              </a:buClr>
              <a:buSzPts val="1100"/>
              <a:buFont typeface="Arial"/>
              <a:buNone/>
            </a:pPr>
            <a:r>
              <a:rPr lang="en-US" i="1"/>
              <a:t>S1 Minä ihmisenä: Sisältöjä valitaan siten, että ne liittyvät ihmisen rakenteeseen ja keskeisiin elintoimintoihin sekä ihmisen kasvun ja kehityksen eri vaiheisiin. Sisällöissä kiinnitetään huomiota kehityksen ajankohtaisiin muutoksiin ja niiden yksilöllisen luonteen ymmärtämiseen. Käsitellään ikäkauden mukaisesti seksuaalista kehitystä ja ihmisen lisääntymistä. Harjoitellaan tunnistamaan oman kehon ja mielen viestejä ja tiedostamaan omia ajatuksia, tarpeita, asenteita ja arvoja. Perehdytään terveyden osa-alueisiin ja voimavaroihin, arjen terveystottumuksiin, mielenterveystaitoihin, sairauksien ehkäisyyn ja itsehoitotaitoihin.  Lisäksi harjoitellaan tunteiden tunnistamista, ilmaisua ja säätelyä. Tunnistetaan omaa oppimista tukevia asioita.</a:t>
            </a:r>
            <a:endParaRPr i="1"/>
          </a:p>
          <a:p>
            <a:pPr marL="0" lvl="0" indent="0" algn="l" rtl="0">
              <a:spcBef>
                <a:spcPts val="300"/>
              </a:spcBef>
              <a:spcAft>
                <a:spcPts val="0"/>
              </a:spcAft>
              <a:buClr>
                <a:schemeClr val="dk1"/>
              </a:buClr>
              <a:buSzPts val="1100"/>
              <a:buFont typeface="Arial"/>
              <a:buNone/>
            </a:pPr>
            <a:endParaRPr i="1"/>
          </a:p>
          <a:p>
            <a:pPr marL="0" lvl="0" indent="0" algn="l" rtl="0">
              <a:spcBef>
                <a:spcPts val="300"/>
              </a:spcBef>
              <a:spcAft>
                <a:spcPts val="0"/>
              </a:spcAft>
              <a:buClr>
                <a:schemeClr val="dk1"/>
              </a:buClr>
              <a:buSzPts val="1100"/>
              <a:buFont typeface="Arial"/>
              <a:buNone/>
            </a:pPr>
            <a:r>
              <a:rPr lang="en-US" i="1"/>
              <a:t>S2 Arjen tilanteissa ja yhteisöissä toimiminen: Oppimistehtäviä ja sisältöjä valitaan siten, että ne liittyvät arjen tilanteissa ja yhteisöissä toimimiseen. Harjoitellaan selittämään arjen tilanteita, ilmiöitä ja teknologiaa eri tiedonalojen käsitteillä ja malleilla. Tutkitaan laitteiden toimintaperiaatteita ja erilaisia rakenteita. Harjoitellaan turvallisuuden edistämistä ja turvataitoja esimerkiksi seuraavilla osa-alueilla: liikenne-, palo-, sähköturvallisuus, tapaturmat, myrkytykset, päihteet, kiusaamisen ehkäisy, fyysinen ja henkinen koskemattomuus sekä toiminta ensiapu- ja vaaratilanteissa. Harjoitellaan toimimista erilaisissa yhteisöissä sekä pohditaan erilaisten vuorovaikutustilanteiden ja yhteisöjen merkitystä hyvinvoinnille.</a:t>
            </a:r>
            <a:endParaRPr i="1"/>
          </a:p>
          <a:p>
            <a:pPr marL="0" lvl="0" indent="0" algn="l" rtl="0">
              <a:lnSpc>
                <a:spcPct val="90000"/>
              </a:lnSpc>
              <a:spcBef>
                <a:spcPts val="0"/>
              </a:spcBef>
              <a:spcAft>
                <a:spcPts val="0"/>
              </a:spcAft>
              <a:buClr>
                <a:schemeClr val="dk1"/>
              </a:buClr>
              <a:buSzPts val="1100"/>
              <a:buFont typeface="Arial"/>
              <a:buNone/>
            </a:pPr>
            <a:endParaRPr sz="2400" b="1">
              <a:solidFill>
                <a:schemeClr val="dk2"/>
              </a:solidFill>
              <a:latin typeface="Aleo"/>
              <a:ea typeface="Aleo"/>
              <a:cs typeface="Aleo"/>
              <a:sym typeface="Aleo"/>
            </a:endParaRPr>
          </a:p>
          <a:p>
            <a:pPr marL="0" lvl="0" indent="0" algn="l" rtl="0">
              <a:spcBef>
                <a:spcPts val="400"/>
              </a:spcBef>
              <a:spcAft>
                <a:spcPts val="0"/>
              </a:spcAft>
              <a:buNone/>
            </a:pPr>
            <a:endParaRPr/>
          </a:p>
        </p:txBody>
      </p:sp>
      <p:sp>
        <p:nvSpPr>
          <p:cNvPr id="972" name="Google Shape;972;p10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2"/>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79" name="Google Shape;979;p10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i="1">
                <a:latin typeface="Arial"/>
                <a:ea typeface="Arial"/>
                <a:cs typeface="Arial"/>
                <a:sym typeface="Arial"/>
              </a:rPr>
              <a:t>Liikunnan opetuksen tavoitteet 3-6 T11 huolehtia siitä, että oppilaat saavat riittävästi myönteisiä kokemuksia omasta kehosta, pätevyydestä ja yhteisöllisyydestä.</a:t>
            </a: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Esimerkki sisällöstä 3-6  (sos. ja psyyk toimintakyvyn sisällöt myös luokilla 1-2)</a:t>
            </a: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S2 </a:t>
            </a:r>
            <a:r>
              <a:rPr lang="en-US" b="1" i="1">
                <a:latin typeface="Arial"/>
                <a:ea typeface="Arial"/>
                <a:cs typeface="Arial"/>
                <a:sym typeface="Arial"/>
              </a:rPr>
              <a:t>Sosiaalinen toimintakyky:</a:t>
            </a:r>
            <a:r>
              <a:rPr lang="en-US"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i="1">
              <a:latin typeface="Arial"/>
              <a:ea typeface="Arial"/>
              <a:cs typeface="Arial"/>
              <a:sym typeface="Arial"/>
            </a:endParaRPr>
          </a:p>
          <a:p>
            <a:pPr marL="0" lvl="0" indent="0" algn="l" rtl="0">
              <a:lnSpc>
                <a:spcPct val="150000"/>
              </a:lnSpc>
              <a:spcBef>
                <a:spcPts val="0"/>
              </a:spcBef>
              <a:spcAft>
                <a:spcPts val="0"/>
              </a:spcAft>
              <a:buNone/>
            </a:pP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i="1">
                <a:latin typeface="Arial"/>
                <a:ea typeface="Arial"/>
                <a:cs typeface="Arial"/>
                <a:sym typeface="Arial"/>
              </a:rPr>
              <a:t>S3 </a:t>
            </a:r>
            <a:r>
              <a:rPr lang="en-US" b="1" i="1">
                <a:latin typeface="Arial"/>
                <a:ea typeface="Arial"/>
                <a:cs typeface="Arial"/>
                <a:sym typeface="Arial"/>
              </a:rPr>
              <a:t>Psyykkinen toimintakyky</a:t>
            </a:r>
            <a:r>
              <a:rPr lang="en-US" i="1">
                <a:latin typeface="Arial"/>
                <a:ea typeface="Arial"/>
                <a:cs typeface="Arial"/>
                <a:sym typeface="Arial"/>
              </a:rPr>
              <a:t>: Opetuksessa käytetään tehtäviä, joissa opitaan pitkäjännitteisesti ponnistelemaan yksin ja yhdessä muiden kanssa tavoitteen saavuttamiseksi. Yhteisillä tehtävillä harjoitellaan vastuun ottamista. Iloa ja virkistystä tuottavilla liikuntatehtävillä autetaan myönteisten tunteiden kokemista, jotka vahvistavat pätevyyden kokemuksia ja myönteistä minäkäsitystä.</a:t>
            </a:r>
            <a:endParaRPr i="1">
              <a:latin typeface="Arial"/>
              <a:ea typeface="Arial"/>
              <a:cs typeface="Arial"/>
              <a:sym typeface="Arial"/>
            </a:endParaRPr>
          </a:p>
          <a:p>
            <a:pPr marL="0" lvl="0" indent="0" algn="l" rtl="0">
              <a:spcBef>
                <a:spcPts val="400"/>
              </a:spcBef>
              <a:spcAft>
                <a:spcPts val="0"/>
              </a:spcAft>
              <a:buNone/>
            </a:pPr>
            <a:endParaRPr/>
          </a:p>
        </p:txBody>
      </p:sp>
      <p:sp>
        <p:nvSpPr>
          <p:cNvPr id="980" name="Google Shape;980;p10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187698" y="2197400"/>
            <a:ext cx="6279000" cy="2097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Ei erillisenä ja irrallisena oppiaineena, vaan muihin oppiaineisiin sisäänrakennettuna (terveyskasvattavana) osana</a:t>
            </a:r>
            <a:endParaRPr/>
          </a:p>
        </p:txBody>
      </p:sp>
      <p:sp>
        <p:nvSpPr>
          <p:cNvPr id="987" name="Google Shape;987;p10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pic>
        <p:nvPicPr>
          <p:cNvPr id="988" name="Google Shape;988;p103"/>
          <p:cNvPicPr preferRelativeResize="0"/>
          <p:nvPr/>
        </p:nvPicPr>
        <p:blipFill>
          <a:blip r:embed="rId3">
            <a:alphaModFix/>
          </a:blip>
          <a:stretch>
            <a:fillRect/>
          </a:stretch>
        </p:blipFill>
        <p:spPr>
          <a:xfrm>
            <a:off x="6691775" y="626825"/>
            <a:ext cx="4404125" cy="5869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Tulevien demojen painopisteet..</a:t>
            </a:r>
            <a:endParaRPr/>
          </a:p>
        </p:txBody>
      </p:sp>
      <p:sp>
        <p:nvSpPr>
          <p:cNvPr id="995" name="Google Shape;995;p10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solidFill>
                  <a:schemeClr val="accent1"/>
                </a:solidFill>
              </a:rPr>
              <a:t>Liikunnan POM</a:t>
            </a:r>
            <a:endParaRPr>
              <a:solidFill>
                <a:schemeClr val="accent1"/>
              </a:solidFill>
            </a:endParaRPr>
          </a:p>
          <a:p>
            <a:pPr marL="0" lvl="0" indent="0" algn="l" rtl="0">
              <a:spcBef>
                <a:spcPts val="400"/>
              </a:spcBef>
              <a:spcAft>
                <a:spcPts val="0"/>
              </a:spcAft>
              <a:buNone/>
            </a:pPr>
            <a:endParaRPr/>
          </a:p>
          <a:p>
            <a:pPr marL="0" lvl="0" indent="0" algn="l" rtl="0">
              <a:spcBef>
                <a:spcPts val="400"/>
              </a:spcBef>
              <a:spcAft>
                <a:spcPts val="0"/>
              </a:spcAft>
              <a:buNone/>
            </a:pPr>
            <a:endParaRPr/>
          </a:p>
          <a:p>
            <a:pPr marL="0" lvl="0" indent="0" algn="l" rtl="0">
              <a:spcBef>
                <a:spcPts val="400"/>
              </a:spcBef>
              <a:spcAft>
                <a:spcPts val="0"/>
              </a:spcAft>
              <a:buNone/>
            </a:pPr>
            <a:r>
              <a:rPr lang="en-US">
                <a:solidFill>
                  <a:schemeClr val="accent6"/>
                </a:solidFill>
              </a:rPr>
              <a:t>Terveyskasvatuksen </a:t>
            </a:r>
            <a:endParaRPr>
              <a:solidFill>
                <a:schemeClr val="accent6"/>
              </a:solidFill>
            </a:endParaRPr>
          </a:p>
          <a:p>
            <a:pPr marL="0" lvl="0" indent="0" algn="l" rtl="0">
              <a:spcBef>
                <a:spcPts val="400"/>
              </a:spcBef>
              <a:spcAft>
                <a:spcPts val="0"/>
              </a:spcAft>
              <a:buNone/>
            </a:pPr>
            <a:r>
              <a:rPr lang="en-US">
                <a:solidFill>
                  <a:schemeClr val="accent6"/>
                </a:solidFill>
              </a:rPr>
              <a:t>POM</a:t>
            </a:r>
            <a:endParaRPr>
              <a:solidFill>
                <a:schemeClr val="accent6"/>
              </a:solidFill>
            </a:endParaRPr>
          </a:p>
        </p:txBody>
      </p:sp>
      <p:sp>
        <p:nvSpPr>
          <p:cNvPr id="996" name="Google Shape;996;p10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997" name="Google Shape;997;p104"/>
          <p:cNvPicPr preferRelativeResize="0"/>
          <p:nvPr/>
        </p:nvPicPr>
        <p:blipFill>
          <a:blip r:embed="rId3">
            <a:alphaModFix/>
          </a:blip>
          <a:stretch>
            <a:fillRect/>
          </a:stretch>
        </p:blipFill>
        <p:spPr>
          <a:xfrm>
            <a:off x="2566849" y="1281625"/>
            <a:ext cx="6926324" cy="4929776"/>
          </a:xfrm>
          <a:prstGeom prst="rect">
            <a:avLst/>
          </a:prstGeom>
          <a:noFill/>
          <a:ln>
            <a:noFill/>
          </a:ln>
        </p:spPr>
      </p:pic>
      <p:sp>
        <p:nvSpPr>
          <p:cNvPr id="998" name="Google Shape;998;p104"/>
          <p:cNvSpPr/>
          <p:nvPr/>
        </p:nvSpPr>
        <p:spPr>
          <a:xfrm>
            <a:off x="3840475" y="3448600"/>
            <a:ext cx="2616000" cy="2625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4"/>
          <p:cNvSpPr/>
          <p:nvPr/>
        </p:nvSpPr>
        <p:spPr>
          <a:xfrm rot="8286324" flipH="1">
            <a:off x="6240819" y="627127"/>
            <a:ext cx="2400405" cy="5754464"/>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05" name="Google Shape;1005;p10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06" name="Google Shape;1006;p10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007" name="Google Shape;1007;p105"/>
          <p:cNvSpPr txBox="1">
            <a:spLocks noGrp="1"/>
          </p:cNvSpPr>
          <p:nvPr>
            <p:ph type="ctrTitle"/>
          </p:nvPr>
        </p:nvSpPr>
        <p:spPr>
          <a:xfrm>
            <a:off x="7062287" y="765406"/>
            <a:ext cx="4319700" cy="201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endParaRPr sz="2600"/>
          </a:p>
          <a:p>
            <a:pPr marL="0" lvl="0" indent="0" algn="l" rtl="0">
              <a:lnSpc>
                <a:spcPct val="90000"/>
              </a:lnSpc>
              <a:spcBef>
                <a:spcPts val="0"/>
              </a:spcBef>
              <a:spcAft>
                <a:spcPts val="0"/>
              </a:spcAft>
              <a:buClr>
                <a:schemeClr val="lt1"/>
              </a:buClr>
              <a:buSzPts val="4000"/>
              <a:buFont typeface="Aleo"/>
              <a:buNone/>
            </a:pPr>
            <a:r>
              <a:rPr lang="en-US" sz="2600"/>
              <a:t>Itsetuntemus/tunteet</a:t>
            </a:r>
            <a:endParaRPr sz="2600"/>
          </a:p>
          <a:p>
            <a:pPr marL="0" lvl="0" indent="0" algn="l" rtl="0">
              <a:lnSpc>
                <a:spcPct val="90000"/>
              </a:lnSpc>
              <a:spcBef>
                <a:spcPts val="0"/>
              </a:spcBef>
              <a:spcAft>
                <a:spcPts val="0"/>
              </a:spcAft>
              <a:buClr>
                <a:schemeClr val="lt1"/>
              </a:buClr>
              <a:buSzPts val="4000"/>
              <a:buFont typeface="Aleo"/>
              <a:buNone/>
            </a:pPr>
            <a:r>
              <a:rPr lang="en-US" sz="2600"/>
              <a:t>Mielenterveys</a:t>
            </a:r>
            <a:endParaRPr sz="2600"/>
          </a:p>
          <a:p>
            <a:pPr marL="0" lvl="0" indent="0" algn="l" rtl="0">
              <a:lnSpc>
                <a:spcPct val="90000"/>
              </a:lnSpc>
              <a:spcBef>
                <a:spcPts val="0"/>
              </a:spcBef>
              <a:spcAft>
                <a:spcPts val="0"/>
              </a:spcAft>
              <a:buClr>
                <a:schemeClr val="lt1"/>
              </a:buClr>
              <a:buSzPts val="4000"/>
              <a:buFont typeface="Aleo"/>
              <a:buNone/>
            </a:pPr>
            <a:r>
              <a:rPr lang="en-US" sz="2600"/>
              <a:t>Sosiaaliset suhteet</a:t>
            </a:r>
            <a:endParaRPr sz="2600"/>
          </a:p>
          <a:p>
            <a:pPr marL="0" lvl="0" indent="0" algn="l" rtl="0">
              <a:lnSpc>
                <a:spcPct val="90000"/>
              </a:lnSpc>
              <a:spcBef>
                <a:spcPts val="0"/>
              </a:spcBef>
              <a:spcAft>
                <a:spcPts val="0"/>
              </a:spcAft>
              <a:buClr>
                <a:schemeClr val="lt1"/>
              </a:buClr>
              <a:buSzPts val="4000"/>
              <a:buFont typeface="Aleo"/>
              <a:buNone/>
            </a:pPr>
            <a:r>
              <a:rPr lang="en-US" sz="2600"/>
              <a:t>Seurustelu</a:t>
            </a:r>
            <a:endParaRPr sz="2600"/>
          </a:p>
          <a:p>
            <a:pPr marL="0" lvl="0" indent="0" algn="l" rtl="0">
              <a:lnSpc>
                <a:spcPct val="90000"/>
              </a:lnSpc>
              <a:spcBef>
                <a:spcPts val="0"/>
              </a:spcBef>
              <a:spcAft>
                <a:spcPts val="0"/>
              </a:spcAft>
              <a:buClr>
                <a:schemeClr val="lt1"/>
              </a:buClr>
              <a:buSzPts val="4000"/>
              <a:buFont typeface="Aleo"/>
              <a:buNone/>
            </a:pPr>
            <a:r>
              <a:rPr lang="en-US" sz="2600"/>
              <a:t>Murrosikä</a:t>
            </a:r>
            <a:endParaRPr sz="2600"/>
          </a:p>
          <a:p>
            <a:pPr marL="0" lvl="0" indent="0" algn="l" rtl="0">
              <a:lnSpc>
                <a:spcPct val="90000"/>
              </a:lnSpc>
              <a:spcBef>
                <a:spcPts val="0"/>
              </a:spcBef>
              <a:spcAft>
                <a:spcPts val="0"/>
              </a:spcAft>
              <a:buClr>
                <a:schemeClr val="lt1"/>
              </a:buClr>
              <a:buSzPts val="4000"/>
              <a:buFont typeface="Aleo"/>
              <a:buNone/>
            </a:pPr>
            <a:r>
              <a:rPr lang="en-US" sz="2600"/>
              <a:t>Ensiapu</a:t>
            </a:r>
            <a:endParaRPr sz="2600"/>
          </a:p>
          <a:p>
            <a:pPr marL="0" lvl="0" indent="0" algn="l" rtl="0">
              <a:lnSpc>
                <a:spcPct val="90000"/>
              </a:lnSpc>
              <a:spcBef>
                <a:spcPts val="0"/>
              </a:spcBef>
              <a:spcAft>
                <a:spcPts val="0"/>
              </a:spcAft>
              <a:buClr>
                <a:schemeClr val="lt1"/>
              </a:buClr>
              <a:buSzPts val="4000"/>
              <a:buFont typeface="Aleo"/>
              <a:buNone/>
            </a:pPr>
            <a:r>
              <a:rPr lang="en-US" sz="2600"/>
              <a:t>Paloturvallisuus</a:t>
            </a:r>
            <a:endParaRPr sz="2600"/>
          </a:p>
          <a:p>
            <a:pPr marL="0" lvl="0" indent="0" algn="l" rtl="0">
              <a:lnSpc>
                <a:spcPct val="90000"/>
              </a:lnSpc>
              <a:spcBef>
                <a:spcPts val="0"/>
              </a:spcBef>
              <a:spcAft>
                <a:spcPts val="0"/>
              </a:spcAft>
              <a:buClr>
                <a:schemeClr val="lt1"/>
              </a:buClr>
              <a:buSzPts val="4000"/>
              <a:buFont typeface="Aleo"/>
              <a:buNone/>
            </a:pPr>
            <a:r>
              <a:rPr lang="en-US" sz="2600"/>
              <a:t>Terveys yhteiskunnassa</a:t>
            </a:r>
            <a:endParaRPr sz="2600"/>
          </a:p>
        </p:txBody>
      </p:sp>
      <p:sp>
        <p:nvSpPr>
          <p:cNvPr id="1008" name="Google Shape;1008;p105"/>
          <p:cNvSpPr txBox="1"/>
          <p:nvPr/>
        </p:nvSpPr>
        <p:spPr>
          <a:xfrm>
            <a:off x="1214575" y="1236775"/>
            <a:ext cx="3429000" cy="410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Ravinto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Liikunta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Uni</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Lepo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Riippuvuus ja päihteet (tupakka,alkoholi, netti- ja peliriippuvuus)</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Hygienia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Tartuntataudit</a:t>
            </a:r>
            <a:endParaRPr>
              <a:latin typeface="Lato"/>
              <a:ea typeface="Lato"/>
              <a:cs typeface="Lato"/>
              <a:sym typeface="Lato"/>
            </a:endParaRPr>
          </a:p>
        </p:txBody>
      </p:sp>
      <p:sp>
        <p:nvSpPr>
          <p:cNvPr id="1009" name="Google Shape;1009;p105"/>
          <p:cNvSpPr txBox="1"/>
          <p:nvPr/>
        </p:nvSpPr>
        <p:spPr>
          <a:xfrm>
            <a:off x="3557950" y="245500"/>
            <a:ext cx="5226000" cy="5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lt1"/>
                </a:solidFill>
                <a:latin typeface="Aleo"/>
                <a:ea typeface="Aleo"/>
                <a:cs typeface="Aleo"/>
                <a:sym typeface="Aleo"/>
              </a:rPr>
              <a:t>ESIMERKKEJÄ SISÄLLÖISTÄ</a:t>
            </a:r>
            <a:endParaRPr sz="2200">
              <a:solidFill>
                <a:schemeClr val="lt1"/>
              </a:solidFill>
              <a:latin typeface="Aleo"/>
              <a:ea typeface="Aleo"/>
              <a:cs typeface="Aleo"/>
              <a:sym typeface="Aleo"/>
            </a:endParaRPr>
          </a:p>
        </p:txBody>
      </p:sp>
      <p:sp>
        <p:nvSpPr>
          <p:cNvPr id="1010" name="Google Shape;1010;p105"/>
          <p:cNvSpPr txBox="1"/>
          <p:nvPr/>
        </p:nvSpPr>
        <p:spPr>
          <a:xfrm>
            <a:off x="1055700" y="5342275"/>
            <a:ext cx="8443200" cy="1171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chemeClr val="lt1"/>
                </a:solidFill>
                <a:latin typeface="Aleo"/>
                <a:ea typeface="Aleo"/>
                <a:cs typeface="Aleo"/>
                <a:sym typeface="Aleo"/>
              </a:rPr>
              <a:t>Terveystiedon sisältöjä on opetussuunnitelmassa 1.-6. -luokilla ympäristö- ja luonnontiedon, liikunnan, yhteiskuntaopin sekä hyvinvointiopsin sisällöissä.</a:t>
            </a:r>
            <a:endParaRPr>
              <a:solidFill>
                <a:schemeClr val="lt1"/>
              </a:solidFill>
            </a:endParaRPr>
          </a:p>
        </p:txBody>
      </p:sp>
      <p:sp>
        <p:nvSpPr>
          <p:cNvPr id="1011" name="Google Shape;1011;p105"/>
          <p:cNvSpPr txBox="1"/>
          <p:nvPr/>
        </p:nvSpPr>
        <p:spPr>
          <a:xfrm>
            <a:off x="5371725" y="4321575"/>
            <a:ext cx="7626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Demon 1. sisältö</a:t>
            </a:r>
            <a:endParaRPr/>
          </a:p>
        </p:txBody>
      </p:sp>
      <p:sp>
        <p:nvSpPr>
          <p:cNvPr id="781" name="Google Shape;781;p7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Tavoitteet</a:t>
            </a:r>
            <a:r>
              <a:rPr lang="en-US" sz="2000" dirty="0"/>
              <a:t>, </a:t>
            </a:r>
            <a:r>
              <a:rPr lang="en-US" sz="2000" dirty="0" err="1"/>
              <a:t>tehtävät</a:t>
            </a:r>
            <a:r>
              <a:rPr lang="en-US" sz="2000" dirty="0"/>
              <a:t> ja </a:t>
            </a:r>
            <a:r>
              <a:rPr lang="en-US" sz="2000" dirty="0" err="1"/>
              <a:t>niiden</a:t>
            </a:r>
            <a:r>
              <a:rPr lang="en-US" sz="2000" dirty="0"/>
              <a:t> </a:t>
            </a:r>
            <a:r>
              <a:rPr lang="en-US" sz="2000" dirty="0" err="1"/>
              <a:t>palautus</a:t>
            </a:r>
            <a:r>
              <a:rPr lang="en-US" sz="2000" dirty="0"/>
              <a:t>, </a:t>
            </a:r>
            <a:r>
              <a:rPr lang="en-US" sz="2000" dirty="0" err="1"/>
              <a:t>arviointi</a:t>
            </a:r>
            <a:endParaRPr sz="2000" dirty="0"/>
          </a:p>
          <a:p>
            <a:pPr marL="457200" lvl="0" indent="-355600" algn="l" rtl="0">
              <a:lnSpc>
                <a:spcPct val="150000"/>
              </a:lnSpc>
              <a:spcBef>
                <a:spcPts val="0"/>
              </a:spcBef>
              <a:spcAft>
                <a:spcPts val="0"/>
              </a:spcAft>
              <a:buSzPts val="2000"/>
              <a:buChar char="●"/>
            </a:pPr>
            <a:r>
              <a:rPr lang="en-US" sz="2000" dirty="0" err="1"/>
              <a:t>Terveys</a:t>
            </a:r>
            <a:r>
              <a:rPr lang="en-US" sz="2000" dirty="0"/>
              <a:t> (</a:t>
            </a:r>
            <a:r>
              <a:rPr lang="en-US" sz="2000" dirty="0" err="1"/>
              <a:t>määritelmä</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Terveyskasvatus</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Terveystieto-oppiaine</a:t>
            </a:r>
            <a:endParaRPr lang="en-US" sz="2000" dirty="0"/>
          </a:p>
          <a:p>
            <a:pPr marL="457200" lvl="0" indent="-355600" algn="l" rtl="0">
              <a:lnSpc>
                <a:spcPct val="150000"/>
              </a:lnSpc>
              <a:spcBef>
                <a:spcPts val="0"/>
              </a:spcBef>
              <a:spcAft>
                <a:spcPts val="0"/>
              </a:spcAft>
              <a:buSzPts val="2000"/>
              <a:buChar char="●"/>
            </a:pPr>
            <a:r>
              <a:rPr lang="en-US" sz="2000" dirty="0" err="1"/>
              <a:t>Itsenäinen</a:t>
            </a:r>
            <a:r>
              <a:rPr lang="en-US" sz="2000" dirty="0"/>
              <a:t> </a:t>
            </a:r>
            <a:r>
              <a:rPr lang="en-US" sz="2000" dirty="0" err="1"/>
              <a:t>tehtävä</a:t>
            </a:r>
            <a:r>
              <a:rPr lang="en-US" sz="2000" dirty="0"/>
              <a:t> </a:t>
            </a:r>
            <a:r>
              <a:rPr lang="en-US" sz="2000" dirty="0" err="1"/>
              <a:t>Kouluterveyskysely</a:t>
            </a:r>
            <a:r>
              <a:rPr lang="en-US" sz="2000" dirty="0"/>
              <a:t> 2021</a:t>
            </a:r>
          </a:p>
          <a:p>
            <a:pPr marL="101600" lvl="0" indent="0" algn="l" rtl="0">
              <a:lnSpc>
                <a:spcPct val="150000"/>
              </a:lnSpc>
              <a:spcBef>
                <a:spcPts val="0"/>
              </a:spcBef>
              <a:spcAft>
                <a:spcPts val="0"/>
              </a:spcAft>
              <a:buSzPts val="2000"/>
              <a:buNone/>
            </a:pPr>
            <a:r>
              <a:rPr lang="en-US" sz="2000" dirty="0"/>
              <a:t>(</a:t>
            </a:r>
            <a:r>
              <a:rPr lang="en-US" sz="2000" dirty="0" err="1"/>
              <a:t>pedanetissa</a:t>
            </a:r>
            <a:r>
              <a:rPr lang="en-US" sz="2000" dirty="0"/>
              <a:t>)</a:t>
            </a:r>
          </a:p>
          <a:p>
            <a:pPr marL="101600" lvl="0" indent="0" algn="l" rtl="0">
              <a:lnSpc>
                <a:spcPct val="150000"/>
              </a:lnSpc>
              <a:spcBef>
                <a:spcPts val="0"/>
              </a:spcBef>
              <a:spcAft>
                <a:spcPts val="0"/>
              </a:spcAft>
              <a:buSzPts val="2000"/>
              <a:buNone/>
            </a:pPr>
            <a:endParaRPr sz="2000" dirty="0"/>
          </a:p>
          <a:p>
            <a:pPr marL="457200" lvl="0" indent="0" algn="l" rtl="0">
              <a:lnSpc>
                <a:spcPct val="150000"/>
              </a:lnSpc>
              <a:spcBef>
                <a:spcPts val="400"/>
              </a:spcBef>
              <a:spcAft>
                <a:spcPts val="0"/>
              </a:spcAft>
              <a:buNone/>
            </a:pPr>
            <a:endParaRPr sz="2000" dirty="0"/>
          </a:p>
          <a:p>
            <a:pPr marL="0" lvl="0" indent="0" algn="l" rtl="0">
              <a:spcBef>
                <a:spcPts val="400"/>
              </a:spcBef>
              <a:spcAft>
                <a:spcPts val="0"/>
              </a:spcAft>
              <a:buNone/>
            </a:pPr>
            <a:endParaRPr dirty="0"/>
          </a:p>
        </p:txBody>
      </p:sp>
      <p:sp>
        <p:nvSpPr>
          <p:cNvPr id="782" name="Google Shape;782;p7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783" name="Google Shape;783;p77"/>
          <p:cNvPicPr preferRelativeResize="0"/>
          <p:nvPr/>
        </p:nvPicPr>
        <p:blipFill>
          <a:blip r:embed="rId3">
            <a:alphaModFix/>
          </a:blip>
          <a:stretch>
            <a:fillRect/>
          </a:stretch>
        </p:blipFill>
        <p:spPr>
          <a:xfrm>
            <a:off x="6407526" y="123150"/>
            <a:ext cx="4528826" cy="604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7"/>
          <p:cNvSpPr>
            <a:spLocks noGrp="1"/>
          </p:cNvSpPr>
          <p:nvPr>
            <p:ph type="pic" idx="2"/>
          </p:nvPr>
        </p:nvSpPr>
        <p:spPr>
          <a:xfrm>
            <a:off x="5159896" y="0"/>
            <a:ext cx="7032104" cy="6858000"/>
          </a:xfrm>
          <a:prstGeom prst="rect">
            <a:avLst/>
          </a:prstGeom>
          <a:solidFill>
            <a:schemeClr val="lt2"/>
          </a:solidFill>
          <a:ln>
            <a:noFill/>
          </a:ln>
        </p:spPr>
      </p:sp>
      <p:sp>
        <p:nvSpPr>
          <p:cNvPr id="1026" name="Google Shape;1026;p10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27" name="Google Shape;1027;p10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28" name="Google Shape;1028;p10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029" name="Google Shape;1029;p107"/>
          <p:cNvSpPr txBox="1">
            <a:spLocks noGrp="1"/>
          </p:cNvSpPr>
          <p:nvPr>
            <p:ph type="ctrTitle"/>
          </p:nvPr>
        </p:nvSpPr>
        <p:spPr>
          <a:xfrm>
            <a:off x="840312" y="1150705"/>
            <a:ext cx="4319700" cy="19651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r>
              <a:rPr lang="en-US"/>
              <a:t>Tehtävä ryhmissä</a:t>
            </a:r>
            <a:endParaRPr/>
          </a:p>
        </p:txBody>
      </p:sp>
      <p:sp>
        <p:nvSpPr>
          <p:cNvPr id="1030" name="Google Shape;1030;p107"/>
          <p:cNvSpPr txBox="1">
            <a:spLocks noGrp="1"/>
          </p:cNvSpPr>
          <p:nvPr>
            <p:ph type="subTitle" idx="1"/>
          </p:nvPr>
        </p:nvSpPr>
        <p:spPr>
          <a:xfrm>
            <a:off x="333452" y="2539881"/>
            <a:ext cx="3650559" cy="576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US" sz="2000" dirty="0"/>
              <a:t>1.Keksikää </a:t>
            </a:r>
            <a:r>
              <a:rPr lang="en-US" sz="2000" dirty="0" err="1"/>
              <a:t>esimerkki</a:t>
            </a:r>
            <a:r>
              <a:rPr lang="en-US" sz="2000" dirty="0"/>
              <a:t> </a:t>
            </a:r>
            <a:r>
              <a:rPr lang="en-US" sz="2000" dirty="0" err="1"/>
              <a:t>liikunnan</a:t>
            </a:r>
            <a:r>
              <a:rPr lang="en-US" sz="2000" dirty="0"/>
              <a:t> POM- </a:t>
            </a:r>
            <a:r>
              <a:rPr lang="en-US" sz="2000" dirty="0" err="1"/>
              <a:t>demolta</a:t>
            </a:r>
            <a:r>
              <a:rPr lang="en-US" sz="2000" dirty="0"/>
              <a:t> </a:t>
            </a:r>
            <a:r>
              <a:rPr lang="en-US" sz="2000" dirty="0" err="1"/>
              <a:t>opetustilanteesta</a:t>
            </a:r>
            <a:r>
              <a:rPr lang="en-US" sz="2000" dirty="0"/>
              <a:t>, </a:t>
            </a:r>
            <a:r>
              <a:rPr lang="en-US" sz="2000" dirty="0" err="1"/>
              <a:t>johon</a:t>
            </a:r>
            <a:r>
              <a:rPr lang="en-US" sz="2000" dirty="0"/>
              <a:t> </a:t>
            </a:r>
            <a:r>
              <a:rPr lang="en-US" sz="2000" dirty="0" err="1"/>
              <a:t>voisit</a:t>
            </a:r>
            <a:r>
              <a:rPr lang="en-US" sz="2000" dirty="0"/>
              <a:t> </a:t>
            </a:r>
            <a:r>
              <a:rPr lang="en-US" sz="2000" b="1" dirty="0" err="1"/>
              <a:t>luontevasti</a:t>
            </a:r>
            <a:r>
              <a:rPr lang="en-US" sz="2000" b="1" dirty="0"/>
              <a:t> </a:t>
            </a:r>
            <a:r>
              <a:rPr lang="en-US" sz="2000" b="1" dirty="0" err="1"/>
              <a:t>liittää</a:t>
            </a:r>
            <a:r>
              <a:rPr lang="en-US" sz="2000" b="1" dirty="0"/>
              <a:t> </a:t>
            </a:r>
            <a:r>
              <a:rPr lang="en-US" sz="2000" dirty="0" err="1"/>
              <a:t>käydä</a:t>
            </a:r>
            <a:r>
              <a:rPr lang="en-US" sz="2000" dirty="0"/>
              <a:t> </a:t>
            </a:r>
            <a:r>
              <a:rPr lang="en-US" sz="2000" dirty="0" err="1"/>
              <a:t>opetuksen</a:t>
            </a:r>
            <a:r>
              <a:rPr lang="en-US" sz="2000" dirty="0"/>
              <a:t> </a:t>
            </a:r>
            <a:r>
              <a:rPr lang="en-US" sz="2000" dirty="0" err="1"/>
              <a:t>yhteydessä</a:t>
            </a:r>
            <a:r>
              <a:rPr lang="en-US" sz="2000" dirty="0"/>
              <a:t> </a:t>
            </a:r>
            <a:r>
              <a:rPr lang="en-US" sz="2000" dirty="0" err="1"/>
              <a:t>psyykkisen</a:t>
            </a:r>
            <a:r>
              <a:rPr lang="en-US" sz="2000" dirty="0"/>
              <a:t> ja</a:t>
            </a:r>
            <a:endParaRPr sz="2000" dirty="0"/>
          </a:p>
          <a:p>
            <a:pPr marL="0" lvl="0" indent="0" algn="l" rtl="0">
              <a:lnSpc>
                <a:spcPct val="120000"/>
              </a:lnSpc>
              <a:spcBef>
                <a:spcPts val="0"/>
              </a:spcBef>
              <a:spcAft>
                <a:spcPts val="0"/>
              </a:spcAft>
              <a:buSzPts val="1800"/>
              <a:buNone/>
            </a:pPr>
            <a:r>
              <a:rPr lang="en-US" sz="2000" dirty="0"/>
              <a:t>tai  </a:t>
            </a:r>
            <a:r>
              <a:rPr lang="en-US" sz="2000" dirty="0" err="1"/>
              <a:t>sosiaalisen</a:t>
            </a:r>
            <a:r>
              <a:rPr lang="en-US" sz="2000" dirty="0"/>
              <a:t> </a:t>
            </a:r>
            <a:r>
              <a:rPr lang="en-US" sz="2000" dirty="0" err="1"/>
              <a:t>terveyden</a:t>
            </a:r>
            <a:r>
              <a:rPr lang="en-US" sz="2000" dirty="0"/>
              <a:t> </a:t>
            </a:r>
            <a:r>
              <a:rPr lang="en-US" sz="2000" dirty="0" err="1"/>
              <a:t>ulottuvuudet</a:t>
            </a:r>
            <a:r>
              <a:rPr lang="en-US" sz="2000" dirty="0"/>
              <a:t> </a:t>
            </a:r>
            <a:r>
              <a:rPr lang="en-US" sz="2000" dirty="0" err="1"/>
              <a:t>opettamaasi</a:t>
            </a:r>
            <a:r>
              <a:rPr lang="en-US" sz="2000" dirty="0"/>
              <a:t> </a:t>
            </a:r>
            <a:r>
              <a:rPr lang="en-US" sz="2000" dirty="0" err="1"/>
              <a:t>asiaan</a:t>
            </a:r>
            <a:r>
              <a:rPr lang="en-US" sz="2000" dirty="0"/>
              <a:t> </a:t>
            </a:r>
            <a:r>
              <a:rPr lang="en-US" sz="2000" dirty="0" err="1"/>
              <a:t>linkittäen</a:t>
            </a: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b="1" dirty="0"/>
          </a:p>
        </p:txBody>
      </p:sp>
      <p:pic>
        <p:nvPicPr>
          <p:cNvPr id="1031" name="Google Shape;1031;p107"/>
          <p:cNvPicPr preferRelativeResize="0"/>
          <p:nvPr/>
        </p:nvPicPr>
        <p:blipFill>
          <a:blip r:embed="rId3">
            <a:alphaModFix/>
          </a:blip>
          <a:stretch>
            <a:fillRect/>
          </a:stretch>
        </p:blipFill>
        <p:spPr>
          <a:xfrm>
            <a:off x="5666871" y="896572"/>
            <a:ext cx="5423450" cy="490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9"/>
          <p:cNvSpPr txBox="1">
            <a:spLocks noGrp="1"/>
          </p:cNvSpPr>
          <p:nvPr>
            <p:ph type="title"/>
          </p:nvPr>
        </p:nvSpPr>
        <p:spPr>
          <a:xfrm>
            <a:off x="1343371" y="383575"/>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Lähteet &amp; apua terveystiedon opetukseen</a:t>
            </a:r>
            <a:endParaRPr/>
          </a:p>
        </p:txBody>
      </p:sp>
      <p:sp>
        <p:nvSpPr>
          <p:cNvPr id="1045" name="Google Shape;1045;p109"/>
          <p:cNvSpPr txBox="1">
            <a:spLocks noGrp="1"/>
          </p:cNvSpPr>
          <p:nvPr>
            <p:ph type="body" idx="1"/>
          </p:nvPr>
        </p:nvSpPr>
        <p:spPr>
          <a:xfrm>
            <a:off x="481350" y="101858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Ihmisterveysoppi</a:t>
            </a:r>
            <a:r>
              <a:rPr lang="en-US" sz="1100" dirty="0"/>
              <a:t> –</a:t>
            </a:r>
            <a:r>
              <a:rPr lang="en-US" sz="1100" dirty="0" err="1"/>
              <a:t>materiaali</a:t>
            </a:r>
            <a:r>
              <a:rPr lang="en-US" sz="1100" dirty="0"/>
              <a:t> </a:t>
            </a:r>
            <a:r>
              <a:rPr lang="en-US" sz="1100" u="sng" dirty="0">
                <a:solidFill>
                  <a:schemeClr val="hlink"/>
                </a:solidFill>
                <a:hlinkClick r:id="rId3"/>
              </a:rPr>
              <a:t>http://www.edu.fi/SubPage.asp?path=498,1329,1529,50123,50726</a:t>
            </a:r>
            <a:endParaRPr sz="1100" dirty="0"/>
          </a:p>
          <a:p>
            <a:pPr marL="0" lvl="0" indent="0" algn="l" rtl="0">
              <a:spcBef>
                <a:spcPts val="400"/>
              </a:spcBef>
              <a:spcAft>
                <a:spcPts val="0"/>
              </a:spcAft>
              <a:buNone/>
            </a:pPr>
            <a:r>
              <a:rPr lang="en-US" sz="1100" u="sng" dirty="0">
                <a:solidFill>
                  <a:schemeClr val="hlink"/>
                </a:solidFill>
                <a:hlinkClick r:id="rId4"/>
              </a:rPr>
              <a:t>https://www.edita.fi/ajankohtaista/mielenterveyspaiva-opetusvinkit/</a:t>
            </a:r>
            <a:r>
              <a:rPr lang="en-US" sz="1100" dirty="0"/>
              <a:t> </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Kouluikäisen</a:t>
            </a:r>
            <a:r>
              <a:rPr lang="en-US" sz="1100" dirty="0"/>
              <a:t> </a:t>
            </a:r>
            <a:r>
              <a:rPr lang="en-US" sz="1100" dirty="0" err="1"/>
              <a:t>terveyden</a:t>
            </a:r>
            <a:r>
              <a:rPr lang="en-US" sz="1100" dirty="0"/>
              <a:t> </a:t>
            </a:r>
            <a:r>
              <a:rPr lang="en-US" sz="1100" dirty="0" err="1"/>
              <a:t>polku</a:t>
            </a:r>
            <a:r>
              <a:rPr lang="en-US" sz="1100" dirty="0"/>
              <a:t> </a:t>
            </a:r>
            <a:r>
              <a:rPr lang="en-US" sz="1100" u="sng" dirty="0">
                <a:solidFill>
                  <a:schemeClr val="hlink"/>
                </a:solidFill>
                <a:hlinkClick r:id="rId5"/>
              </a:rPr>
              <a:t>http://www.edu.fi/SubPage.asp?path=498,1329,1529,70247</a:t>
            </a:r>
            <a:endParaRPr sz="1100" dirty="0"/>
          </a:p>
          <a:p>
            <a:pPr marL="0" lvl="0" indent="0" algn="l" rtl="0">
              <a:spcBef>
                <a:spcPts val="400"/>
              </a:spcBef>
              <a:spcAft>
                <a:spcPts val="0"/>
              </a:spcAft>
              <a:buNone/>
            </a:pPr>
            <a:r>
              <a:rPr lang="en-US" sz="1100" u="sng" dirty="0">
                <a:solidFill>
                  <a:schemeClr val="hlink"/>
                </a:solidFill>
                <a:hlinkClick r:id="rId6"/>
              </a:rPr>
              <a:t>https://www.tervekoululainen.fi/opetusmateriaalit/alakoulun-aineistot/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b="1" dirty="0" err="1"/>
              <a:t>Netissä</a:t>
            </a:r>
            <a:r>
              <a:rPr lang="en-US" sz="1100" b="1" dirty="0"/>
              <a:t> </a:t>
            </a:r>
            <a:r>
              <a:rPr lang="en-US" sz="1100" b="1" dirty="0" err="1"/>
              <a:t>runsaasti</a:t>
            </a:r>
            <a:r>
              <a:rPr lang="en-US" sz="1100" b="1" dirty="0"/>
              <a:t> </a:t>
            </a:r>
            <a:r>
              <a:rPr lang="en-US" sz="1100" b="1" dirty="0" err="1"/>
              <a:t>opetusmateriaaleja</a:t>
            </a:r>
            <a:r>
              <a:rPr lang="en-US" sz="1100" b="1" dirty="0"/>
              <a:t> ja </a:t>
            </a:r>
            <a:r>
              <a:rPr lang="en-US" sz="1100" b="1" dirty="0" err="1"/>
              <a:t>ideoita</a:t>
            </a:r>
            <a:r>
              <a:rPr lang="en-US" sz="1100" b="1" dirty="0"/>
              <a:t> </a:t>
            </a:r>
            <a:r>
              <a:rPr lang="en-US" sz="1100" b="1" dirty="0" err="1"/>
              <a:t>eri</a:t>
            </a:r>
            <a:r>
              <a:rPr lang="en-US" sz="1100" b="1" dirty="0"/>
              <a:t> </a:t>
            </a:r>
            <a:r>
              <a:rPr lang="en-US" sz="1100" b="1" dirty="0" err="1"/>
              <a:t>aihealueiden</a:t>
            </a:r>
            <a:r>
              <a:rPr lang="en-US" sz="1100" b="1" dirty="0"/>
              <a:t> </a:t>
            </a:r>
            <a:r>
              <a:rPr lang="en-US" sz="1100" b="1" dirty="0" err="1"/>
              <a:t>opetukseen</a:t>
            </a:r>
            <a:r>
              <a:rPr lang="en-US" sz="1100" b="1" dirty="0"/>
              <a:t> </a:t>
            </a:r>
            <a:r>
              <a:rPr lang="en-US" sz="1100" b="1" dirty="0" err="1"/>
              <a:t>sekä</a:t>
            </a:r>
            <a:r>
              <a:rPr lang="en-US" sz="1100" b="1" dirty="0"/>
              <a:t> </a:t>
            </a:r>
            <a:r>
              <a:rPr lang="en-US" sz="1100" b="1" dirty="0" err="1"/>
              <a:t>osan</a:t>
            </a:r>
            <a:r>
              <a:rPr lang="en-US" sz="1100" b="1" dirty="0"/>
              <a:t> </a:t>
            </a:r>
            <a:r>
              <a:rPr lang="en-US" sz="1100" b="1" dirty="0" err="1"/>
              <a:t>aiheista</a:t>
            </a:r>
            <a:r>
              <a:rPr lang="en-US" sz="1100" b="1" dirty="0"/>
              <a:t> </a:t>
            </a:r>
            <a:r>
              <a:rPr lang="en-US" sz="1100" b="1" dirty="0" err="1"/>
              <a:t>osalta</a:t>
            </a:r>
            <a:r>
              <a:rPr lang="en-US" sz="1100" b="1" dirty="0"/>
              <a:t> </a:t>
            </a:r>
            <a:r>
              <a:rPr lang="en-US" sz="1100" b="1" dirty="0" err="1"/>
              <a:t>löytyy</a:t>
            </a:r>
            <a:r>
              <a:rPr lang="en-US" sz="1100" b="1" dirty="0"/>
              <a:t> </a:t>
            </a:r>
            <a:r>
              <a:rPr lang="en-US" sz="1100" b="1" dirty="0" err="1"/>
              <a:t>myös</a:t>
            </a:r>
            <a:r>
              <a:rPr lang="en-US" sz="1100" b="1" dirty="0"/>
              <a:t> </a:t>
            </a:r>
            <a:r>
              <a:rPr lang="en-US" sz="1100" b="1" dirty="0" err="1"/>
              <a:t>didaktista</a:t>
            </a:r>
            <a:r>
              <a:rPr lang="en-US" sz="1100" b="1" dirty="0"/>
              <a:t> </a:t>
            </a:r>
            <a:r>
              <a:rPr lang="en-US" sz="1100" b="1" dirty="0" err="1"/>
              <a:t>kirjallisuutta</a:t>
            </a:r>
            <a:r>
              <a:rPr lang="en-US" sz="1100" b="1" dirty="0"/>
              <a:t> </a:t>
            </a:r>
            <a:r>
              <a:rPr lang="en-US" sz="1100" b="1" dirty="0" err="1"/>
              <a:t>hyvin</a:t>
            </a:r>
            <a:endParaRPr sz="1100" b="1" dirty="0"/>
          </a:p>
          <a:p>
            <a:pPr marL="0" lvl="0" indent="0" algn="l" rtl="0">
              <a:spcBef>
                <a:spcPts val="400"/>
              </a:spcBef>
              <a:spcAft>
                <a:spcPts val="0"/>
              </a:spcAft>
              <a:buNone/>
            </a:pPr>
            <a:r>
              <a:rPr lang="en-US" sz="1100" dirty="0" err="1"/>
              <a:t>Vertio</a:t>
            </a:r>
            <a:r>
              <a:rPr lang="en-US" sz="1100" dirty="0"/>
              <a:t>, H. 2003. </a:t>
            </a:r>
            <a:r>
              <a:rPr lang="en-US" sz="1100" dirty="0" err="1"/>
              <a:t>Terveyden</a:t>
            </a:r>
            <a:r>
              <a:rPr lang="en-US" sz="1100" dirty="0"/>
              <a:t> </a:t>
            </a:r>
            <a:r>
              <a:rPr lang="en-US" sz="1100" dirty="0" err="1"/>
              <a:t>edistäminen</a:t>
            </a:r>
            <a:r>
              <a:rPr lang="en-US" sz="1100" dirty="0"/>
              <a:t>. Helsinki: Tammi.  </a:t>
            </a:r>
            <a:endParaRPr sz="1100" dirty="0"/>
          </a:p>
          <a:p>
            <a:pPr marL="0" lvl="0" indent="0" algn="l" rtl="0">
              <a:spcBef>
                <a:spcPts val="400"/>
              </a:spcBef>
              <a:spcAft>
                <a:spcPts val="0"/>
              </a:spcAft>
              <a:buNone/>
            </a:pPr>
            <a:r>
              <a:rPr lang="en-US" sz="1100" dirty="0"/>
              <a:t>terveyskirjasti.fi</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a:t>Health Promotion: Effectiveness, Efficiency and Equity, 3rd </a:t>
            </a:r>
            <a:r>
              <a:rPr lang="en-US" sz="1100" dirty="0" err="1"/>
              <a:t>edn</a:t>
            </a:r>
            <a:r>
              <a:rPr lang="en-US" sz="1100" dirty="0"/>
              <a:t>: Keith Tones and Sylvia Tilford Nelson Thornes, Cheltenham, 2001</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Terho</a:t>
            </a:r>
            <a:r>
              <a:rPr lang="en-US" sz="1100" dirty="0"/>
              <a:t>, P. (</a:t>
            </a:r>
            <a:r>
              <a:rPr lang="en-US" sz="1100" dirty="0" err="1"/>
              <a:t>toim</a:t>
            </a:r>
            <a:r>
              <a:rPr lang="en-US" sz="1100" dirty="0"/>
              <a:t>.)2002. </a:t>
            </a:r>
            <a:r>
              <a:rPr lang="en-US" sz="1100" dirty="0" err="1"/>
              <a:t>Terveyskasvatus</a:t>
            </a:r>
            <a:r>
              <a:rPr lang="en-US" sz="1100" dirty="0"/>
              <a:t>. </a:t>
            </a:r>
            <a:r>
              <a:rPr lang="en-US" sz="1100" dirty="0" err="1"/>
              <a:t>Teoksessa</a:t>
            </a:r>
            <a:r>
              <a:rPr lang="en-US" sz="1100" dirty="0"/>
              <a:t> </a:t>
            </a:r>
            <a:r>
              <a:rPr lang="en-US" sz="1100" dirty="0" err="1"/>
              <a:t>Terho</a:t>
            </a:r>
            <a:r>
              <a:rPr lang="en-US" sz="1100" dirty="0"/>
              <a:t>, P., Ala-Lauri-la, E., </a:t>
            </a:r>
            <a:r>
              <a:rPr lang="en-US" sz="1100" dirty="0" err="1"/>
              <a:t>Laakso</a:t>
            </a:r>
            <a:r>
              <a:rPr lang="en-US" sz="1100" dirty="0"/>
              <a:t>, J., </a:t>
            </a:r>
            <a:r>
              <a:rPr lang="en-US" sz="1100" dirty="0" err="1"/>
              <a:t>Krogius</a:t>
            </a:r>
            <a:r>
              <a:rPr lang="en-US" sz="1100" dirty="0"/>
              <a:t>, H. &amp; </a:t>
            </a:r>
            <a:r>
              <a:rPr lang="en-US" sz="1100" dirty="0" err="1"/>
              <a:t>Pietikäinen</a:t>
            </a:r>
            <a:r>
              <a:rPr lang="en-US" sz="1100" dirty="0"/>
              <a:t>, M. </a:t>
            </a:r>
            <a:r>
              <a:rPr lang="en-US" sz="1100" dirty="0" err="1"/>
              <a:t>Kouluterveydenhuolto</a:t>
            </a:r>
            <a:r>
              <a:rPr lang="en-US" sz="1100" dirty="0"/>
              <a:t>. 2. </a:t>
            </a:r>
            <a:r>
              <a:rPr lang="en-US" sz="1100" dirty="0" err="1"/>
              <a:t>uudistettu</a:t>
            </a:r>
            <a:r>
              <a:rPr lang="en-US" sz="1100" dirty="0"/>
              <a:t> </a:t>
            </a:r>
            <a:r>
              <a:rPr lang="en-US" sz="1100" dirty="0" err="1"/>
              <a:t>painos</a:t>
            </a:r>
            <a:r>
              <a:rPr lang="en-US" sz="1100" dirty="0"/>
              <a:t>. Helsinki: Duodecim.405–411.</a:t>
            </a:r>
            <a:endParaRPr sz="1100" dirty="0"/>
          </a:p>
          <a:p>
            <a:pPr marL="0" lvl="0" indent="0" algn="l" rtl="0">
              <a:spcBef>
                <a:spcPts val="400"/>
              </a:spcBef>
              <a:spcAft>
                <a:spcPts val="0"/>
              </a:spcAft>
              <a:buNone/>
            </a:pPr>
            <a:r>
              <a:rPr lang="en-US" sz="1100" dirty="0" err="1"/>
              <a:t>Kemppainen</a:t>
            </a:r>
            <a:r>
              <a:rPr lang="en-US" sz="1100" dirty="0"/>
              <a:t>, 2004: </a:t>
            </a:r>
            <a:r>
              <a:rPr lang="en-US" sz="1100" dirty="0" err="1"/>
              <a:t>Miten</a:t>
            </a:r>
            <a:r>
              <a:rPr lang="en-US" sz="1100" dirty="0"/>
              <a:t> </a:t>
            </a:r>
            <a:r>
              <a:rPr lang="en-US" sz="1100" dirty="0" err="1"/>
              <a:t>opetan</a:t>
            </a:r>
            <a:r>
              <a:rPr lang="en-US" sz="1100" dirty="0"/>
              <a:t> </a:t>
            </a:r>
            <a:r>
              <a:rPr lang="en-US" sz="1100" dirty="0" err="1"/>
              <a:t>terveystietoa</a:t>
            </a:r>
            <a:r>
              <a:rPr lang="en-US" sz="1100" dirty="0"/>
              <a:t> </a:t>
            </a:r>
            <a:r>
              <a:rPr lang="en-US" sz="1100" dirty="0" err="1"/>
              <a:t>luokille</a:t>
            </a:r>
            <a:r>
              <a:rPr lang="en-US" sz="1100" dirty="0"/>
              <a:t> 3-6. Tammi.</a:t>
            </a:r>
            <a:endParaRPr sz="1100" dirty="0"/>
          </a:p>
          <a:p>
            <a:pPr marL="0" lvl="0" indent="0" algn="l" rtl="0">
              <a:spcBef>
                <a:spcPts val="400"/>
              </a:spcBef>
              <a:spcAft>
                <a:spcPts val="0"/>
              </a:spcAft>
              <a:buNone/>
            </a:pPr>
            <a:r>
              <a:rPr lang="en-US" sz="1100" u="sng" dirty="0">
                <a:solidFill>
                  <a:schemeClr val="hlink"/>
                </a:solidFill>
                <a:hlinkClick r:id="rId7"/>
              </a:rPr>
              <a:t>https://www.oph.fi/fi/koulutus-ja-tutkinnot/perusopetuksen-opetussuunnitelman-perusteet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Kannas</a:t>
            </a:r>
            <a:r>
              <a:rPr lang="en-US" sz="1100" dirty="0"/>
              <a:t> &amp; </a:t>
            </a:r>
            <a:r>
              <a:rPr lang="en-US" sz="1100" dirty="0" err="1"/>
              <a:t>Peltonen</a:t>
            </a:r>
            <a:r>
              <a:rPr lang="en-US" sz="1100" dirty="0"/>
              <a:t> (</a:t>
            </a:r>
            <a:r>
              <a:rPr lang="en-US" sz="1100" dirty="0" err="1"/>
              <a:t>toim</a:t>
            </a:r>
            <a:r>
              <a:rPr lang="en-US" sz="1100" dirty="0"/>
              <a:t>.) 2005: </a:t>
            </a:r>
            <a:r>
              <a:rPr lang="en-US" sz="1100" dirty="0" err="1"/>
              <a:t>Terveystieto</a:t>
            </a:r>
            <a:r>
              <a:rPr lang="en-US" sz="1100" dirty="0"/>
              <a:t> </a:t>
            </a:r>
            <a:r>
              <a:rPr lang="en-US" sz="1100" dirty="0" err="1"/>
              <a:t>tutuksi</a:t>
            </a:r>
            <a:r>
              <a:rPr lang="en-US" sz="1100" dirty="0"/>
              <a:t>. </a:t>
            </a:r>
            <a:r>
              <a:rPr lang="en-US" sz="1100" dirty="0" err="1"/>
              <a:t>Opetushallitus</a:t>
            </a:r>
            <a:r>
              <a:rPr lang="en-US" sz="1100" dirty="0"/>
              <a:t>.</a:t>
            </a:r>
            <a:endParaRPr sz="1100" dirty="0"/>
          </a:p>
          <a:p>
            <a:pPr marL="0" lvl="0" indent="0" algn="l" rtl="0">
              <a:spcBef>
                <a:spcPts val="400"/>
              </a:spcBef>
              <a:spcAft>
                <a:spcPts val="0"/>
              </a:spcAft>
              <a:buNone/>
            </a:pPr>
            <a:r>
              <a:rPr lang="en-US" sz="1100"/>
              <a:t>OPS2014</a:t>
            </a:r>
            <a:endParaRPr sz="1100" dirty="0"/>
          </a:p>
          <a:p>
            <a:pPr marL="0" lvl="0" indent="0" algn="l" rtl="0">
              <a:spcBef>
                <a:spcPts val="400"/>
              </a:spcBef>
              <a:spcAft>
                <a:spcPts val="0"/>
              </a:spcAft>
              <a:buNone/>
            </a:pPr>
            <a:r>
              <a:rPr lang="en-US" sz="1100" dirty="0" err="1"/>
              <a:t>Paakkari</a:t>
            </a:r>
            <a:r>
              <a:rPr lang="en-US" sz="1100" dirty="0"/>
              <a:t>, L. &amp; </a:t>
            </a:r>
            <a:r>
              <a:rPr lang="en-US" sz="1100" dirty="0" err="1"/>
              <a:t>Paakkari</a:t>
            </a:r>
            <a:r>
              <a:rPr lang="en-US" sz="1100" dirty="0"/>
              <a:t>, O. 2012. Health literacy as a learning outcome in schools. Health Education, 112 (2), 133-152.</a:t>
            </a:r>
            <a:endParaRPr sz="1100" dirty="0"/>
          </a:p>
          <a:p>
            <a:pPr marL="0" lvl="0" indent="0" algn="l" rtl="0">
              <a:spcBef>
                <a:spcPts val="400"/>
              </a:spcBef>
              <a:spcAft>
                <a:spcPts val="0"/>
              </a:spcAft>
              <a:buNone/>
            </a:pPr>
            <a:r>
              <a:rPr lang="en-US" sz="1100" dirty="0" err="1"/>
              <a:t>Terveyskirjasto</a:t>
            </a:r>
            <a:r>
              <a:rPr lang="en-US" sz="1100" dirty="0"/>
              <a:t>. 2010. </a:t>
            </a:r>
            <a:r>
              <a:rPr lang="en-US" sz="1100" dirty="0" err="1"/>
              <a:t>Terveyskasvatus</a:t>
            </a:r>
            <a:r>
              <a:rPr lang="en-US" sz="1100" dirty="0"/>
              <a:t>. </a:t>
            </a:r>
            <a:r>
              <a:rPr lang="en-US" sz="1100" u="sng" dirty="0">
                <a:solidFill>
                  <a:schemeClr val="hlink"/>
                </a:solidFill>
                <a:hlinkClick r:id="rId8"/>
              </a:rPr>
              <a:t>http://www.terveyskirjasto.fi/terveyskirjasto/tk.koti?p_artikkeli=ltt03440&amp;p_haku=terveyskasvatus</a:t>
            </a:r>
            <a:r>
              <a:rPr lang="en-US" sz="1100" dirty="0"/>
              <a:t>&gt;8.2.2010</a:t>
            </a:r>
            <a:endParaRPr sz="1100" dirty="0"/>
          </a:p>
          <a:p>
            <a:pPr marL="0" lvl="0" indent="0" algn="l" rtl="0">
              <a:spcBef>
                <a:spcPts val="400"/>
              </a:spcBef>
              <a:spcAft>
                <a:spcPts val="0"/>
              </a:spcAft>
              <a:buNone/>
            </a:pPr>
            <a:endParaRPr sz="1300" dirty="0"/>
          </a:p>
          <a:p>
            <a:pPr marL="0" lvl="0" indent="0" algn="l" rtl="0">
              <a:spcBef>
                <a:spcPts val="400"/>
              </a:spcBef>
              <a:spcAft>
                <a:spcPts val="0"/>
              </a:spcAft>
              <a:buNone/>
            </a:pPr>
            <a:endParaRPr sz="1300" dirty="0"/>
          </a:p>
        </p:txBody>
      </p:sp>
      <p:sp>
        <p:nvSpPr>
          <p:cNvPr id="1046" name="Google Shape;1046;p10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Tavoitteet</a:t>
            </a:r>
            <a:endParaRPr/>
          </a:p>
        </p:txBody>
      </p:sp>
      <p:sp>
        <p:nvSpPr>
          <p:cNvPr id="790" name="Google Shape;790;p78"/>
          <p:cNvSpPr txBox="1">
            <a:spLocks noGrp="1"/>
          </p:cNvSpPr>
          <p:nvPr>
            <p:ph type="body" idx="1"/>
          </p:nvPr>
        </p:nvSpPr>
        <p:spPr>
          <a:xfrm>
            <a:off x="373525" y="1402526"/>
            <a:ext cx="11229300" cy="4824000"/>
          </a:xfrm>
          <a:prstGeom prst="rect">
            <a:avLst/>
          </a:prstGeom>
        </p:spPr>
        <p:txBody>
          <a:bodyPr spcFirstLastPara="1" wrap="square" lIns="0" tIns="0" rIns="0" bIns="0" anchor="t" anchorCtr="0">
            <a:noAutofit/>
          </a:bodyPr>
          <a:lstStyle/>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omat asenteet ja uskomukset terveystietoa ja </a:t>
            </a:r>
            <a:endParaRPr sz="2000">
              <a:solidFill>
                <a:srgbClr val="333333"/>
              </a:solidFill>
            </a:endParaRPr>
          </a:p>
          <a:p>
            <a:pPr marL="0" lvl="0" indent="457200" algn="l" rtl="0">
              <a:lnSpc>
                <a:spcPct val="150000"/>
              </a:lnSpc>
              <a:spcBef>
                <a:spcPts val="1200"/>
              </a:spcBef>
              <a:spcAft>
                <a:spcPts val="0"/>
              </a:spcAft>
              <a:buClr>
                <a:schemeClr val="dk1"/>
              </a:buClr>
              <a:buSzPts val="1100"/>
              <a:buFont typeface="Arial"/>
              <a:buNone/>
            </a:pPr>
            <a:r>
              <a:rPr lang="en-US" sz="2000">
                <a:solidFill>
                  <a:srgbClr val="333333"/>
                </a:solidFill>
              </a:rPr>
              <a:t>terveyskasvatusta kohtaan</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terveystiedon taustalla olevan tiedonalan </a:t>
            </a:r>
            <a:endParaRPr sz="2000">
              <a:solidFill>
                <a:srgbClr val="333333"/>
              </a:solidFill>
            </a:endParaRPr>
          </a:p>
          <a:p>
            <a:pPr marL="457200" lvl="0" indent="0" algn="l" rtl="0">
              <a:lnSpc>
                <a:spcPct val="150000"/>
              </a:lnSpc>
              <a:spcBef>
                <a:spcPts val="1200"/>
              </a:spcBef>
              <a:spcAft>
                <a:spcPts val="0"/>
              </a:spcAft>
              <a:buNone/>
            </a:pPr>
            <a:r>
              <a:rPr lang="en-US" sz="2000">
                <a:solidFill>
                  <a:srgbClr val="333333"/>
                </a:solidFill>
              </a:rPr>
              <a:t>merkityksen lapsen kehityksessä ja hyvinvoinnin näkökulmasta</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Ymmärrät sosiaalisen ja psyykkisen terveyden ja toimintakyvyn ulottuvuudet</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Ymmärrät terveysosaamisen käsitteen ja sen merkityksen terveystiedon opetuksessa</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Tunnistat terveystiedon sisältöjä, terveystiedon erityisluonteen ja osaat  tarkastella sitä yli oppiainerajojen</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Osaat suunnitella terveyskasvatuksen opetusta sekä ohjata ja arvioida oppimista luokilla 1–6 sekä esiopetuksessa.</a:t>
            </a:r>
            <a:endParaRPr sz="2000">
              <a:solidFill>
                <a:srgbClr val="333333"/>
              </a:solidFill>
            </a:endParaRPr>
          </a:p>
          <a:p>
            <a:pPr marL="457200" lvl="0" indent="0" algn="l" rtl="0">
              <a:lnSpc>
                <a:spcPct val="150000"/>
              </a:lnSpc>
              <a:spcBef>
                <a:spcPts val="1200"/>
              </a:spcBef>
              <a:spcAft>
                <a:spcPts val="0"/>
              </a:spcAft>
              <a:buNone/>
            </a:pPr>
            <a:endParaRPr sz="2000">
              <a:solidFill>
                <a:srgbClr val="333333"/>
              </a:solidFill>
            </a:endParaRPr>
          </a:p>
          <a:p>
            <a:pPr marL="0" lvl="0" indent="0" algn="l" rtl="0">
              <a:spcBef>
                <a:spcPts val="400"/>
              </a:spcBef>
              <a:spcAft>
                <a:spcPts val="0"/>
              </a:spcAft>
              <a:buNone/>
            </a:pPr>
            <a:endParaRPr/>
          </a:p>
        </p:txBody>
      </p:sp>
      <p:sp>
        <p:nvSpPr>
          <p:cNvPr id="791" name="Google Shape;791;p7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792" name="Google Shape;792;p78"/>
          <p:cNvPicPr preferRelativeResize="0"/>
          <p:nvPr/>
        </p:nvPicPr>
        <p:blipFill rotWithShape="1">
          <a:blip r:embed="rId3">
            <a:alphaModFix/>
          </a:blip>
          <a:srcRect t="16305" b="3802"/>
          <a:stretch/>
        </p:blipFill>
        <p:spPr>
          <a:xfrm>
            <a:off x="8691875" y="349750"/>
            <a:ext cx="3258951" cy="3474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Kurssitehtävä</a:t>
            </a:r>
            <a:endParaRPr dirty="0"/>
          </a:p>
        </p:txBody>
      </p:sp>
      <p:sp>
        <p:nvSpPr>
          <p:cNvPr id="807" name="Google Shape;807;p8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Kurssitehtävän</a:t>
            </a:r>
            <a:r>
              <a:rPr lang="en-US" sz="2000" dirty="0"/>
              <a:t> </a:t>
            </a:r>
            <a:r>
              <a:rPr lang="en-US" sz="2000" dirty="0" err="1"/>
              <a:t>tavoitteena</a:t>
            </a:r>
            <a:r>
              <a:rPr lang="en-US" sz="2000" dirty="0"/>
              <a:t> on </a:t>
            </a:r>
            <a:r>
              <a:rPr lang="en-US" sz="2000" dirty="0" err="1"/>
              <a:t>luoda</a:t>
            </a:r>
            <a:r>
              <a:rPr lang="en-US" sz="2000" dirty="0"/>
              <a:t> </a:t>
            </a:r>
            <a:r>
              <a:rPr lang="en-US" sz="2000" dirty="0" err="1"/>
              <a:t>monipuolinen</a:t>
            </a:r>
            <a:r>
              <a:rPr lang="en-US" sz="2000" dirty="0"/>
              <a:t> </a:t>
            </a:r>
            <a:r>
              <a:rPr lang="en-US" sz="2000" dirty="0" err="1"/>
              <a:t>käsitys</a:t>
            </a:r>
            <a:r>
              <a:rPr lang="en-US" sz="2000" dirty="0"/>
              <a:t>  </a:t>
            </a:r>
            <a:r>
              <a:rPr lang="en-US" sz="2000" dirty="0" err="1"/>
              <a:t>terveyskasvatuksesta</a:t>
            </a:r>
            <a:r>
              <a:rPr lang="en-US" sz="2000" dirty="0"/>
              <a:t> </a:t>
            </a:r>
            <a:endParaRPr sz="2000"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koostuu</a:t>
            </a:r>
            <a:r>
              <a:rPr lang="en-US" sz="2000" dirty="0"/>
              <a:t> </a:t>
            </a:r>
            <a:r>
              <a:rPr lang="fi-FI" sz="2000" b="1" dirty="0"/>
              <a:t>Terveyskasvatuksen käsitekartasta</a:t>
            </a:r>
            <a:endParaRPr sz="2000" b="1"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tehdään</a:t>
            </a:r>
            <a:r>
              <a:rPr lang="en-US" sz="2000" dirty="0"/>
              <a:t> </a:t>
            </a:r>
            <a:r>
              <a:rPr lang="en-US" sz="2000" dirty="0" err="1"/>
              <a:t>samoissa</a:t>
            </a:r>
            <a:r>
              <a:rPr lang="en-US" sz="2000" dirty="0"/>
              <a:t> </a:t>
            </a:r>
            <a:r>
              <a:rPr lang="en-US" sz="2000" dirty="0" err="1"/>
              <a:t>pienryhmissä</a:t>
            </a:r>
            <a:r>
              <a:rPr lang="en-US" sz="2000" dirty="0"/>
              <a:t>, </a:t>
            </a:r>
            <a:r>
              <a:rPr lang="en-US" sz="2000" dirty="0" err="1"/>
              <a:t>jotka</a:t>
            </a:r>
            <a:r>
              <a:rPr lang="en-US" sz="2000" dirty="0"/>
              <a:t> </a:t>
            </a:r>
            <a:r>
              <a:rPr lang="en-US" sz="2000" dirty="0" err="1"/>
              <a:t>liikunnan</a:t>
            </a:r>
            <a:r>
              <a:rPr lang="en-US" sz="2000" dirty="0"/>
              <a:t> POM- </a:t>
            </a:r>
            <a:r>
              <a:rPr lang="en-US" sz="2000" dirty="0" err="1"/>
              <a:t>demoilla</a:t>
            </a:r>
            <a:r>
              <a:rPr lang="en-US" sz="2000" dirty="0"/>
              <a:t>  (n. 4-5 </a:t>
            </a:r>
            <a:r>
              <a:rPr lang="en-US" sz="2000" dirty="0" err="1"/>
              <a:t>opiskelijaa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Käsitekartta</a:t>
            </a:r>
            <a:r>
              <a:rPr lang="en-US" sz="2000" dirty="0"/>
              <a:t> </a:t>
            </a:r>
            <a:r>
              <a:rPr lang="en-US" sz="2000" dirty="0" err="1"/>
              <a:t>palautetaan</a:t>
            </a:r>
            <a:r>
              <a:rPr lang="en-US" sz="2000" dirty="0"/>
              <a:t> </a:t>
            </a:r>
            <a:r>
              <a:rPr lang="en-US" sz="2000" dirty="0" err="1"/>
              <a:t>sille</a:t>
            </a:r>
            <a:r>
              <a:rPr lang="en-US" sz="2000" dirty="0"/>
              <a:t> </a:t>
            </a:r>
            <a:r>
              <a:rPr lang="en-US" sz="2000" dirty="0" err="1"/>
              <a:t>varattuun</a:t>
            </a:r>
            <a:r>
              <a:rPr lang="en-US" sz="2000" dirty="0"/>
              <a:t> </a:t>
            </a:r>
            <a:r>
              <a:rPr lang="en-US" sz="2000" dirty="0" err="1"/>
              <a:t>pedanetin</a:t>
            </a:r>
            <a:r>
              <a:rPr lang="en-US" sz="2000" dirty="0"/>
              <a:t> </a:t>
            </a:r>
            <a:r>
              <a:rPr lang="en-US" sz="2000" dirty="0" err="1"/>
              <a:t>palautuslaatikkoon</a:t>
            </a:r>
            <a:r>
              <a:rPr lang="en-US" sz="2000" dirty="0"/>
              <a:t> </a:t>
            </a:r>
            <a:r>
              <a:rPr lang="en-US" sz="2000" dirty="0" err="1"/>
              <a:t>sovittuna</a:t>
            </a:r>
            <a:r>
              <a:rPr lang="en-US" sz="2000" dirty="0"/>
              <a:t> </a:t>
            </a:r>
            <a:r>
              <a:rPr lang="en-US" sz="2000" dirty="0" err="1"/>
              <a:t>aikana</a:t>
            </a:r>
            <a:r>
              <a:rPr lang="en-US" sz="2000" dirty="0"/>
              <a:t>, </a:t>
            </a:r>
            <a:r>
              <a:rPr lang="en-US" sz="2000" dirty="0" err="1"/>
              <a:t>tehtävä</a:t>
            </a:r>
            <a:r>
              <a:rPr lang="en-US" sz="2000" dirty="0"/>
              <a:t> </a:t>
            </a:r>
            <a:r>
              <a:rPr lang="en-US" sz="2000" dirty="0" err="1"/>
              <a:t>nimetään</a:t>
            </a:r>
            <a:r>
              <a:rPr lang="en-US" sz="2000" dirty="0"/>
              <a:t> </a:t>
            </a:r>
            <a:r>
              <a:rPr lang="en-US" sz="2000" dirty="0" err="1"/>
              <a:t>ryhmän</a:t>
            </a:r>
            <a:r>
              <a:rPr lang="en-US" sz="2000" dirty="0"/>
              <a:t> </a:t>
            </a:r>
            <a:r>
              <a:rPr lang="en-US" sz="2000" dirty="0" err="1"/>
              <a:t>jäsenten</a:t>
            </a:r>
            <a:r>
              <a:rPr lang="en-US" sz="2000" dirty="0"/>
              <a:t> </a:t>
            </a:r>
            <a:r>
              <a:rPr lang="en-US" sz="2000" dirty="0" err="1"/>
              <a:t>nimillä</a:t>
            </a:r>
            <a:r>
              <a:rPr lang="en-US" sz="2000" dirty="0"/>
              <a:t> </a:t>
            </a:r>
            <a:r>
              <a:rPr lang="en-US" sz="2000" dirty="0" err="1"/>
              <a:t>esimerkiksi</a:t>
            </a:r>
            <a:r>
              <a:rPr lang="en-US" sz="2000" dirty="0"/>
              <a:t> </a:t>
            </a:r>
            <a:r>
              <a:rPr lang="en-US" sz="2000" dirty="0" err="1"/>
              <a:t>näin</a:t>
            </a:r>
            <a:r>
              <a:rPr lang="en-US" sz="2000" dirty="0"/>
              <a:t>: </a:t>
            </a:r>
            <a:r>
              <a:rPr lang="en-US" sz="2000" dirty="0" err="1"/>
              <a:t>Jani_Eila_Jonne</a:t>
            </a: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dirty="0"/>
          </a:p>
        </p:txBody>
      </p:sp>
      <p:sp>
        <p:nvSpPr>
          <p:cNvPr id="808" name="Google Shape;808;p8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Käsitekartta</a:t>
            </a:r>
            <a:endParaRPr/>
          </a:p>
        </p:txBody>
      </p:sp>
      <p:sp>
        <p:nvSpPr>
          <p:cNvPr id="815" name="Google Shape;815;p81"/>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Käsitekartan</a:t>
            </a:r>
            <a:r>
              <a:rPr lang="en-US" sz="2000" dirty="0"/>
              <a:t> </a:t>
            </a:r>
            <a:r>
              <a:rPr lang="en-US" sz="2000" dirty="0" err="1"/>
              <a:t>avulla</a:t>
            </a:r>
            <a:r>
              <a:rPr lang="en-US" sz="2000" dirty="0"/>
              <a:t> </a:t>
            </a:r>
            <a:r>
              <a:rPr lang="en-US" sz="2000" dirty="0" err="1"/>
              <a:t>voidaan</a:t>
            </a:r>
            <a:r>
              <a:rPr lang="en-US" sz="2000" dirty="0"/>
              <a:t> </a:t>
            </a:r>
            <a:r>
              <a:rPr lang="en-US" sz="2000" dirty="0" err="1"/>
              <a:t>havainnollistaa</a:t>
            </a:r>
            <a:r>
              <a:rPr lang="en-US" sz="2000" dirty="0"/>
              <a:t> </a:t>
            </a:r>
            <a:r>
              <a:rPr lang="en-US" sz="2000" dirty="0" err="1"/>
              <a:t>käsitteitä</a:t>
            </a:r>
            <a:r>
              <a:rPr lang="en-US" sz="2000" dirty="0"/>
              <a:t>, </a:t>
            </a:r>
            <a:r>
              <a:rPr lang="en-US" sz="2000" dirty="0" err="1"/>
              <a:t>käsitteiden</a:t>
            </a:r>
            <a:r>
              <a:rPr lang="en-US" sz="2000" dirty="0"/>
              <a:t> </a:t>
            </a:r>
            <a:r>
              <a:rPr lang="en-US" sz="2000" dirty="0" err="1"/>
              <a:t>välisiä</a:t>
            </a:r>
            <a:r>
              <a:rPr lang="en-US" sz="2000" dirty="0"/>
              <a:t> </a:t>
            </a:r>
            <a:r>
              <a:rPr lang="en-US" sz="2000" dirty="0" err="1"/>
              <a:t>suhteita</a:t>
            </a:r>
            <a:r>
              <a:rPr lang="en-US" sz="2000" dirty="0"/>
              <a:t> ja </a:t>
            </a:r>
            <a:r>
              <a:rPr lang="en-US" sz="2000" dirty="0" err="1"/>
              <a:t>niiden</a:t>
            </a:r>
            <a:r>
              <a:rPr lang="en-US" sz="2000" dirty="0"/>
              <a:t> </a:t>
            </a:r>
            <a:r>
              <a:rPr lang="en-US" sz="2000" dirty="0" err="1"/>
              <a:t>muodostamia</a:t>
            </a:r>
            <a:r>
              <a:rPr lang="en-US" sz="2000" dirty="0"/>
              <a:t> </a:t>
            </a:r>
            <a:r>
              <a:rPr lang="en-US" sz="2000" dirty="0" err="1"/>
              <a:t>kokonaisuuksia</a:t>
            </a:r>
            <a:r>
              <a:rPr lang="en-US" sz="2000" dirty="0"/>
              <a:t> </a:t>
            </a:r>
            <a:endParaRPr sz="2000" dirty="0"/>
          </a:p>
          <a:p>
            <a:pPr marL="0" lvl="0" indent="0" algn="l" rtl="0">
              <a:lnSpc>
                <a:spcPct val="150000"/>
              </a:lnSpc>
              <a:spcBef>
                <a:spcPts val="400"/>
              </a:spcBef>
              <a:spcAft>
                <a:spcPts val="0"/>
              </a:spcAft>
              <a:buNone/>
            </a:pPr>
            <a:endParaRPr sz="2000" dirty="0"/>
          </a:p>
          <a:p>
            <a:pPr marL="457200" lvl="0" indent="-355600" algn="l" rtl="0">
              <a:lnSpc>
                <a:spcPct val="150000"/>
              </a:lnSpc>
              <a:spcBef>
                <a:spcPts val="400"/>
              </a:spcBef>
              <a:spcAft>
                <a:spcPts val="0"/>
              </a:spcAft>
              <a:buSzPts val="2000"/>
              <a:buChar char="•"/>
            </a:pPr>
            <a:r>
              <a:rPr lang="en-US" sz="2000" dirty="0" err="1"/>
              <a:t>Tehtävänänne</a:t>
            </a:r>
            <a:r>
              <a:rPr lang="en-US" sz="2000" dirty="0"/>
              <a:t> on </a:t>
            </a:r>
            <a:r>
              <a:rPr lang="en-US" sz="2000" dirty="0" err="1"/>
              <a:t>luoda</a:t>
            </a:r>
            <a:r>
              <a:rPr lang="en-US" sz="2000" dirty="0"/>
              <a:t> </a:t>
            </a:r>
            <a:r>
              <a:rPr lang="en-US" sz="2000" dirty="0" err="1"/>
              <a:t>käsitekartta</a:t>
            </a:r>
            <a:r>
              <a:rPr lang="en-US" sz="2000" dirty="0"/>
              <a:t> </a:t>
            </a:r>
            <a:r>
              <a:rPr lang="en-US" sz="2000" dirty="0" err="1"/>
              <a:t>terveyskasvatuksesta</a:t>
            </a:r>
            <a:r>
              <a:rPr lang="en-US" sz="2000" dirty="0"/>
              <a:t> </a:t>
            </a:r>
            <a:r>
              <a:rPr lang="en-US" sz="2000" dirty="0" err="1"/>
              <a:t>hyödyntämällä</a:t>
            </a:r>
            <a:r>
              <a:rPr lang="en-US" sz="2000" dirty="0"/>
              <a:t> </a:t>
            </a:r>
            <a:r>
              <a:rPr lang="en-US" sz="2000" dirty="0" err="1"/>
              <a:t>kurssikirjallisuutta</a:t>
            </a:r>
            <a:r>
              <a:rPr lang="en-US" sz="2000" dirty="0"/>
              <a:t>, </a:t>
            </a:r>
            <a:r>
              <a:rPr lang="en-US" sz="2000" dirty="0" err="1"/>
              <a:t>demoja</a:t>
            </a:r>
            <a:r>
              <a:rPr lang="en-US" sz="2000" dirty="0"/>
              <a:t> </a:t>
            </a:r>
            <a:r>
              <a:rPr lang="en-US" sz="2000" dirty="0" err="1"/>
              <a:t>sekä</a:t>
            </a:r>
            <a:r>
              <a:rPr lang="en-US" sz="2000" dirty="0"/>
              <a:t> </a:t>
            </a:r>
            <a:r>
              <a:rPr lang="en-US" sz="2000" dirty="0" err="1"/>
              <a:t>demomateriaaleja</a:t>
            </a:r>
            <a:r>
              <a:rPr lang="en-US" sz="2000" dirty="0"/>
              <a:t>.</a:t>
            </a:r>
            <a:endParaRPr sz="2000" dirty="0"/>
          </a:p>
          <a:p>
            <a:pPr marL="457200" lvl="0" indent="0" algn="l" rtl="0">
              <a:lnSpc>
                <a:spcPct val="150000"/>
              </a:lnSpc>
              <a:spcBef>
                <a:spcPts val="400"/>
              </a:spcBef>
              <a:spcAft>
                <a:spcPts val="0"/>
              </a:spcAft>
              <a:buNone/>
            </a:pPr>
            <a:endParaRPr sz="2000" dirty="0"/>
          </a:p>
          <a:p>
            <a:pPr marL="457200" lvl="0" indent="-342900" algn="l" rtl="0">
              <a:lnSpc>
                <a:spcPct val="150000"/>
              </a:lnSpc>
              <a:spcBef>
                <a:spcPts val="400"/>
              </a:spcBef>
              <a:spcAft>
                <a:spcPts val="0"/>
              </a:spcAft>
              <a:buSzPts val="1800"/>
              <a:buChar char="•"/>
            </a:pPr>
            <a:r>
              <a:rPr lang="en-US" sz="2000" dirty="0" err="1"/>
              <a:t>Demomateriaalit</a:t>
            </a:r>
            <a:r>
              <a:rPr lang="en-US" sz="2000" dirty="0"/>
              <a:t> (sis. </a:t>
            </a:r>
            <a:r>
              <a:rPr lang="en-US" sz="2000" dirty="0" err="1"/>
              <a:t>terveyskasvatuksen</a:t>
            </a:r>
            <a:r>
              <a:rPr lang="en-US" sz="2000" dirty="0"/>
              <a:t> </a:t>
            </a:r>
            <a:r>
              <a:rPr lang="en-US" sz="2000" dirty="0" err="1"/>
              <a:t>demojen</a:t>
            </a:r>
            <a:r>
              <a:rPr lang="en-US" sz="2000" dirty="0"/>
              <a:t> </a:t>
            </a:r>
            <a:r>
              <a:rPr lang="en-US" sz="2000" dirty="0" err="1"/>
              <a:t>kirjallisuuden</a:t>
            </a:r>
            <a:r>
              <a:rPr lang="en-US" sz="2000" dirty="0"/>
              <a:t>) </a:t>
            </a:r>
            <a:r>
              <a:rPr lang="en-US" sz="2000" dirty="0" err="1"/>
              <a:t>opetusryhmän</a:t>
            </a:r>
            <a:r>
              <a:rPr lang="en-US" sz="2000" dirty="0"/>
              <a:t> </a:t>
            </a:r>
            <a:r>
              <a:rPr lang="en-US" sz="2000" dirty="0" err="1"/>
              <a:t>omilla</a:t>
            </a:r>
            <a:r>
              <a:rPr lang="en-US" sz="2000" dirty="0"/>
              <a:t> peda.net – </a:t>
            </a:r>
            <a:r>
              <a:rPr lang="en-US" sz="2000" dirty="0" err="1"/>
              <a:t>sivuilla</a:t>
            </a:r>
            <a:r>
              <a:rPr lang="en-US" dirty="0"/>
              <a:t> </a:t>
            </a:r>
            <a:endParaRPr dirty="0"/>
          </a:p>
          <a:p>
            <a:pPr marL="914400" lvl="1" indent="-342900" algn="l" rtl="0">
              <a:lnSpc>
                <a:spcPct val="150000"/>
              </a:lnSpc>
              <a:spcBef>
                <a:spcPts val="0"/>
              </a:spcBef>
              <a:spcAft>
                <a:spcPts val="0"/>
              </a:spcAft>
              <a:buSzPts val="1800"/>
              <a:buChar char="–"/>
            </a:pPr>
            <a:r>
              <a:rPr lang="en-US" b="1" dirty="0" err="1"/>
              <a:t>palautus</a:t>
            </a:r>
            <a:r>
              <a:rPr lang="en-US" b="1" dirty="0"/>
              <a:t> 30.3</a:t>
            </a:r>
            <a:endParaRPr b="1" dirty="0"/>
          </a:p>
          <a:p>
            <a:pPr marL="0" lvl="0" indent="0" algn="l" rtl="0">
              <a:spcBef>
                <a:spcPts val="400"/>
              </a:spcBef>
              <a:spcAft>
                <a:spcPts val="0"/>
              </a:spcAft>
              <a:buNone/>
            </a:pPr>
            <a:endParaRPr dirty="0"/>
          </a:p>
        </p:txBody>
      </p:sp>
      <p:sp>
        <p:nvSpPr>
          <p:cNvPr id="816" name="Google Shape;816;p8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3"/>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Mitä</a:t>
            </a:r>
            <a:r>
              <a:rPr lang="en-US" dirty="0"/>
              <a:t> on </a:t>
            </a:r>
            <a:r>
              <a:rPr lang="en-US" dirty="0" err="1"/>
              <a:t>terveys</a:t>
            </a:r>
            <a:r>
              <a:rPr lang="en-US" dirty="0"/>
              <a:t>?</a:t>
            </a:r>
            <a:endParaRPr dirty="0"/>
          </a:p>
        </p:txBody>
      </p:sp>
      <p:sp>
        <p:nvSpPr>
          <p:cNvPr id="831" name="Google Shape;831;p8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832" name="Google Shape;832;p83"/>
          <p:cNvPicPr preferRelativeResize="0"/>
          <p:nvPr/>
        </p:nvPicPr>
        <p:blipFill>
          <a:blip r:embed="rId3">
            <a:alphaModFix/>
          </a:blip>
          <a:stretch>
            <a:fillRect/>
          </a:stretch>
        </p:blipFill>
        <p:spPr>
          <a:xfrm>
            <a:off x="6292175" y="1556850"/>
            <a:ext cx="3368600" cy="4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Mitä on terveys?</a:t>
            </a:r>
            <a:endParaRPr/>
          </a:p>
        </p:txBody>
      </p:sp>
      <p:sp>
        <p:nvSpPr>
          <p:cNvPr id="839" name="Google Shape;839;p8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 on käsitteenä monimerkityksinen. </a:t>
            </a:r>
            <a:endParaRPr sz="2000"/>
          </a:p>
          <a:p>
            <a:pPr marL="457200" lvl="0" indent="-355600" algn="l" rtl="0">
              <a:lnSpc>
                <a:spcPct val="150000"/>
              </a:lnSpc>
              <a:spcBef>
                <a:spcPts val="0"/>
              </a:spcBef>
              <a:spcAft>
                <a:spcPts val="0"/>
              </a:spcAft>
              <a:buSzPts val="2000"/>
              <a:buChar char="●"/>
            </a:pPr>
            <a:r>
              <a:rPr lang="en-US" sz="2000"/>
              <a:t>Maailman terveysjärjestö WHO:n mukaan terveys on täydellinen fyysisen, psyykkisen ja sosiaalisen hyvinvoinnin tila eikä vain sairauden puuttumista. </a:t>
            </a:r>
            <a:endParaRPr sz="2000"/>
          </a:p>
          <a:p>
            <a:pPr marL="914400" lvl="1" indent="-355600" algn="l" rtl="0">
              <a:lnSpc>
                <a:spcPct val="150000"/>
              </a:lnSpc>
              <a:spcBef>
                <a:spcPts val="0"/>
              </a:spcBef>
              <a:spcAft>
                <a:spcPts val="0"/>
              </a:spcAft>
              <a:buSzPts val="2000"/>
              <a:buFont typeface="Lato"/>
              <a:buChar char="○"/>
            </a:pPr>
            <a:r>
              <a:rPr lang="en-US" sz="2000"/>
              <a:t>Määritelmää on arvosteltu sen pyrkimyksestä  määrittää  terveys  täydellisenä,  saavuttamattomana  tilana. </a:t>
            </a:r>
            <a:endParaRPr sz="2000"/>
          </a:p>
          <a:p>
            <a:pPr marL="914400" lvl="1" indent="-355600" algn="l" rtl="0">
              <a:lnSpc>
                <a:spcPct val="150000"/>
              </a:lnSpc>
              <a:spcBef>
                <a:spcPts val="0"/>
              </a:spcBef>
              <a:spcAft>
                <a:spcPts val="0"/>
              </a:spcAft>
              <a:buSzPts val="2000"/>
              <a:buFont typeface="Lato"/>
              <a:buChar char="○"/>
            </a:pPr>
            <a:r>
              <a:rPr lang="en-US" sz="2000"/>
              <a:t>Toisaalta sitä on kiitetty, mutta myös kritisoitu terveyden jaosta kolmeen erilliseen osa-alueeseen. </a:t>
            </a:r>
            <a:endParaRPr sz="2000"/>
          </a:p>
          <a:p>
            <a:pPr marL="457200" lvl="0" indent="-355600" algn="l" rtl="0">
              <a:lnSpc>
                <a:spcPct val="150000"/>
              </a:lnSpc>
              <a:spcBef>
                <a:spcPts val="0"/>
              </a:spcBef>
              <a:spcAft>
                <a:spcPts val="0"/>
              </a:spcAft>
              <a:buSzPts val="2000"/>
              <a:buFont typeface="Lato"/>
              <a:buChar char="●"/>
            </a:pPr>
            <a:r>
              <a:rPr lang="en-US" sz="2000"/>
              <a:t>Usein määritelmä kuvataan päällekkäisinä ympyröinä, jolloin fyysinen, psyykkinen ja sosiaalinen terveys voidaan hahmottaa kokonaisuutena. </a:t>
            </a:r>
            <a:endParaRPr sz="2000"/>
          </a:p>
          <a:p>
            <a:pPr marL="457200" lvl="0" indent="0" algn="l" rtl="0">
              <a:lnSpc>
                <a:spcPct val="150000"/>
              </a:lnSpc>
              <a:spcBef>
                <a:spcPts val="400"/>
              </a:spcBef>
              <a:spcAft>
                <a:spcPts val="0"/>
              </a:spcAft>
              <a:buNone/>
            </a:pPr>
            <a:r>
              <a:rPr lang="en-US" sz="2000"/>
              <a:t>(Vertio 2003) </a:t>
            </a:r>
            <a:endParaRPr sz="2000"/>
          </a:p>
          <a:p>
            <a:pPr marL="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840" name="Google Shape;840;p8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847" name="Google Shape;847;p85"/>
          <p:cNvPicPr preferRelativeResize="0"/>
          <p:nvPr/>
        </p:nvPicPr>
        <p:blipFill>
          <a:blip r:embed="rId3">
            <a:alphaModFix/>
          </a:blip>
          <a:stretch>
            <a:fillRect/>
          </a:stretch>
        </p:blipFill>
        <p:spPr>
          <a:xfrm>
            <a:off x="4154200" y="1194750"/>
            <a:ext cx="4248150" cy="4876800"/>
          </a:xfrm>
          <a:prstGeom prst="rect">
            <a:avLst/>
          </a:prstGeom>
          <a:noFill/>
          <a:ln>
            <a:noFill/>
          </a:ln>
        </p:spPr>
      </p:pic>
      <p:sp>
        <p:nvSpPr>
          <p:cNvPr id="848" name="Google Shape;848;p85"/>
          <p:cNvSpPr/>
          <p:nvPr/>
        </p:nvSpPr>
        <p:spPr>
          <a:xfrm>
            <a:off x="2975400" y="3128650"/>
            <a:ext cx="3442500" cy="365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5"/>
          <p:cNvSpPr/>
          <p:nvPr/>
        </p:nvSpPr>
        <p:spPr>
          <a:xfrm>
            <a:off x="5841875" y="2912950"/>
            <a:ext cx="3647400" cy="36555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5"/>
          <p:cNvSpPr/>
          <p:nvPr/>
        </p:nvSpPr>
        <p:spPr>
          <a:xfrm>
            <a:off x="4365525" y="905800"/>
            <a:ext cx="3508800" cy="37575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1961</Words>
  <Application>Microsoft Office PowerPoint</Application>
  <PresentationFormat>Widescreen</PresentationFormat>
  <Paragraphs>267</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Noto Sans Symbols</vt:lpstr>
      <vt:lpstr>Lato Black</vt:lpstr>
      <vt:lpstr>Aleo</vt:lpstr>
      <vt:lpstr>Lato</vt:lpstr>
      <vt:lpstr>Arial</vt:lpstr>
      <vt:lpstr>JYO</vt:lpstr>
      <vt:lpstr>JYO</vt:lpstr>
      <vt:lpstr>OKL POMM1053 Liikunta- ja terveyskasvatus  Terveyskasvatus  </vt:lpstr>
      <vt:lpstr>Tutustuminen  Kerro nimesi + “Jos olisit ----, niin mikä olisit?” </vt:lpstr>
      <vt:lpstr>Demon 1. sisältö</vt:lpstr>
      <vt:lpstr>Tavoitteet</vt:lpstr>
      <vt:lpstr>Kurssitehtävä</vt:lpstr>
      <vt:lpstr>Käsitekartta</vt:lpstr>
      <vt:lpstr>  Mitä on terveys?</vt:lpstr>
      <vt:lpstr>Mitä on terveys?</vt:lpstr>
      <vt:lpstr>PowerPoint Presentation</vt:lpstr>
      <vt:lpstr>Ryhmäporina “Mitä ajatuksia herättää…..”   Terveyskasvatus Terveystieto</vt:lpstr>
      <vt:lpstr>Terveyskasvatus ja terveystieto</vt:lpstr>
      <vt:lpstr>Terveyskasvatus ja terveystieto</vt:lpstr>
      <vt:lpstr>Terveyskasvatus ja terveystieto</vt:lpstr>
      <vt:lpstr>PowerPoint Presentation</vt:lpstr>
      <vt:lpstr>Terveyskasvatuksen  neljä tehtävää (Kannas 2005)</vt:lpstr>
      <vt:lpstr>PowerPoint Presentation</vt:lpstr>
      <vt:lpstr>PowerPoint Presentation</vt:lpstr>
      <vt:lpstr>PowerPoint Presentation</vt:lpstr>
      <vt:lpstr>PowerPoint Presentation</vt:lpstr>
      <vt:lpstr>Ryhmätehtävä</vt:lpstr>
      <vt:lpstr>Terveystieto-oppiaineen luonne</vt:lpstr>
      <vt:lpstr>Terveystiedon olemuksen lähtökohdat, tietoperusta (Kannas 2005)</vt:lpstr>
      <vt:lpstr>Terveystiedon olemuksen lähtökohdat, tietoperusta (Kannas 2005)</vt:lpstr>
      <vt:lpstr>Terveystieto alakoulussa</vt:lpstr>
      <vt:lpstr>Terveystieto alakoulussa: Terveystiedon sisältöjä on opetussuunnitelmassa 1.-6. -luokilla ympäristö- ja luonnontiedon, liikunnan, yhteiskuntaopin sekä hyvinvointiopsin sisällöissä.</vt:lpstr>
      <vt:lpstr>Terveystieto alakoulussa</vt:lpstr>
      <vt:lpstr>Ei erillisenä ja irrallisena oppiaineena, vaan muihin oppiaineisiin sisäänrakennettuna (terveyskasvattavana) osana</vt:lpstr>
      <vt:lpstr>Tulevien demojen painopisteet..</vt:lpstr>
      <vt:lpstr> Itsetuntemus/tunteet Mielenterveys Sosiaaliset suhteet Seurustelu Murrosikä Ensiapu Paloturvallisuus Terveys yhteiskunnassa</vt:lpstr>
      <vt:lpstr>Tehtävä ryhmissä</vt:lpstr>
      <vt:lpstr>Lähteet &amp; apua terveystiedon opetukseen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Puosi, Veera</dc:creator>
  <cp:lastModifiedBy>Kepler-Uotinen, Kaili</cp:lastModifiedBy>
  <cp:revision>5</cp:revision>
  <dcterms:modified xsi:type="dcterms:W3CDTF">2022-01-18T08:36:22Z</dcterms:modified>
</cp:coreProperties>
</file>