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1"/>
  </p:notesMasterIdLst>
  <p:handoutMasterIdLst>
    <p:handoutMasterId r:id="rId12"/>
  </p:handoutMasterIdLst>
  <p:sldIdLst>
    <p:sldId id="256" r:id="rId4"/>
    <p:sldId id="343" r:id="rId5"/>
    <p:sldId id="264" r:id="rId6"/>
    <p:sldId id="367" r:id="rId7"/>
    <p:sldId id="369" r:id="rId8"/>
    <p:sldId id="314" r:id="rId9"/>
    <p:sldId id="376" r:id="rId10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E25"/>
    <a:srgbClr val="B2BE3E"/>
    <a:srgbClr val="08306D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9" autoAdjust="0"/>
    <p:restoredTop sz="94789"/>
  </p:normalViewPr>
  <p:slideViewPr>
    <p:cSldViewPr snapToGrid="0" snapToObjects="1">
      <p:cViewPr varScale="1">
        <p:scale>
          <a:sx n="115" d="100"/>
          <a:sy n="115" d="100"/>
        </p:scale>
        <p:origin x="232" y="3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22.10.2023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22.10.2023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2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4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9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22.10.2023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22.10.2023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22.10.2023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4" r:id="rId13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6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7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Kuvataide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monilukutaito</a:t>
            </a:r>
            <a:r>
              <a:rPr lang="en-US" dirty="0">
                <a:latin typeface="Century Gothic" panose="020B0502020202020204" pitchFamily="34" charset="0"/>
              </a:rPr>
              <a:t> &amp; </a:t>
            </a:r>
            <a:r>
              <a:rPr lang="en-US" dirty="0" err="1">
                <a:latin typeface="Century Gothic" panose="020B0502020202020204" pitchFamily="34" charset="0"/>
              </a:rPr>
              <a:t>digitaalinen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piirtäminen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animaatio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Century Gothic" panose="020B0502020202020204" pitchFamily="34" charset="0"/>
                <a:cs typeface="Century Gothic" charset="0"/>
              </a:rPr>
              <a:t>OPETUSSUUNNITELMA	ja MONILUKUTAITO	LK 3-6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0"/>
            <a:ext cx="9824559" cy="16574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B2BE3E"/>
                </a:solidFill>
                <a:latin typeface="Century Gothic" panose="020B0502020202020204" pitchFamily="34" charset="0"/>
              </a:rPr>
              <a:t>MEDIAKASVATUS ja VISUAALINEN KULTTUURI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multimodaalisuus</a:t>
            </a:r>
            <a:r>
              <a:rPr lang="en-US" dirty="0"/>
              <a:t> =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ilmaisukanavien</a:t>
            </a:r>
            <a:r>
              <a:rPr lang="en-US" dirty="0"/>
              <a:t> </a:t>
            </a:r>
            <a:r>
              <a:rPr lang="en-US" dirty="0" err="1"/>
              <a:t>samanaikaisuus</a:t>
            </a:r>
            <a:endParaRPr lang="en-US" dirty="0"/>
          </a:p>
          <a:p>
            <a:r>
              <a:rPr lang="en-US" dirty="0" err="1"/>
              <a:t>monilukutaito</a:t>
            </a:r>
            <a:r>
              <a:rPr lang="en-US" dirty="0"/>
              <a:t>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kuvanlukutaitoa</a:t>
            </a:r>
            <a:endParaRPr lang="en-US" dirty="0"/>
          </a:p>
          <a:p>
            <a:r>
              <a:rPr lang="en-US" dirty="0"/>
              <a:t>median </a:t>
            </a:r>
            <a:r>
              <a:rPr lang="en-US" dirty="0" err="1"/>
              <a:t>käyttö</a:t>
            </a:r>
            <a:r>
              <a:rPr lang="en-US" dirty="0"/>
              <a:t> “</a:t>
            </a:r>
            <a:r>
              <a:rPr lang="en-US" dirty="0" err="1"/>
              <a:t>ruutuaika</a:t>
            </a:r>
            <a:r>
              <a:rPr lang="en-US" dirty="0"/>
              <a:t>”</a:t>
            </a:r>
          </a:p>
          <a:p>
            <a:r>
              <a:rPr lang="en-US" dirty="0" err="1">
                <a:highlight>
                  <a:srgbClr val="FFFF00"/>
                </a:highlight>
              </a:rPr>
              <a:t>medialaitteet</a:t>
            </a:r>
            <a:r>
              <a:rPr lang="en-US" dirty="0">
                <a:highlight>
                  <a:srgbClr val="FFFF00"/>
                </a:highlight>
              </a:rPr>
              <a:t> – </a:t>
            </a:r>
            <a:r>
              <a:rPr lang="en-US" dirty="0" err="1">
                <a:highlight>
                  <a:srgbClr val="FFFF00"/>
                </a:highlight>
              </a:rPr>
              <a:t>lastenhuone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 err="1"/>
              <a:t>mediakulttuurit</a:t>
            </a:r>
            <a:r>
              <a:rPr lang="en-US" dirty="0"/>
              <a:t>  </a:t>
            </a:r>
          </a:p>
          <a:p>
            <a:r>
              <a:rPr lang="en-US" dirty="0" err="1"/>
              <a:t>virtuaalimaailmat</a:t>
            </a:r>
            <a:endParaRPr lang="en-US" dirty="0"/>
          </a:p>
          <a:p>
            <a:r>
              <a:rPr lang="en-US" dirty="0" err="1">
                <a:highlight>
                  <a:srgbClr val="FFFF00"/>
                </a:highlight>
              </a:rPr>
              <a:t>identiteetin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rakentuminen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/>
              <a:t>   </a:t>
            </a:r>
            <a:r>
              <a:rPr lang="en-US" sz="1200" dirty="0" err="1"/>
              <a:t>lähde</a:t>
            </a:r>
            <a:r>
              <a:rPr lang="en-US" sz="1200" dirty="0"/>
              <a:t>: </a:t>
            </a:r>
            <a:r>
              <a:rPr lang="en-US" sz="1200" dirty="0" err="1"/>
              <a:t>Janne</a:t>
            </a:r>
            <a:r>
              <a:rPr lang="en-US" sz="1200" dirty="0"/>
              <a:t> </a:t>
            </a:r>
            <a:r>
              <a:rPr lang="en-US" sz="1200" dirty="0" err="1"/>
              <a:t>Seppänen</a:t>
            </a:r>
            <a:r>
              <a:rPr lang="en-US" sz="1200" dirty="0"/>
              <a:t>: </a:t>
            </a:r>
            <a:r>
              <a:rPr lang="en-US" sz="1200" dirty="0" err="1"/>
              <a:t>Visuaalinen</a:t>
            </a:r>
            <a:r>
              <a:rPr lang="en-US" sz="1200" dirty="0"/>
              <a:t> </a:t>
            </a:r>
            <a:r>
              <a:rPr lang="en-US" sz="1200" dirty="0" err="1"/>
              <a:t>Kulttuuri</a:t>
            </a:r>
            <a:r>
              <a:rPr lang="en-US" sz="1200" dirty="0"/>
              <a:t> 2005, </a:t>
            </a:r>
            <a:r>
              <a:rPr lang="en-US" sz="1200" dirty="0" err="1"/>
              <a:t>Juha</a:t>
            </a:r>
            <a:r>
              <a:rPr lang="en-US" sz="1200" dirty="0"/>
              <a:t> </a:t>
            </a:r>
            <a:r>
              <a:rPr lang="en-US" sz="1200" dirty="0" err="1"/>
              <a:t>Herkman</a:t>
            </a:r>
            <a:r>
              <a:rPr lang="en-US" sz="1200" dirty="0"/>
              <a:t> </a:t>
            </a:r>
            <a:r>
              <a:rPr lang="en-US" sz="1200" dirty="0" err="1"/>
              <a:t>Kriittinen</a:t>
            </a:r>
            <a:r>
              <a:rPr lang="en-US" sz="1200" dirty="0"/>
              <a:t> </a:t>
            </a:r>
            <a:r>
              <a:rPr lang="en-US" sz="1200" dirty="0" err="1"/>
              <a:t>mediakasvatus</a:t>
            </a:r>
            <a:r>
              <a:rPr lang="en-US" sz="1200" dirty="0"/>
              <a:t> 2007. </a:t>
            </a:r>
            <a:r>
              <a:rPr lang="en-US" sz="1200" dirty="0" err="1"/>
              <a:t>Päivi</a:t>
            </a:r>
            <a:r>
              <a:rPr lang="en-US" sz="1200" dirty="0"/>
              <a:t> </a:t>
            </a:r>
            <a:r>
              <a:rPr lang="en-US" sz="1200" dirty="0" err="1"/>
              <a:t>Setälä</a:t>
            </a:r>
            <a:r>
              <a:rPr lang="en-US" sz="1200" dirty="0"/>
              <a:t>; </a:t>
            </a:r>
            <a:r>
              <a:rPr lang="en-US" sz="1200" dirty="0" err="1"/>
              <a:t>Lapsi</a:t>
            </a:r>
            <a:r>
              <a:rPr lang="en-US" sz="1200" dirty="0"/>
              <a:t> </a:t>
            </a:r>
            <a:r>
              <a:rPr lang="en-US" sz="1200" dirty="0" err="1"/>
              <a:t>kuvan</a:t>
            </a:r>
            <a:r>
              <a:rPr lang="en-US" sz="1200" dirty="0"/>
              <a:t> </a:t>
            </a:r>
            <a:r>
              <a:rPr lang="en-US" sz="1200" dirty="0" err="1"/>
              <a:t>takana</a:t>
            </a:r>
            <a:r>
              <a:rPr lang="en-US" sz="1200" dirty="0"/>
              <a:t> 2012.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  <p:pic>
        <p:nvPicPr>
          <p:cNvPr id="8" name="Kuva 7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A15916BC-568D-6449-A742-DD00867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0982" y="1272753"/>
            <a:ext cx="12192000" cy="57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26" y="0"/>
            <a:ext cx="6638819" cy="6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  <p:pic>
        <p:nvPicPr>
          <p:cNvPr id="3" name="Kuva 2" descr="Kuva, joka sisältää kohteen Tablettitietokone, henkilö, multimedia, vekotin&#10;&#10;Kuvaus luotu automaattisesti">
            <a:extLst>
              <a:ext uri="{FF2B5EF4-FFF2-40B4-BE49-F238E27FC236}">
                <a16:creationId xmlns:a16="http://schemas.microsoft.com/office/drawing/2014/main" id="{851BA019-C1DE-0F80-2F66-CF951EBAA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62" y="1984488"/>
            <a:ext cx="4617924" cy="3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22.10.2023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324</Words>
  <Application>Microsoft Macintosh PowerPoint</Application>
  <PresentationFormat>Laajakuva</PresentationFormat>
  <Paragraphs>89</Paragraphs>
  <Slides>7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Gill Sans MT</vt:lpstr>
      <vt:lpstr>Helvetica</vt:lpstr>
      <vt:lpstr>Impact</vt:lpstr>
      <vt:lpstr>Trebuchet MS</vt:lpstr>
      <vt:lpstr>JYU Otsikkodiat</vt:lpstr>
      <vt:lpstr>JYU sisältö pohjat</vt:lpstr>
      <vt:lpstr>2_Mukautettu suunnittelumalli</vt:lpstr>
      <vt:lpstr>Kuvataide monilukutaito &amp; digitaalinen piirtäminen ja animaatio </vt:lpstr>
      <vt:lpstr>                          OPETUSSUUNNITELMA ja MONILUKUTAITO LK 3-6                               Antti Lokka    </vt:lpstr>
      <vt:lpstr>MEDIAKASVATUS ja VISUAALINEN KULTTUURI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REPRESENTAATIO= esittämisen tapa STEREOTYPIOIDEN PURKAMINEN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71</cp:revision>
  <dcterms:created xsi:type="dcterms:W3CDTF">2020-04-15T06:25:21Z</dcterms:created>
  <dcterms:modified xsi:type="dcterms:W3CDTF">2023-10-22T13:31:08Z</dcterms:modified>
  <cp:category/>
</cp:coreProperties>
</file>