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  <p:sldMasterId id="2147483672" r:id="rId2"/>
    <p:sldMasterId id="2147483733" r:id="rId3"/>
  </p:sldMasterIdLst>
  <p:notesMasterIdLst>
    <p:notesMasterId r:id="rId6"/>
  </p:notesMasterIdLst>
  <p:handoutMasterIdLst>
    <p:handoutMasterId r:id="rId7"/>
  </p:handoutMasterIdLst>
  <p:sldIdLst>
    <p:sldId id="377" r:id="rId4"/>
    <p:sldId id="408" r:id="rId5"/>
  </p:sldIdLst>
  <p:sldSz cx="12192000" cy="6858000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39A0"/>
    <a:srgbClr val="FCAE4E"/>
    <a:srgbClr val="EE9E06"/>
    <a:srgbClr val="08306D"/>
    <a:srgbClr val="B2BE3E"/>
    <a:srgbClr val="1D6905"/>
    <a:srgbClr val="3A9B54"/>
    <a:srgbClr val="676E25"/>
    <a:srgbClr val="19816F"/>
    <a:srgbClr val="2A4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361" autoAdjust="0"/>
    <p:restoredTop sz="94789"/>
  </p:normalViewPr>
  <p:slideViewPr>
    <p:cSldViewPr snapToGrid="0" snapToObjects="1">
      <p:cViewPr varScale="1">
        <p:scale>
          <a:sx n="91" d="100"/>
          <a:sy n="91" d="100"/>
        </p:scale>
        <p:origin x="192" y="8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4DB44-8318-4D4B-A31D-C4D63F772ACF}" type="datetimeFigureOut">
              <a:rPr lang="fi-FI" smtClean="0"/>
              <a:pPr/>
              <a:t>10.4.2024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1F986-3D21-744C-B29A-EF5715DA12C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886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4C18A-DE29-3744-A6F5-E9453D76A132}" type="datetimeFigureOut">
              <a:rPr lang="fi-FI" smtClean="0"/>
              <a:pPr/>
              <a:t>10.4.2024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8225D-FEDE-FA47-A1F1-95B654695E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766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277833" y="2403289"/>
            <a:ext cx="7636336" cy="1906777"/>
          </a:xfrm>
          <a:effectLst/>
        </p:spPr>
        <p:txBody>
          <a:bodyPr anchor="b">
            <a:noAutofit/>
          </a:bodyPr>
          <a:lstStyle>
            <a:lvl1pPr algn="ctr">
              <a:defRPr sz="4000" b="1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277832" y="4539933"/>
            <a:ext cx="7636336" cy="875931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C7C9C8"/>
                </a:solidFill>
                <a:latin typeface="Helvetica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717" y="1045886"/>
            <a:ext cx="2031492" cy="1332265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0" y="6693649"/>
            <a:ext cx="12192000" cy="1704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rgbClr val="FF0000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424453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>
                <a:solidFill>
                  <a:schemeClr val="accent1"/>
                </a:solidFill>
              </a:rPr>
              <a:t>JYU.</a:t>
            </a:r>
            <a:r>
              <a:rPr lang="fi-FI" b="1"/>
              <a:t> Since 1863.</a:t>
            </a:r>
            <a:endParaRPr lang="fi-FI" b="1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424453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7" name="Suora yhdysviiva 16"/>
          <p:cNvCxnSpPr/>
          <p:nvPr userDrawn="1"/>
        </p:nvCxnSpPr>
        <p:spPr>
          <a:xfrm>
            <a:off x="11338532" y="6424453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/>
          <p:cNvCxnSpPr/>
          <p:nvPr userDrawn="1"/>
        </p:nvCxnSpPr>
        <p:spPr>
          <a:xfrm>
            <a:off x="10070555" y="6424453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424381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011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27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3" y="1341344"/>
            <a:ext cx="4011084" cy="1162051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1341346"/>
            <a:ext cx="6815667" cy="5001185"/>
          </a:xfrm>
        </p:spPr>
        <p:txBody>
          <a:bodyPr>
            <a:normAutofit/>
          </a:bodyPr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3" y="2503396"/>
            <a:ext cx="4011084" cy="3839135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7054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Helvetica" pitchFamily="34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752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6268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7670800" y="274640"/>
            <a:ext cx="27432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68580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Päivämäärän paikkamerkki 3"/>
          <p:cNvSpPr>
            <a:spLocks noGrp="1"/>
          </p:cNvSpPr>
          <p:nvPr userDrawn="1"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  <p:grpSp>
        <p:nvGrpSpPr>
          <p:cNvPr id="11" name="Group 23">
            <a:extLst>
              <a:ext uri="{FF2B5EF4-FFF2-40B4-BE49-F238E27FC236}">
                <a16:creationId xmlns:a16="http://schemas.microsoft.com/office/drawing/2014/main" id="{07BCE2DF-9817-2E48-BD3A-C6C55D1D9D6D}"/>
              </a:ext>
            </a:extLst>
          </p:cNvPr>
          <p:cNvGrpSpPr/>
          <p:nvPr userDrawn="1"/>
        </p:nvGrpSpPr>
        <p:grpSpPr>
          <a:xfrm rot="5400000">
            <a:off x="11296258" y="142284"/>
            <a:ext cx="763388" cy="1028096"/>
            <a:chOff x="457200" y="0"/>
            <a:chExt cx="763388" cy="1028096"/>
          </a:xfrm>
        </p:grpSpPr>
        <p:sp>
          <p:nvSpPr>
            <p:cNvPr id="19" name="Suorakulmio 15">
              <a:extLst>
                <a:ext uri="{FF2B5EF4-FFF2-40B4-BE49-F238E27FC236}">
                  <a16:creationId xmlns:a16="http://schemas.microsoft.com/office/drawing/2014/main" id="{23513F1F-7187-C441-B04D-BF11CC149C87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21">
              <a:extLst>
                <a:ext uri="{FF2B5EF4-FFF2-40B4-BE49-F238E27FC236}">
                  <a16:creationId xmlns:a16="http://schemas.microsoft.com/office/drawing/2014/main" id="{DC5829CD-CD4F-5C42-9A61-EED0636338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554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3"/>
          </p:nvPr>
        </p:nvSpPr>
        <p:spPr>
          <a:xfrm>
            <a:off x="5260665" y="1"/>
            <a:ext cx="6931336" cy="6540500"/>
          </a:xfrm>
          <a:custGeom>
            <a:avLst/>
            <a:gdLst>
              <a:gd name="connsiteX0" fmla="*/ 0 w 5198502"/>
              <a:gd name="connsiteY0" fmla="*/ 0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0 w 5198502"/>
              <a:gd name="connsiteY4" fmla="*/ 0 h 6540500"/>
              <a:gd name="connsiteX0" fmla="*/ 2422782 w 5198502"/>
              <a:gd name="connsiteY0" fmla="*/ 18496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2782 w 5198502"/>
              <a:gd name="connsiteY4" fmla="*/ 18496 h 6540500"/>
              <a:gd name="connsiteX0" fmla="*/ 2694035 w 5198502"/>
              <a:gd name="connsiteY0" fmla="*/ 0 h 6583656"/>
              <a:gd name="connsiteX1" fmla="*/ 5198502 w 5198502"/>
              <a:gd name="connsiteY1" fmla="*/ 43156 h 6583656"/>
              <a:gd name="connsiteX2" fmla="*/ 5198502 w 5198502"/>
              <a:gd name="connsiteY2" fmla="*/ 6583656 h 6583656"/>
              <a:gd name="connsiteX3" fmla="*/ 0 w 5198502"/>
              <a:gd name="connsiteY3" fmla="*/ 6583656 h 6583656"/>
              <a:gd name="connsiteX4" fmla="*/ 2694035 w 5198502"/>
              <a:gd name="connsiteY4" fmla="*/ 0 h 6583656"/>
              <a:gd name="connsiteX0" fmla="*/ 2435112 w 5198502"/>
              <a:gd name="connsiteY0" fmla="*/ 36991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35112 w 5198502"/>
              <a:gd name="connsiteY4" fmla="*/ 36991 h 6540500"/>
              <a:gd name="connsiteX0" fmla="*/ 2428947 w 5198502"/>
              <a:gd name="connsiteY0" fmla="*/ 6165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8947 w 5198502"/>
              <a:gd name="connsiteY4" fmla="*/ 6165 h 654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8502" h="6540500">
                <a:moveTo>
                  <a:pt x="2428947" y="6165"/>
                </a:moveTo>
                <a:lnTo>
                  <a:pt x="5198502" y="0"/>
                </a:lnTo>
                <a:lnTo>
                  <a:pt x="5198502" y="6540500"/>
                </a:lnTo>
                <a:lnTo>
                  <a:pt x="0" y="6540500"/>
                </a:lnTo>
                <a:lnTo>
                  <a:pt x="2428947" y="6165"/>
                </a:lnTo>
                <a:close/>
              </a:path>
            </a:pathLst>
          </a:cu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8500160" cy="6864136"/>
          </a:xfrm>
          <a:custGeom>
            <a:avLst/>
            <a:gdLst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6553200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737066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914992 w 6553200"/>
              <a:gd name="connsiteY2" fmla="*/ 6839594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64136"/>
              <a:gd name="connsiteX1" fmla="*/ 6553200 w 6553200"/>
              <a:gd name="connsiteY1" fmla="*/ 0 h 6864136"/>
              <a:gd name="connsiteX2" fmla="*/ 3921127 w 6553200"/>
              <a:gd name="connsiteY2" fmla="*/ 6864136 h 6864136"/>
              <a:gd name="connsiteX3" fmla="*/ 0 w 6553200"/>
              <a:gd name="connsiteY3" fmla="*/ 6858000 h 6864136"/>
              <a:gd name="connsiteX4" fmla="*/ 0 w 6553200"/>
              <a:gd name="connsiteY4" fmla="*/ 0 h 686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3200" h="6864136">
                <a:moveTo>
                  <a:pt x="0" y="0"/>
                </a:moveTo>
                <a:lnTo>
                  <a:pt x="6553200" y="0"/>
                </a:lnTo>
                <a:lnTo>
                  <a:pt x="3921127" y="686413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1516845"/>
            <a:ext cx="6321680" cy="1589105"/>
          </a:xfrm>
        </p:spPr>
        <p:txBody>
          <a:bodyPr/>
          <a:lstStyle>
            <a:lvl1pPr algn="l">
              <a:defRPr b="1" i="0">
                <a:solidFill>
                  <a:schemeClr val="tx2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3382048"/>
            <a:ext cx="4827515" cy="29234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2"/>
                </a:solidFill>
                <a:latin typeface="Helvetica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8" name="Suorakulmio 7"/>
          <p:cNvSpPr/>
          <p:nvPr userDrawn="1"/>
        </p:nvSpPr>
        <p:spPr>
          <a:xfrm>
            <a:off x="-1" y="6540486"/>
            <a:ext cx="12192000" cy="32365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1E27FF40-B8EF-44D5-A1E0-87F23FB88C8B}" type="datetime1">
              <a:rPr lang="fi-FI" smtClean="0"/>
              <a:pPr/>
              <a:t>10.4.2024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8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chemeClr val="accent1"/>
                </a:solidFill>
              </a:rPr>
              <a:t>JYU.</a:t>
            </a:r>
            <a:r>
              <a:rPr lang="fi-FI" b="1" dirty="0"/>
              <a:t>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23">
            <a:extLst>
              <a:ext uri="{FF2B5EF4-FFF2-40B4-BE49-F238E27FC236}">
                <a16:creationId xmlns:a16="http://schemas.microsoft.com/office/drawing/2014/main" id="{F3551C5D-0057-DC41-9E7C-A1A8AA2FDA90}"/>
              </a:ext>
            </a:extLst>
          </p:cNvPr>
          <p:cNvGrpSpPr/>
          <p:nvPr userDrawn="1"/>
        </p:nvGrpSpPr>
        <p:grpSpPr>
          <a:xfrm>
            <a:off x="609600" y="0"/>
            <a:ext cx="763388" cy="1028096"/>
            <a:chOff x="457200" y="0"/>
            <a:chExt cx="763388" cy="1028096"/>
          </a:xfrm>
        </p:grpSpPr>
        <p:sp>
          <p:nvSpPr>
            <p:cNvPr id="17" name="Suorakulmio 15">
              <a:extLst>
                <a:ext uri="{FF2B5EF4-FFF2-40B4-BE49-F238E27FC236}">
                  <a16:creationId xmlns:a16="http://schemas.microsoft.com/office/drawing/2014/main" id="{0F6FD1BE-0957-9041-8E36-238EE0149967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18" name="Kuva 21">
              <a:extLst>
                <a:ext uri="{FF2B5EF4-FFF2-40B4-BE49-F238E27FC236}">
                  <a16:creationId xmlns:a16="http://schemas.microsoft.com/office/drawing/2014/main" id="{34F69E3A-6EC7-0A49-BD32-1DCD45F1C7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090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3473451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4000" h="3473450">
                <a:moveTo>
                  <a:pt x="0" y="0"/>
                </a:moveTo>
                <a:lnTo>
                  <a:pt x="460678" y="2505"/>
                </a:lnTo>
                <a:cubicBezTo>
                  <a:pt x="467258" y="181367"/>
                  <a:pt x="460712" y="888442"/>
                  <a:pt x="463631" y="1023384"/>
                </a:cubicBezTo>
                <a:lnTo>
                  <a:pt x="1217523" y="1024449"/>
                </a:lnTo>
                <a:cubicBezTo>
                  <a:pt x="1217622" y="1021952"/>
                  <a:pt x="1212357" y="439565"/>
                  <a:pt x="1213464" y="1935"/>
                </a:cubicBezTo>
                <a:lnTo>
                  <a:pt x="9144000" y="0"/>
                </a:lnTo>
                <a:lnTo>
                  <a:pt x="9144000" y="3473450"/>
                </a:lnTo>
                <a:lnTo>
                  <a:pt x="4776273" y="3473378"/>
                </a:lnTo>
                <a:lnTo>
                  <a:pt x="4776273" y="2723070"/>
                </a:lnTo>
                <a:lnTo>
                  <a:pt x="424558" y="2719410"/>
                </a:lnTo>
                <a:lnTo>
                  <a:pt x="428218" y="3473378"/>
                </a:lnTo>
                <a:lnTo>
                  <a:pt x="0" y="3473450"/>
                </a:lnTo>
                <a:lnTo>
                  <a:pt x="0" y="0"/>
                </a:ln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13" name="Suorakulmio 12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1" name="Suorakulmio 10"/>
          <p:cNvSpPr/>
          <p:nvPr userDrawn="1"/>
        </p:nvSpPr>
        <p:spPr>
          <a:xfrm>
            <a:off x="567765" y="2719296"/>
            <a:ext cx="5797176" cy="209923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689" y="3227297"/>
            <a:ext cx="4721412" cy="1763059"/>
          </a:xfrm>
        </p:spPr>
        <p:txBody>
          <a:bodyPr anchor="t">
            <a:normAutofit/>
          </a:bodyPr>
          <a:lstStyle>
            <a:lvl1pPr algn="l">
              <a:defRPr sz="3600" b="1" cap="none"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95689" y="5162834"/>
            <a:ext cx="4721412" cy="1142345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  <a:latin typeface="Helvetica" pitchFamily="34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>
                <a:solidFill>
                  <a:schemeClr val="accent1"/>
                </a:solidFill>
              </a:rPr>
              <a:t>JYU. </a:t>
            </a:r>
            <a:r>
              <a:rPr lang="fi-FI" dirty="0" err="1"/>
              <a:t>Since</a:t>
            </a:r>
            <a:r>
              <a:rPr lang="fi-FI" dirty="0"/>
              <a:t> 1863.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Sisällön paikkamerkki 2"/>
          <p:cNvSpPr>
            <a:spLocks noGrp="1"/>
          </p:cNvSpPr>
          <p:nvPr>
            <p:ph sz="half" idx="11"/>
          </p:nvPr>
        </p:nvSpPr>
        <p:spPr>
          <a:xfrm>
            <a:off x="6544235" y="3937000"/>
            <a:ext cx="5205507" cy="236817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  <p:grpSp>
        <p:nvGrpSpPr>
          <p:cNvPr id="18" name="Group 23">
            <a:extLst>
              <a:ext uri="{FF2B5EF4-FFF2-40B4-BE49-F238E27FC236}">
                <a16:creationId xmlns:a16="http://schemas.microsoft.com/office/drawing/2014/main" id="{7CC12014-B2EC-EA41-96E7-19C3BE2863A6}"/>
              </a:ext>
            </a:extLst>
          </p:cNvPr>
          <p:cNvGrpSpPr/>
          <p:nvPr userDrawn="1"/>
        </p:nvGrpSpPr>
        <p:grpSpPr>
          <a:xfrm>
            <a:off x="609600" y="0"/>
            <a:ext cx="763388" cy="1028096"/>
            <a:chOff x="457200" y="0"/>
            <a:chExt cx="763388" cy="1028096"/>
          </a:xfrm>
        </p:grpSpPr>
        <p:sp>
          <p:nvSpPr>
            <p:cNvPr id="19" name="Suorakulmio 15">
              <a:extLst>
                <a:ext uri="{FF2B5EF4-FFF2-40B4-BE49-F238E27FC236}">
                  <a16:creationId xmlns:a16="http://schemas.microsoft.com/office/drawing/2014/main" id="{238B4D5D-EBC4-324A-8AD8-11CAE1F82D75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21">
              <a:extLst>
                <a:ext uri="{FF2B5EF4-FFF2-40B4-BE49-F238E27FC236}">
                  <a16:creationId xmlns:a16="http://schemas.microsoft.com/office/drawing/2014/main" id="{0E6BDD09-8E91-5442-BC1F-19805D9B4A6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279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5"/>
            <a:ext cx="12192000" cy="2980767"/>
          </a:xfrm>
          <a:prstGeom prst="rect">
            <a:avLst/>
          </a:prstGeom>
          <a:solidFill>
            <a:srgbClr val="F156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2"/>
            <a:ext cx="12192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>
                <a:solidFill>
                  <a:srgbClr val="002957"/>
                </a:solidFill>
              </a:rPr>
              <a:t>JYU. </a:t>
            </a:r>
            <a:r>
              <a:rPr lang="fi-FI" b="1"/>
              <a:t>Since 1863.</a:t>
            </a:r>
            <a:endParaRPr lang="fi-FI" b="1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  <p:sp>
        <p:nvSpPr>
          <p:cNvPr id="19" name="Suorakulmio 18"/>
          <p:cNvSpPr/>
          <p:nvPr userDrawn="1"/>
        </p:nvSpPr>
        <p:spPr>
          <a:xfrm>
            <a:off x="609601" y="0"/>
            <a:ext cx="763387" cy="10280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dirty="0">
              <a:latin typeface="Helvetica" pitchFamily="34" charset="0"/>
            </a:endParaRPr>
          </a:p>
        </p:txBody>
      </p: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963084" y="4085665"/>
            <a:ext cx="103632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12192000" cy="112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963086" y="5314394"/>
            <a:ext cx="10456884" cy="11777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4" name="Kuva 21">
            <a:extLst>
              <a:ext uri="{FF2B5EF4-FFF2-40B4-BE49-F238E27FC236}">
                <a16:creationId xmlns:a16="http://schemas.microsoft.com/office/drawing/2014/main" id="{0C0380FA-38CB-A64D-99C6-C526E11736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7" y="165903"/>
            <a:ext cx="323551" cy="73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5"/>
            <a:ext cx="12192000" cy="298076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2"/>
            <a:ext cx="12192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963084" y="4085665"/>
            <a:ext cx="103632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12192000" cy="1126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963086" y="5314394"/>
            <a:ext cx="10456884" cy="11777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grpSp>
        <p:nvGrpSpPr>
          <p:cNvPr id="18" name="Group 23">
            <a:extLst>
              <a:ext uri="{FF2B5EF4-FFF2-40B4-BE49-F238E27FC236}">
                <a16:creationId xmlns:a16="http://schemas.microsoft.com/office/drawing/2014/main" id="{49713AF5-3137-1E45-8102-47FB99AD88FA}"/>
              </a:ext>
            </a:extLst>
          </p:cNvPr>
          <p:cNvGrpSpPr/>
          <p:nvPr userDrawn="1"/>
        </p:nvGrpSpPr>
        <p:grpSpPr>
          <a:xfrm>
            <a:off x="609600" y="0"/>
            <a:ext cx="763388" cy="1028096"/>
            <a:chOff x="457200" y="0"/>
            <a:chExt cx="763388" cy="1028096"/>
          </a:xfrm>
        </p:grpSpPr>
        <p:sp>
          <p:nvSpPr>
            <p:cNvPr id="19" name="Suorakulmio 15">
              <a:extLst>
                <a:ext uri="{FF2B5EF4-FFF2-40B4-BE49-F238E27FC236}">
                  <a16:creationId xmlns:a16="http://schemas.microsoft.com/office/drawing/2014/main" id="{43240E60-0C26-104E-9872-98AFA209BB3C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21">
              <a:extLst>
                <a:ext uri="{FF2B5EF4-FFF2-40B4-BE49-F238E27FC236}">
                  <a16:creationId xmlns:a16="http://schemas.microsoft.com/office/drawing/2014/main" id="{CE874B42-071B-7847-817D-6FC9A83E2A7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609603" y="637579"/>
            <a:ext cx="9824559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3" name="Tekstin paikkamerkki 2"/>
          <p:cNvSpPr>
            <a:spLocks noGrp="1"/>
          </p:cNvSpPr>
          <p:nvPr>
            <p:ph idx="1"/>
          </p:nvPr>
        </p:nvSpPr>
        <p:spPr>
          <a:xfrm>
            <a:off x="609600" y="1844699"/>
            <a:ext cx="109728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867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844700"/>
            <a:ext cx="53848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844700"/>
            <a:ext cx="53848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</p:spTree>
    <p:extLst>
      <p:ext uri="{BB962C8B-B14F-4D97-AF65-F5344CB8AC3E}">
        <p14:creationId xmlns:p14="http://schemas.microsoft.com/office/powerpoint/2010/main" val="3126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844700"/>
            <a:ext cx="5386917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697091"/>
            <a:ext cx="5386917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70" y="1844700"/>
            <a:ext cx="5389033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70" y="2697091"/>
            <a:ext cx="5389033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7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0" name="Suora yhdysviiva 9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614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9362FDF5-0D5A-45F3-A2FF-CDA2E3444C38}" type="datetime1">
              <a:rPr lang="fi-FI" smtClean="0"/>
              <a:pPr/>
              <a:t>10.4.2024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b="1" dirty="0">
                <a:solidFill>
                  <a:schemeClr val="accent1"/>
                </a:solidFill>
              </a:rPr>
              <a:t>JYU.</a:t>
            </a:r>
            <a:r>
              <a:rPr lang="fi-FI" b="1" dirty="0"/>
              <a:t>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BC065B45-614E-E14D-B4BE-ACD22F60824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hf hdr="0"/>
  <p:txStyles>
    <p:titleStyle>
      <a:lvl1pPr algn="ctr" defTabSz="457189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bg1"/>
          </a:solidFill>
          <a:latin typeface="Helvetica"/>
          <a:ea typeface="+mj-ea"/>
          <a:cs typeface="Helvetica"/>
        </a:defRPr>
      </a:lvl1pPr>
    </p:titleStyle>
    <p:bodyStyle>
      <a:lvl1pPr marL="342891" indent="-342891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3200" kern="1200">
          <a:solidFill>
            <a:srgbClr val="FFFFFF"/>
          </a:solidFill>
          <a:latin typeface="Helvetica"/>
          <a:ea typeface="+mn-ea"/>
          <a:cs typeface="Helvetica"/>
        </a:defRPr>
      </a:lvl1pPr>
      <a:lvl2pPr marL="742932" indent="-285744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800" kern="1200">
          <a:solidFill>
            <a:srgbClr val="FFFFFF"/>
          </a:solidFill>
          <a:latin typeface="Helvetica"/>
          <a:ea typeface="+mn-ea"/>
          <a:cs typeface="Helvetica"/>
        </a:defRPr>
      </a:lvl2pPr>
      <a:lvl3pPr marL="1142971" indent="-228594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2400" kern="1200">
          <a:solidFill>
            <a:srgbClr val="FFFFFF"/>
          </a:solidFill>
          <a:latin typeface="Helvetica"/>
          <a:ea typeface="+mn-ea"/>
          <a:cs typeface="Helvetica"/>
        </a:defRPr>
      </a:lvl3pPr>
      <a:lvl4pPr marL="1600160" indent="-228594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4pPr>
      <a:lvl5pPr marL="2057349" indent="-228594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»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637579"/>
            <a:ext cx="9808432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844699"/>
            <a:ext cx="109728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18F083AE-6A17-432F-8D0A-64661EFCEDA8}" type="datetime1">
              <a:rPr lang="fi-FI" smtClean="0"/>
              <a:pPr/>
              <a:t>10.4.2024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dirty="0">
                <a:solidFill>
                  <a:schemeClr val="accent1"/>
                </a:solidFill>
              </a:rPr>
              <a:t>JYU.</a:t>
            </a:r>
            <a:r>
              <a:rPr lang="fi-FI" dirty="0"/>
              <a:t> </a:t>
            </a:r>
            <a:r>
              <a:rPr lang="fi-FI" dirty="0" err="1"/>
              <a:t>Since</a:t>
            </a:r>
            <a:r>
              <a:rPr lang="fi-FI" dirty="0"/>
              <a:t> 1863.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1" name="Suora yhdysviiva 10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23">
            <a:extLst>
              <a:ext uri="{FF2B5EF4-FFF2-40B4-BE49-F238E27FC236}">
                <a16:creationId xmlns:a16="http://schemas.microsoft.com/office/drawing/2014/main" id="{9668B4A1-5747-0849-B106-BCB2258133EF}"/>
              </a:ext>
            </a:extLst>
          </p:cNvPr>
          <p:cNvGrpSpPr/>
          <p:nvPr userDrawn="1"/>
        </p:nvGrpSpPr>
        <p:grpSpPr>
          <a:xfrm>
            <a:off x="10819012" y="0"/>
            <a:ext cx="763388" cy="1028096"/>
            <a:chOff x="457200" y="0"/>
            <a:chExt cx="763388" cy="1028096"/>
          </a:xfrm>
        </p:grpSpPr>
        <p:sp>
          <p:nvSpPr>
            <p:cNvPr id="14" name="Suorakulmio 15">
              <a:extLst>
                <a:ext uri="{FF2B5EF4-FFF2-40B4-BE49-F238E27FC236}">
                  <a16:creationId xmlns:a16="http://schemas.microsoft.com/office/drawing/2014/main" id="{AAF44C79-4E15-F048-972A-8B0496C88F17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15" name="Kuva 21">
              <a:extLst>
                <a:ext uri="{FF2B5EF4-FFF2-40B4-BE49-F238E27FC236}">
                  <a16:creationId xmlns:a16="http://schemas.microsoft.com/office/drawing/2014/main" id="{DBECB2EE-27CD-6B4F-921F-41A1F05FB00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698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17" r:id="rId2"/>
    <p:sldLayoutId id="2147483751" r:id="rId3"/>
    <p:sldLayoutId id="2147483752" r:id="rId4"/>
    <p:sldLayoutId id="2147483718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hdr="0"/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891" indent="-342891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32" indent="-285744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Tx/>
        <a:buBlip>
          <a:blip r:embed="rId15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4771" indent="-228594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SzPct val="80000"/>
        <a:buFontTx/>
        <a:buBlip>
          <a:blip r:embed="rId16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160" indent="-228594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349" indent="-228594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fi-FI" dirty="0"/>
              <a:t>25.4.2017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JYU. Since 1863.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D0733F34-F495-8241-B2FA-79989A3212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033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hf hdr="0"/>
  <p:txStyles>
    <p:titleStyle>
      <a:lvl1pPr algn="ctr" defTabSz="457189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891" indent="-342891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32" indent="-285744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3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2971" indent="-228594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4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160" indent="-228594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349" indent="-228594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tena.fi/kirjat/ottaisin-mieluummin-ponin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86BF0CD-0FA4-9740-BA6E-BEC69045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>
                <a:solidFill>
                  <a:srgbClr val="FF0000"/>
                </a:solidFill>
              </a:rPr>
              <a:t>JYU. </a:t>
            </a:r>
            <a:r>
              <a:rPr lang="fi-FI" b="1"/>
              <a:t>Since 1863.</a:t>
            </a:r>
            <a:endParaRPr lang="fi-FI" b="1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BEB67217-B226-2B45-864E-023C4F9A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337F4A76-8B4B-BF48-9A00-6CD7C9B01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17689"/>
            <a:ext cx="10972800" cy="5926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>
                <a:solidFill>
                  <a:srgbClr val="676E25"/>
                </a:solidFill>
                <a:latin typeface="Impact" panose="020B0806030902050204" pitchFamily="34" charset="0"/>
              </a:rPr>
              <a:t>	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F4C8C525-53D8-4B45-A207-74694D95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D66E-D4C1-438C-8B85-C19A0838289F}" type="datetime1">
              <a:rPr lang="fi-FI" smtClean="0"/>
              <a:pPr/>
              <a:t>10.4.2024</a:t>
            </a:fld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34A52989-09A7-164A-AAC5-680259854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9" y="-5785"/>
            <a:ext cx="12266477" cy="719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20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1">
            <a:extLst>
              <a:ext uri="{FF2B5EF4-FFF2-40B4-BE49-F238E27FC236}">
                <a16:creationId xmlns:a16="http://schemas.microsoft.com/office/drawing/2014/main" id="{D51BE91F-B3AB-6F46-9E61-58629FC860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900">
                <a:solidFill>
                  <a:srgbClr val="FF0000"/>
                </a:solidFill>
                <a:latin typeface="Helvetica" pitchFamily="2" charset="0"/>
              </a:rPr>
              <a:t>JYU. </a:t>
            </a:r>
            <a:r>
              <a:rPr lang="fi-FI" altLang="fi-FI" sz="900">
                <a:solidFill>
                  <a:schemeClr val="bg1"/>
                </a:solidFill>
                <a:latin typeface="Helvetica" pitchFamily="2" charset="0"/>
              </a:rPr>
              <a:t>Since 1863.</a:t>
            </a:r>
          </a:p>
        </p:txBody>
      </p:sp>
      <p:sp>
        <p:nvSpPr>
          <p:cNvPr id="35842" name="Slide Number Placeholder 2">
            <a:extLst>
              <a:ext uri="{FF2B5EF4-FFF2-40B4-BE49-F238E27FC236}">
                <a16:creationId xmlns:a16="http://schemas.microsoft.com/office/drawing/2014/main" id="{76F6B8CA-5EB0-BD4F-80E7-A759D581DB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F865A8-2234-9844-AB3F-41DED7A60A53}" type="slidenum">
              <a:rPr lang="fi-FI" altLang="fi-FI" sz="900">
                <a:solidFill>
                  <a:schemeClr val="bg1"/>
                </a:solidFill>
                <a:latin typeface="Helvetica" pitchFamily="2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fi-FI" altLang="fi-FI" sz="90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5843" name="Title 3">
            <a:extLst>
              <a:ext uri="{FF2B5EF4-FFF2-40B4-BE49-F238E27FC236}">
                <a16:creationId xmlns:a16="http://schemas.microsoft.com/office/drawing/2014/main" id="{4A12DB17-AC74-6B4F-A95C-9D4454E86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774" y="1"/>
            <a:ext cx="9021582" cy="1253066"/>
          </a:xfrm>
        </p:spPr>
        <p:txBody>
          <a:bodyPr>
            <a:normAutofit/>
          </a:bodyPr>
          <a:lstStyle/>
          <a:p>
            <a:r>
              <a:rPr lang="en-US" altLang="fi-FI" dirty="0">
                <a:solidFill>
                  <a:srgbClr val="4C39A0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rPr>
              <a:t>LÄMMITTELYTEHTÄVÄ KIELIPAINOTTEINEN TAIDEMEEMI </a:t>
            </a:r>
            <a:r>
              <a:rPr lang="mr-IN" altLang="fi-FI" sz="1800" dirty="0">
                <a:solidFill>
                  <a:srgbClr val="4C39A0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rPr>
              <a:t>–</a:t>
            </a:r>
            <a:r>
              <a:rPr lang="en-US" altLang="fi-FI" sz="1800" dirty="0">
                <a:solidFill>
                  <a:srgbClr val="4C39A0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fi-FI" sz="1800" dirty="0" err="1">
                <a:solidFill>
                  <a:srgbClr val="4C39A0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rPr>
              <a:t>tehdään</a:t>
            </a:r>
            <a:r>
              <a:rPr lang="en-US" altLang="fi-FI" sz="1800" dirty="0">
                <a:solidFill>
                  <a:srgbClr val="4C39A0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rPr>
              <a:t>  11.4.  </a:t>
            </a:r>
            <a:r>
              <a:rPr lang="en-US" altLang="fi-FI" sz="1800" dirty="0" err="1">
                <a:solidFill>
                  <a:srgbClr val="4C39A0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rPr>
              <a:t>demollaolla</a:t>
            </a:r>
            <a:endParaRPr lang="en-US" altLang="fi-FI" sz="1800" dirty="0">
              <a:solidFill>
                <a:srgbClr val="4C39A0"/>
              </a:solidFill>
              <a:latin typeface="Century Gothic" panose="020B0502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5845" name="Date Placeholder 5">
            <a:extLst>
              <a:ext uri="{FF2B5EF4-FFF2-40B4-BE49-F238E27FC236}">
                <a16:creationId xmlns:a16="http://schemas.microsoft.com/office/drawing/2014/main" id="{21EDD8C7-60AD-864B-9BC5-4180F06EF2CF}"/>
              </a:ext>
            </a:extLst>
          </p:cNvPr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F2CC4C-50BF-0549-8139-123DFC24631B}" type="datetime1">
              <a:rPr lang="fi-FI" altLang="fi-FI" sz="900">
                <a:solidFill>
                  <a:schemeClr val="bg1"/>
                </a:solidFill>
                <a:latin typeface="Helvetica" pitchFamily="2" charset="0"/>
              </a:rPr>
              <a:pPr>
                <a:spcBef>
                  <a:spcPct val="0"/>
                </a:spcBef>
                <a:buFontTx/>
                <a:buNone/>
              </a:pPr>
              <a:t>10.4.2024</a:t>
            </a:fld>
            <a:endParaRPr lang="fi-FI" altLang="fi-FI" sz="90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126905-03E6-9143-5730-F9963DA41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515095"/>
            <a:ext cx="10972800" cy="2886759"/>
          </a:xfrm>
        </p:spPr>
        <p:txBody>
          <a:bodyPr/>
          <a:lstStyle/>
          <a:p>
            <a:endParaRPr lang="fi-FI" dirty="0">
              <a:solidFill>
                <a:srgbClr val="F1563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fi-FI" b="1" dirty="0">
              <a:solidFill>
                <a:srgbClr val="F1563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fi-FI" dirty="0">
              <a:solidFill>
                <a:srgbClr val="F1563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fi-FI" dirty="0">
                <a:solidFill>
                  <a:srgbClr val="2A4F6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https://atena.fi/kirjat/ottaisin-mieluummin-ponin</a:t>
            </a:r>
            <a:endParaRPr lang="fi-FI" dirty="0">
              <a:solidFill>
                <a:srgbClr val="2A4F6E"/>
              </a:solidFill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6413A86-89D7-2EEA-20A5-E72DADA1A0C2}"/>
              </a:ext>
            </a:extLst>
          </p:cNvPr>
          <p:cNvSpPr txBox="1"/>
          <p:nvPr/>
        </p:nvSpPr>
        <p:spPr>
          <a:xfrm>
            <a:off x="878774" y="2398816"/>
            <a:ext cx="91964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dirty="0">
                <a:latin typeface="Gill Sans MT" panose="020B0502020104020203" pitchFamily="34" charset="77"/>
              </a:rPr>
              <a:t>KÄY KATSOMASSA ALLAOLEVA LINKIN NÄYTELUKU – KÄYDÄÄN KESKUSTELU</a:t>
            </a:r>
          </a:p>
          <a:p>
            <a:r>
              <a:rPr lang="fi-FI" sz="2000" dirty="0">
                <a:latin typeface="Gill Sans MT" panose="020B0502020104020203" pitchFamily="34" charset="77"/>
              </a:rPr>
              <a:t>JA KOMMENTOIDAAN KUVAN JA TEKSTI SUHDETTA TOISIINSA SEKÄ</a:t>
            </a:r>
          </a:p>
          <a:p>
            <a:r>
              <a:rPr lang="fi-FI" sz="2000" dirty="0">
                <a:latin typeface="Gill Sans MT" panose="020B0502020104020203" pitchFamily="34" charset="77"/>
              </a:rPr>
              <a:t>KIELIPEDAGOKIIKAN ja TAITEEN TUNTEMUKSEN SUHDETTA TOISIINSA</a:t>
            </a:r>
          </a:p>
        </p:txBody>
      </p:sp>
    </p:spTree>
    <p:extLst>
      <p:ext uri="{BB962C8B-B14F-4D97-AF65-F5344CB8AC3E}">
        <p14:creationId xmlns:p14="http://schemas.microsoft.com/office/powerpoint/2010/main" val="1699230372"/>
      </p:ext>
    </p:extLst>
  </p:cSld>
  <p:clrMapOvr>
    <a:masterClrMapping/>
  </p:clrMapOvr>
</p:sld>
</file>

<file path=ppt/theme/theme1.xml><?xml version="1.0" encoding="utf-8"?>
<a:theme xmlns:a="http://schemas.openxmlformats.org/drawingml/2006/main" name="JYU Otsikkodi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_16_9" id="{18043CDD-6F58-B748-A541-C5087578035D}" vid="{8C6851FC-BDE7-5C45-B9BF-4E59D057EB54}"/>
    </a:ext>
  </a:extLst>
</a:theme>
</file>

<file path=ppt/theme/theme2.xml><?xml version="1.0" encoding="utf-8"?>
<a:theme xmlns:a="http://schemas.openxmlformats.org/drawingml/2006/main" name="JYU sisältö pohj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_16_9" id="{18043CDD-6F58-B748-A541-C5087578035D}" vid="{F4751D54-1BD4-5441-B78A-358C5DC524DF}"/>
    </a:ext>
  </a:extLst>
</a:theme>
</file>

<file path=ppt/theme/theme3.xml><?xml version="1.0" encoding="utf-8"?>
<a:theme xmlns:a="http://schemas.openxmlformats.org/drawingml/2006/main" name="2_Mukautettu suunnittelumalli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_16_9" id="{18043CDD-6F58-B748-A541-C5087578035D}" vid="{CCF3B531-D1DE-B645-80E2-FA0A582605CD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4365</TotalTime>
  <Words>54</Words>
  <Application>Microsoft Macintosh PowerPoint</Application>
  <PresentationFormat>Laajakuva</PresentationFormat>
  <Paragraphs>15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2</vt:i4>
      </vt:variant>
    </vt:vector>
  </HeadingPairs>
  <TitlesOfParts>
    <vt:vector size="11" baseType="lpstr">
      <vt:lpstr>Arial</vt:lpstr>
      <vt:lpstr>Calibri</vt:lpstr>
      <vt:lpstr>Century Gothic</vt:lpstr>
      <vt:lpstr>Gill Sans MT</vt:lpstr>
      <vt:lpstr>Helvetica</vt:lpstr>
      <vt:lpstr>Impact</vt:lpstr>
      <vt:lpstr>JYU Otsikkodiat</vt:lpstr>
      <vt:lpstr>JYU sisältö pohjat</vt:lpstr>
      <vt:lpstr>2_Mukautettu suunnittelumalli</vt:lpstr>
      <vt:lpstr>PowerPoint-esitys</vt:lpstr>
      <vt:lpstr>LÄMMITTELYTEHTÄVÄ KIELIPAINOTTEINEN TAIDEMEEMI – tehdään  11.4.  demollaolla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KUVATAIDE CAMM5090 KOKKOLA </dc:title>
  <dc:subject/>
  <dc:creator>Lokka, Antti</dc:creator>
  <cp:keywords/>
  <dc:description/>
  <cp:lastModifiedBy>Lokka, Antti</cp:lastModifiedBy>
  <cp:revision>110</cp:revision>
  <dcterms:created xsi:type="dcterms:W3CDTF">2020-04-15T06:25:21Z</dcterms:created>
  <dcterms:modified xsi:type="dcterms:W3CDTF">2024-04-10T09:34:19Z</dcterms:modified>
  <cp:category/>
</cp:coreProperties>
</file>