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6"/>
  </p:notesMasterIdLst>
  <p:handoutMasterIdLst>
    <p:handoutMasterId r:id="rId7"/>
  </p:handoutMasterIdLst>
  <p:sldIdLst>
    <p:sldId id="277" r:id="rId4"/>
    <p:sldId id="278" r:id="rId5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63F"/>
    <a:srgbClr val="E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4801"/>
  </p:normalViewPr>
  <p:slideViewPr>
    <p:cSldViewPr snapToGrid="0" snapToObjects="1">
      <p:cViewPr varScale="1">
        <p:scale>
          <a:sx n="107" d="100"/>
          <a:sy n="107" d="100"/>
        </p:scale>
        <p:origin x="16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22.11.2021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22.11.2021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6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60" y="1045883"/>
            <a:ext cx="204744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6"/>
            <a:ext cx="9144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1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424451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424380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57531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435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 userDrawn="1"/>
        </p:nvSpPr>
        <p:spPr>
          <a:xfrm rot="5400000">
            <a:off x="8248258" y="142284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8116" y="288127"/>
            <a:ext cx="323551" cy="736410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22.11.2021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9144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57201" y="0"/>
            <a:ext cx="763388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9144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22.11.2021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22.11.2021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7923412" y="0"/>
            <a:ext cx="763388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5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6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  <a:latin typeface="Impact"/>
                <a:cs typeface="Impact"/>
              </a:rPr>
              <a:t>MUODOSTA MAISEMA   22.11. </a:t>
            </a:r>
            <a:r>
              <a:rPr lang="en-US">
                <a:solidFill>
                  <a:schemeClr val="accent3"/>
                </a:solidFill>
                <a:latin typeface="Impact"/>
                <a:cs typeface="Impact"/>
              </a:rPr>
              <a:t>Integraatio</a:t>
            </a:r>
            <a:endParaRPr lang="en-US" dirty="0">
              <a:solidFill>
                <a:schemeClr val="accent3"/>
              </a:solidFill>
              <a:latin typeface="Impact"/>
              <a:cs typeface="Impac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37368"/>
            <a:ext cx="8229600" cy="486448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leikkaa</a:t>
            </a:r>
            <a:r>
              <a:rPr lang="en-US" dirty="0"/>
              <a:t> </a:t>
            </a:r>
            <a:r>
              <a:rPr lang="en-US" dirty="0" err="1"/>
              <a:t>saksilla</a:t>
            </a:r>
            <a:r>
              <a:rPr lang="en-US" dirty="0"/>
              <a:t> </a:t>
            </a:r>
            <a:r>
              <a:rPr lang="en-US" dirty="0" err="1"/>
              <a:t>muotoja</a:t>
            </a:r>
            <a:r>
              <a:rPr lang="en-US" dirty="0"/>
              <a:t> </a:t>
            </a:r>
            <a:r>
              <a:rPr lang="en-US" dirty="0" err="1"/>
              <a:t>joita</a:t>
            </a:r>
            <a:r>
              <a:rPr lang="en-US" dirty="0"/>
              <a:t> </a:t>
            </a:r>
            <a:r>
              <a:rPr lang="en-US" dirty="0" err="1"/>
              <a:t>voisit</a:t>
            </a:r>
            <a:r>
              <a:rPr lang="en-US" dirty="0"/>
              <a:t> </a:t>
            </a:r>
            <a:r>
              <a:rPr lang="en-US" dirty="0" err="1"/>
              <a:t>nähdä</a:t>
            </a:r>
            <a:r>
              <a:rPr lang="en-US" dirty="0"/>
              <a:t> </a:t>
            </a:r>
            <a:r>
              <a:rPr lang="en-US" dirty="0" err="1"/>
              <a:t>maisemassa</a:t>
            </a:r>
            <a:r>
              <a:rPr lang="en-US" sz="1900" dirty="0"/>
              <a:t>, Paul </a:t>
            </a:r>
            <a:r>
              <a:rPr lang="en-US" sz="1900" dirty="0" err="1"/>
              <a:t>Cezanné</a:t>
            </a:r>
            <a:r>
              <a:rPr lang="en-US" sz="1900" dirty="0"/>
              <a:t>, Mont Saint-</a:t>
            </a:r>
            <a:r>
              <a:rPr lang="en-US" sz="1900" dirty="0" err="1"/>
              <a:t>Victoire</a:t>
            </a:r>
            <a:r>
              <a:rPr lang="en-US" sz="1900" dirty="0"/>
              <a:t> 1885 -87</a:t>
            </a:r>
          </a:p>
          <a:p>
            <a:endParaRPr lang="en-US" sz="1900" dirty="0"/>
          </a:p>
          <a:p>
            <a:r>
              <a:rPr lang="en-US" sz="3000" dirty="0" err="1"/>
              <a:t>sijoita</a:t>
            </a:r>
            <a:r>
              <a:rPr lang="en-US" sz="3000" dirty="0"/>
              <a:t> </a:t>
            </a:r>
            <a:r>
              <a:rPr lang="en-US" sz="3000" dirty="0" err="1"/>
              <a:t>muoto</a:t>
            </a:r>
            <a:r>
              <a:rPr lang="en-US" sz="3000" dirty="0"/>
              <a:t> </a:t>
            </a:r>
            <a:r>
              <a:rPr lang="en-US" sz="3000" dirty="0" err="1"/>
              <a:t>johonkin</a:t>
            </a:r>
            <a:r>
              <a:rPr lang="en-US" sz="3000" dirty="0"/>
              <a:t> </a:t>
            </a:r>
            <a:r>
              <a:rPr lang="en-US" sz="3000" dirty="0" err="1"/>
              <a:t>kohtaan</a:t>
            </a:r>
            <a:r>
              <a:rPr lang="en-US" sz="3000" dirty="0"/>
              <a:t> </a:t>
            </a:r>
            <a:r>
              <a:rPr lang="en-US" sz="3000" dirty="0" err="1"/>
              <a:t>seinätaulun</a:t>
            </a:r>
            <a:r>
              <a:rPr lang="en-US" sz="3000" dirty="0"/>
              <a:t> </a:t>
            </a:r>
            <a:r>
              <a:rPr lang="en-US" sz="3000" dirty="0" err="1"/>
              <a:t>alalistaan</a:t>
            </a:r>
            <a:r>
              <a:rPr lang="en-US" sz="3000" dirty="0"/>
              <a:t> </a:t>
            </a:r>
            <a:r>
              <a:rPr lang="en-US" sz="3000" dirty="0" err="1"/>
              <a:t>siten</a:t>
            </a:r>
            <a:r>
              <a:rPr lang="en-US" sz="3000" dirty="0"/>
              <a:t> </a:t>
            </a:r>
            <a:r>
              <a:rPr lang="en-US" sz="3000" dirty="0" err="1"/>
              <a:t>että</a:t>
            </a:r>
            <a:r>
              <a:rPr lang="en-US" sz="3000" dirty="0"/>
              <a:t> ne </a:t>
            </a:r>
            <a:r>
              <a:rPr lang="en-US" sz="3000" dirty="0" err="1"/>
              <a:t>muodostavat</a:t>
            </a:r>
            <a:r>
              <a:rPr lang="en-US" sz="3000" dirty="0"/>
              <a:t> </a:t>
            </a:r>
            <a:r>
              <a:rPr lang="en-US" sz="3000" dirty="0" err="1"/>
              <a:t>yhtenäisen</a:t>
            </a:r>
            <a:r>
              <a:rPr lang="en-US" sz="3000" dirty="0"/>
              <a:t>, </a:t>
            </a:r>
            <a:r>
              <a:rPr lang="en-US" sz="3000" dirty="0" err="1"/>
              <a:t>jatkuvan</a:t>
            </a:r>
            <a:r>
              <a:rPr lang="en-US" sz="3000" dirty="0"/>
              <a:t> </a:t>
            </a:r>
            <a:r>
              <a:rPr lang="en-US" sz="3000" dirty="0" err="1"/>
              <a:t>silhuetin</a:t>
            </a:r>
            <a:r>
              <a:rPr lang="en-US" sz="3000" dirty="0"/>
              <a:t>.</a:t>
            </a:r>
          </a:p>
          <a:p>
            <a:endParaRPr lang="en-US" sz="3000" dirty="0"/>
          </a:p>
          <a:p>
            <a:r>
              <a:rPr lang="en-US" sz="3000" dirty="0" err="1"/>
              <a:t>toisena</a:t>
            </a:r>
            <a:r>
              <a:rPr lang="en-US" sz="3000" dirty="0"/>
              <a:t> </a:t>
            </a:r>
            <a:r>
              <a:rPr lang="en-US" sz="3000" dirty="0" err="1"/>
              <a:t>tehtävänä</a:t>
            </a:r>
            <a:r>
              <a:rPr lang="en-US" sz="3000" dirty="0"/>
              <a:t> </a:t>
            </a:r>
            <a:r>
              <a:rPr lang="en-US" sz="3000" dirty="0" err="1"/>
              <a:t>vapaalla</a:t>
            </a:r>
            <a:r>
              <a:rPr lang="en-US" sz="3000" dirty="0"/>
              <a:t> </a:t>
            </a:r>
            <a:r>
              <a:rPr lang="en-US" sz="3000" dirty="0" err="1"/>
              <a:t>kädellä</a:t>
            </a:r>
            <a:r>
              <a:rPr lang="en-US" sz="3000" dirty="0"/>
              <a:t> </a:t>
            </a:r>
            <a:r>
              <a:rPr lang="en-US" sz="3000" dirty="0" err="1"/>
              <a:t>oma</a:t>
            </a:r>
            <a:r>
              <a:rPr lang="en-US" sz="3000" dirty="0"/>
              <a:t> </a:t>
            </a:r>
            <a:r>
              <a:rPr lang="en-US" sz="3000" dirty="0" err="1"/>
              <a:t>tulkintasi</a:t>
            </a:r>
            <a:r>
              <a:rPr lang="en-US" sz="3000" dirty="0"/>
              <a:t> </a:t>
            </a:r>
            <a:r>
              <a:rPr lang="en-US" sz="3000" dirty="0" err="1"/>
              <a:t>Cezannén</a:t>
            </a:r>
            <a:r>
              <a:rPr lang="en-US" sz="3000" dirty="0"/>
              <a:t> </a:t>
            </a:r>
            <a:r>
              <a:rPr lang="en-US" dirty="0" err="1"/>
              <a:t>maalauksesta</a:t>
            </a:r>
            <a:r>
              <a:rPr lang="en-US" dirty="0"/>
              <a:t> </a:t>
            </a:r>
            <a:r>
              <a:rPr lang="en-US" dirty="0" err="1"/>
              <a:t>viivapiirroksena</a:t>
            </a:r>
            <a:r>
              <a:rPr lang="en-US" dirty="0"/>
              <a:t> + </a:t>
            </a:r>
            <a:r>
              <a:rPr lang="en-US" dirty="0" err="1"/>
              <a:t>värien</a:t>
            </a:r>
            <a:r>
              <a:rPr lang="en-US" dirty="0"/>
              <a:t> </a:t>
            </a:r>
            <a:r>
              <a:rPr lang="en-US" dirty="0" err="1"/>
              <a:t>sekoitusharjoitus</a:t>
            </a:r>
            <a:r>
              <a:rPr lang="en-US" dirty="0"/>
              <a:t> -&gt; </a:t>
            </a:r>
            <a:r>
              <a:rPr lang="en-US" dirty="0" err="1"/>
              <a:t>puuvärikynillä</a:t>
            </a:r>
            <a:r>
              <a:rPr lang="en-US" dirty="0"/>
              <a:t> </a:t>
            </a:r>
            <a:r>
              <a:rPr lang="en-US" dirty="0" err="1"/>
              <a:t>omalla</a:t>
            </a:r>
            <a:r>
              <a:rPr lang="en-US" dirty="0"/>
              <a:t> </a:t>
            </a:r>
            <a:r>
              <a:rPr lang="en-US" dirty="0" err="1"/>
              <a:t>väriasteikolla</a:t>
            </a:r>
            <a:r>
              <a:rPr lang="en-US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64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A0C278-CD76-1C42-B333-5699FDCA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F301810-C92E-364C-B3AB-D309468E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94D99DD3-96E4-0C4E-A635-F70C14DD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 descr="Kuva, joka sisältää kohteen rock, vuori&#10;&#10;Kuvaus luotu automaattisesti">
            <a:extLst>
              <a:ext uri="{FF2B5EF4-FFF2-40B4-BE49-F238E27FC236}">
                <a16:creationId xmlns:a16="http://schemas.microsoft.com/office/drawing/2014/main" id="{176AB2C0-B3AC-D54C-B341-454F873A7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202" y="0"/>
            <a:ext cx="8134598" cy="6507678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05E7F57-4E63-9D4D-A87D-A02C66FA3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9116447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67</Words>
  <Application>Microsoft Macintosh PowerPoint</Application>
  <PresentationFormat>Näytössä katseltava diaesitys (4:3)</PresentationFormat>
  <Paragraphs>12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</vt:i4>
      </vt:variant>
    </vt:vector>
  </HeadingPairs>
  <TitlesOfParts>
    <vt:vector size="9" baseType="lpstr">
      <vt:lpstr>Arial</vt:lpstr>
      <vt:lpstr>Calibri</vt:lpstr>
      <vt:lpstr>Helvetica</vt:lpstr>
      <vt:lpstr>Impact</vt:lpstr>
      <vt:lpstr>JYU Otsikkodiat</vt:lpstr>
      <vt:lpstr>JYU sisältö pohjat</vt:lpstr>
      <vt:lpstr>2_Mukautettu suunnittelumalli</vt:lpstr>
      <vt:lpstr>MUODOSTA MAISEMA   22.11. Integraatio</vt:lpstr>
      <vt:lpstr>PowerPoint-esitys</vt:lpstr>
    </vt:vector>
  </TitlesOfParts>
  <Company>ID Partners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Jenny Korhonen</dc:creator>
  <cp:lastModifiedBy>Microsoft Office User</cp:lastModifiedBy>
  <cp:revision>105</cp:revision>
  <dcterms:created xsi:type="dcterms:W3CDTF">2017-01-24T13:51:20Z</dcterms:created>
  <dcterms:modified xsi:type="dcterms:W3CDTF">2021-11-22T07:33:53Z</dcterms:modified>
</cp:coreProperties>
</file>