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2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51E2DD9-324A-4C85-BE47-9394E0A7019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BFC44BB-5AB7-4BB9-A4EC-B35126AC44C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582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2DD9-324A-4C85-BE47-9394E0A7019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44BB-5AB7-4BB9-A4EC-B35126AC4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5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2DD9-324A-4C85-BE47-9394E0A7019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44BB-5AB7-4BB9-A4EC-B35126AC44C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899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2DD9-324A-4C85-BE47-9394E0A7019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44BB-5AB7-4BB9-A4EC-B35126AC44C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904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2DD9-324A-4C85-BE47-9394E0A7019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44BB-5AB7-4BB9-A4EC-B35126AC4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03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2DD9-324A-4C85-BE47-9394E0A7019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44BB-5AB7-4BB9-A4EC-B35126AC44C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32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2DD9-324A-4C85-BE47-9394E0A7019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44BB-5AB7-4BB9-A4EC-B35126AC44C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871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2DD9-324A-4C85-BE47-9394E0A7019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44BB-5AB7-4BB9-A4EC-B35126AC44C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268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2DD9-324A-4C85-BE47-9394E0A7019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44BB-5AB7-4BB9-A4EC-B35126AC44C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11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2DD9-324A-4C85-BE47-9394E0A7019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44BB-5AB7-4BB9-A4EC-B35126AC4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9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2DD9-324A-4C85-BE47-9394E0A7019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44BB-5AB7-4BB9-A4EC-B35126AC44C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22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2DD9-324A-4C85-BE47-9394E0A7019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44BB-5AB7-4BB9-A4EC-B35126AC4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1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2DD9-324A-4C85-BE47-9394E0A7019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44BB-5AB7-4BB9-A4EC-B35126AC44C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50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2DD9-324A-4C85-BE47-9394E0A7019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44BB-5AB7-4BB9-A4EC-B35126AC44C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11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2DD9-324A-4C85-BE47-9394E0A7019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44BB-5AB7-4BB9-A4EC-B35126AC4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9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2DD9-324A-4C85-BE47-9394E0A7019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44BB-5AB7-4BB9-A4EC-B35126AC44C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33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E2DD9-324A-4C85-BE47-9394E0A7019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44BB-5AB7-4BB9-A4EC-B35126AC4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56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1E2DD9-324A-4C85-BE47-9394E0A7019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FC44BB-5AB7-4BB9-A4EC-B35126AC4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4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ooc.helsinki.fi/" TargetMode="External"/><Relationship Id="rId2" Type="http://schemas.openxmlformats.org/officeDocument/2006/relationships/hyperlink" Target="https://mooc.helsinki.fi/course/view.php?id=117#section-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Kiertotalous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Alakoulun</a:t>
            </a:r>
            <a:r>
              <a:rPr lang="en-US" dirty="0" smtClean="0"/>
              <a:t> </a:t>
            </a:r>
            <a:r>
              <a:rPr lang="en-US" dirty="0" err="1" smtClean="0"/>
              <a:t>Käsityön</a:t>
            </a:r>
            <a:r>
              <a:rPr lang="en-US" dirty="0" smtClean="0"/>
              <a:t> ja </a:t>
            </a:r>
            <a:r>
              <a:rPr lang="en-US" dirty="0" err="1" smtClean="0"/>
              <a:t>teknologian</a:t>
            </a:r>
            <a:r>
              <a:rPr lang="en-US" dirty="0" smtClean="0"/>
              <a:t> </a:t>
            </a:r>
            <a:r>
              <a:rPr lang="en-US" dirty="0" err="1" smtClean="0"/>
              <a:t>opetuksessa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6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Kiertotalous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Ilmiö</a:t>
            </a:r>
            <a:r>
              <a:rPr lang="en-US" dirty="0" smtClean="0"/>
              <a:t>, </a:t>
            </a:r>
            <a:r>
              <a:rPr lang="en-US" dirty="0" err="1" smtClean="0"/>
              <a:t>josta</a:t>
            </a:r>
            <a:r>
              <a:rPr lang="en-US" dirty="0" smtClean="0"/>
              <a:t> on </a:t>
            </a:r>
            <a:r>
              <a:rPr lang="en-US" dirty="0" err="1" smtClean="0"/>
              <a:t>mahdollista</a:t>
            </a:r>
            <a:r>
              <a:rPr lang="en-US" dirty="0" smtClean="0"/>
              <a:t> </a:t>
            </a:r>
            <a:r>
              <a:rPr lang="en-US" dirty="0" err="1" smtClean="0"/>
              <a:t>rakentaa</a:t>
            </a:r>
            <a:r>
              <a:rPr lang="en-US" dirty="0" smtClean="0"/>
              <a:t> </a:t>
            </a:r>
            <a:r>
              <a:rPr lang="en-US" dirty="0" err="1" smtClean="0"/>
              <a:t>yksi</a:t>
            </a:r>
            <a:r>
              <a:rPr lang="en-US" dirty="0" smtClean="0"/>
              <a:t> tai </a:t>
            </a:r>
            <a:r>
              <a:rPr lang="en-US" dirty="0" err="1" smtClean="0"/>
              <a:t>useampia</a:t>
            </a:r>
            <a:r>
              <a:rPr lang="en-US" dirty="0" smtClean="0"/>
              <a:t> </a:t>
            </a:r>
            <a:r>
              <a:rPr lang="en-US" dirty="0" err="1" smtClean="0"/>
              <a:t>aihepiirejä</a:t>
            </a:r>
            <a:endParaRPr lang="en-US" dirty="0" smtClean="0"/>
          </a:p>
          <a:p>
            <a:r>
              <a:rPr lang="en-US" dirty="0" err="1" smtClean="0"/>
              <a:t>Integroituu</a:t>
            </a:r>
            <a:r>
              <a:rPr lang="en-US" dirty="0" smtClean="0"/>
              <a:t> </a:t>
            </a:r>
            <a:r>
              <a:rPr lang="en-US" dirty="0" err="1" smtClean="0"/>
              <a:t>oppiainekohtaisiin</a:t>
            </a:r>
            <a:r>
              <a:rPr lang="en-US" dirty="0" smtClean="0"/>
              <a:t> ja </a:t>
            </a:r>
            <a:r>
              <a:rPr lang="en-US" dirty="0" err="1" smtClean="0"/>
              <a:t>laaja-alaisen</a:t>
            </a:r>
            <a:r>
              <a:rPr lang="en-US" dirty="0" smtClean="0"/>
              <a:t> </a:t>
            </a:r>
            <a:r>
              <a:rPr lang="en-US" dirty="0" err="1" smtClean="0"/>
              <a:t>osaamisen</a:t>
            </a:r>
            <a:r>
              <a:rPr lang="en-US" dirty="0" smtClean="0"/>
              <a:t> </a:t>
            </a:r>
            <a:r>
              <a:rPr lang="en-US" dirty="0" err="1" smtClean="0"/>
              <a:t>tavoitteisiin</a:t>
            </a:r>
            <a:endParaRPr lang="en-US" dirty="0" smtClean="0"/>
          </a:p>
          <a:p>
            <a:r>
              <a:rPr lang="en-US" dirty="0" err="1" smtClean="0"/>
              <a:t>Muita</a:t>
            </a:r>
            <a:r>
              <a:rPr lang="en-US" dirty="0" smtClean="0"/>
              <a:t> </a:t>
            </a:r>
            <a:r>
              <a:rPr lang="en-US" dirty="0" err="1" smtClean="0"/>
              <a:t>käsitteitä</a:t>
            </a:r>
            <a:r>
              <a:rPr lang="en-US" dirty="0" smtClean="0"/>
              <a:t> </a:t>
            </a:r>
            <a:r>
              <a:rPr lang="en-US" dirty="0" err="1" smtClean="0"/>
              <a:t>esim</a:t>
            </a:r>
            <a:r>
              <a:rPr lang="en-US" dirty="0" smtClean="0"/>
              <a:t>. </a:t>
            </a:r>
            <a:r>
              <a:rPr lang="en-US" dirty="0" err="1" smtClean="0"/>
              <a:t>Kestävä</a:t>
            </a:r>
            <a:r>
              <a:rPr lang="en-US" dirty="0" smtClean="0"/>
              <a:t> </a:t>
            </a:r>
            <a:r>
              <a:rPr lang="en-US" dirty="0" err="1" smtClean="0"/>
              <a:t>kehitys</a:t>
            </a:r>
            <a:r>
              <a:rPr lang="en-US" dirty="0" smtClean="0"/>
              <a:t>, </a:t>
            </a:r>
            <a:r>
              <a:rPr lang="en-US" dirty="0" err="1" smtClean="0"/>
              <a:t>ilmastonmuutos</a:t>
            </a:r>
            <a:r>
              <a:rPr lang="en-US" dirty="0" smtClean="0"/>
              <a:t>…</a:t>
            </a:r>
          </a:p>
          <a:p>
            <a:r>
              <a:rPr lang="en-US" dirty="0" err="1" smtClean="0"/>
              <a:t>Haasteena</a:t>
            </a:r>
            <a:r>
              <a:rPr lang="en-US" dirty="0" smtClean="0"/>
              <a:t> </a:t>
            </a:r>
            <a:r>
              <a:rPr lang="en-US" dirty="0" err="1" smtClean="0"/>
              <a:t>löytää</a:t>
            </a:r>
            <a:r>
              <a:rPr lang="en-US" dirty="0" smtClean="0"/>
              <a:t> </a:t>
            </a:r>
            <a:r>
              <a:rPr lang="en-US" dirty="0" err="1" smtClean="0"/>
              <a:t>mielekkäitä</a:t>
            </a:r>
            <a:r>
              <a:rPr lang="en-US" dirty="0" smtClean="0"/>
              <a:t> ja </a:t>
            </a:r>
            <a:r>
              <a:rPr lang="en-US" dirty="0" err="1" smtClean="0"/>
              <a:t>oppilaan</a:t>
            </a:r>
            <a:r>
              <a:rPr lang="en-US" dirty="0" smtClean="0"/>
              <a:t> </a:t>
            </a:r>
            <a:r>
              <a:rPr lang="en-US" dirty="0" err="1" smtClean="0"/>
              <a:t>tasolle</a:t>
            </a:r>
            <a:r>
              <a:rPr lang="en-US" dirty="0" smtClean="0"/>
              <a:t> </a:t>
            </a:r>
            <a:r>
              <a:rPr lang="en-US" dirty="0" err="1" smtClean="0"/>
              <a:t>sopivia</a:t>
            </a:r>
            <a:r>
              <a:rPr lang="en-US" dirty="0" smtClean="0"/>
              <a:t>, </a:t>
            </a:r>
            <a:r>
              <a:rPr lang="en-US" dirty="0" err="1" smtClean="0"/>
              <a:t>merkityksellisiä</a:t>
            </a:r>
            <a:r>
              <a:rPr lang="en-US" dirty="0" smtClean="0"/>
              <a:t> </a:t>
            </a:r>
            <a:r>
              <a:rPr lang="en-US" dirty="0" err="1" smtClean="0"/>
              <a:t>tapoja</a:t>
            </a:r>
            <a:r>
              <a:rPr lang="en-US" dirty="0" smtClean="0"/>
              <a:t> </a:t>
            </a:r>
            <a:r>
              <a:rPr lang="en-US" dirty="0" err="1" smtClean="0"/>
              <a:t>käsitellä</a:t>
            </a:r>
            <a:r>
              <a:rPr lang="en-US" dirty="0" smtClean="0"/>
              <a:t> </a:t>
            </a:r>
            <a:r>
              <a:rPr lang="en-US" dirty="0" err="1" smtClean="0"/>
              <a:t>asioita</a:t>
            </a:r>
            <a:r>
              <a:rPr lang="en-US" dirty="0" smtClean="0"/>
              <a:t> </a:t>
            </a:r>
            <a:r>
              <a:rPr lang="en-US" dirty="0" err="1" smtClean="0"/>
              <a:t>toiminnallisesti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2238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Kiertotalous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1733909"/>
            <a:ext cx="9601196" cy="4141959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Parityö</a:t>
            </a:r>
            <a:r>
              <a:rPr lang="en-US" dirty="0" smtClean="0"/>
              <a:t>: </a:t>
            </a:r>
            <a:r>
              <a:rPr lang="en-US" dirty="0" err="1" smtClean="0"/>
              <a:t>Mene</a:t>
            </a:r>
            <a:r>
              <a:rPr lang="en-US" dirty="0" smtClean="0"/>
              <a:t> </a:t>
            </a:r>
            <a:r>
              <a:rPr lang="en-US" dirty="0" err="1" smtClean="0"/>
              <a:t>sivustolle</a:t>
            </a:r>
            <a:r>
              <a:rPr lang="en-US" dirty="0" smtClean="0"/>
              <a:t> </a:t>
            </a:r>
            <a:r>
              <a:rPr lang="en-US" dirty="0" err="1" smtClean="0">
                <a:hlinkClick r:id="rId2"/>
              </a:rPr>
              <a:t>Kiertotalous.Nyt</a:t>
            </a:r>
            <a:r>
              <a:rPr lang="en-US" dirty="0" smtClean="0"/>
              <a:t> , </a:t>
            </a:r>
            <a:r>
              <a:rPr lang="en-US" dirty="0" err="1" smtClean="0"/>
              <a:t>joka</a:t>
            </a:r>
            <a:r>
              <a:rPr lang="en-US" dirty="0" smtClean="0"/>
              <a:t> </a:t>
            </a:r>
            <a:r>
              <a:rPr lang="en-US" dirty="0" err="1" smtClean="0"/>
              <a:t>löytyy</a:t>
            </a:r>
            <a:r>
              <a:rPr lang="en-US" dirty="0" smtClean="0"/>
              <a:t> </a:t>
            </a:r>
            <a:r>
              <a:rPr lang="en-US" dirty="0" err="1" smtClean="0"/>
              <a:t>sivustolta</a:t>
            </a:r>
            <a:r>
              <a:rPr lang="en-US" dirty="0" smtClean="0"/>
              <a:t> </a:t>
            </a:r>
            <a:r>
              <a:rPr lang="fi-FI" dirty="0">
                <a:hlinkClick r:id="rId3"/>
              </a:rPr>
              <a:t>https://mooc.helsinki.fi</a:t>
            </a:r>
            <a:r>
              <a:rPr lang="fi-FI" dirty="0" smtClean="0">
                <a:hlinkClick r:id="rId3"/>
              </a:rPr>
              <a:t>/</a:t>
            </a: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Kirjautukaa sisään HAKA </a:t>
            </a:r>
            <a:r>
              <a:rPr lang="fi-FI" dirty="0" err="1" smtClean="0"/>
              <a:t>login</a:t>
            </a:r>
            <a:r>
              <a:rPr lang="fi-FI" dirty="0" smtClean="0"/>
              <a:t> JYU tunnuksilla, päättyneet kurssit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Johdanto kappaleesta tutkikaa luvut</a:t>
            </a:r>
            <a:endParaRPr lang="fi-FI" dirty="0"/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Mitä on kiertotalous?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Planeettarajat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Lineaarisesta mallista kiertotalouteen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Kiertotalousmalli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Kiertotalouden perusperiaatteet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Kiertotalouden hyödyt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Kiertotalouden haasteet ja rajoitteet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Kiertotalouden ohjauskeinot</a:t>
            </a:r>
          </a:p>
          <a:p>
            <a:pPr marL="914400" lvl="1" indent="-457200">
              <a:buFont typeface="+mj-lt"/>
              <a:buAutoNum type="arabicPeriod"/>
            </a:pPr>
            <a:r>
              <a:rPr lang="fi-FI" dirty="0"/>
              <a:t>Kiertotalouden liiketoimintamallit</a:t>
            </a:r>
            <a:endParaRPr lang="fi-FI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Kiertotalous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Keskustelkaa</a:t>
            </a:r>
            <a:r>
              <a:rPr lang="en-US" dirty="0" smtClean="0"/>
              <a:t> </a:t>
            </a:r>
            <a:r>
              <a:rPr lang="en-US" dirty="0" err="1" smtClean="0"/>
              <a:t>parin</a:t>
            </a:r>
            <a:r>
              <a:rPr lang="en-US" dirty="0" smtClean="0"/>
              <a:t> </a:t>
            </a:r>
            <a:r>
              <a:rPr lang="en-US" dirty="0" err="1" smtClean="0"/>
              <a:t>kanssa</a:t>
            </a:r>
            <a:r>
              <a:rPr lang="en-US" dirty="0" smtClean="0"/>
              <a:t> </a:t>
            </a:r>
            <a:r>
              <a:rPr lang="en-US" dirty="0" err="1" smtClean="0"/>
              <a:t>sisällöstä</a:t>
            </a:r>
            <a:r>
              <a:rPr lang="en-US" dirty="0" smtClean="0"/>
              <a:t>, </a:t>
            </a:r>
            <a:r>
              <a:rPr lang="en-US" dirty="0" err="1" smtClean="0"/>
              <a:t>sen</a:t>
            </a:r>
            <a:r>
              <a:rPr lang="en-US" dirty="0" smtClean="0"/>
              <a:t> </a:t>
            </a:r>
            <a:r>
              <a:rPr lang="en-US" dirty="0" err="1" smtClean="0"/>
              <a:t>sopivuudesta</a:t>
            </a:r>
            <a:r>
              <a:rPr lang="en-US" dirty="0" smtClean="0"/>
              <a:t> </a:t>
            </a:r>
            <a:r>
              <a:rPr lang="en-US" dirty="0" err="1" smtClean="0"/>
              <a:t>eri</a:t>
            </a:r>
            <a:r>
              <a:rPr lang="en-US" dirty="0" smtClean="0"/>
              <a:t> </a:t>
            </a:r>
            <a:r>
              <a:rPr lang="en-US" dirty="0" err="1" smtClean="0"/>
              <a:t>ikäisille</a:t>
            </a:r>
            <a:r>
              <a:rPr lang="en-US" dirty="0" smtClean="0"/>
              <a:t> </a:t>
            </a:r>
            <a:r>
              <a:rPr lang="en-US" dirty="0" err="1" smtClean="0"/>
              <a:t>lapsille</a:t>
            </a:r>
            <a:r>
              <a:rPr lang="en-US" dirty="0" smtClean="0"/>
              <a:t> (</a:t>
            </a:r>
            <a:r>
              <a:rPr lang="en-US" dirty="0" err="1" smtClean="0"/>
              <a:t>mitkä</a:t>
            </a:r>
            <a:r>
              <a:rPr lang="en-US" dirty="0" smtClean="0"/>
              <a:t> </a:t>
            </a:r>
            <a:r>
              <a:rPr lang="en-US" dirty="0" err="1" smtClean="0"/>
              <a:t>käsitteet</a:t>
            </a:r>
            <a:r>
              <a:rPr lang="en-US" dirty="0" smtClean="0"/>
              <a:t> on </a:t>
            </a:r>
            <a:r>
              <a:rPr lang="en-US" dirty="0" err="1" smtClean="0"/>
              <a:t>keskeisiä</a:t>
            </a:r>
            <a:r>
              <a:rPr lang="en-US" dirty="0" smtClean="0"/>
              <a:t>, </a:t>
            </a:r>
            <a:r>
              <a:rPr lang="en-US" dirty="0" err="1" smtClean="0"/>
              <a:t>mitä</a:t>
            </a:r>
            <a:r>
              <a:rPr lang="en-US" dirty="0" smtClean="0"/>
              <a:t> </a:t>
            </a:r>
            <a:r>
              <a:rPr lang="en-US" dirty="0" err="1" smtClean="0"/>
              <a:t>käsitteitä</a:t>
            </a:r>
            <a:r>
              <a:rPr lang="en-US" dirty="0" smtClean="0"/>
              <a:t> </a:t>
            </a:r>
            <a:r>
              <a:rPr lang="en-US" dirty="0" err="1" smtClean="0"/>
              <a:t>kannattaa</a:t>
            </a:r>
            <a:r>
              <a:rPr lang="en-US" dirty="0" smtClean="0"/>
              <a:t> </a:t>
            </a:r>
            <a:r>
              <a:rPr lang="en-US" dirty="0" err="1" smtClean="0"/>
              <a:t>ottaa</a:t>
            </a:r>
            <a:r>
              <a:rPr lang="en-US" dirty="0" smtClean="0"/>
              <a:t> 1-2 tai 5-6 </a:t>
            </a:r>
            <a:r>
              <a:rPr lang="en-US" dirty="0" err="1" smtClean="0"/>
              <a:t>luokilla</a:t>
            </a:r>
            <a:r>
              <a:rPr lang="en-US" dirty="0" smtClean="0"/>
              <a:t> </a:t>
            </a:r>
            <a:r>
              <a:rPr lang="en-US" dirty="0" err="1" smtClean="0"/>
              <a:t>jne</a:t>
            </a:r>
            <a:r>
              <a:rPr lang="en-US" dirty="0" smtClean="0"/>
              <a:t>.) </a:t>
            </a:r>
          </a:p>
          <a:p>
            <a:r>
              <a:rPr lang="en-US" dirty="0" err="1" smtClean="0"/>
              <a:t>Kirjatkaa</a:t>
            </a:r>
            <a:r>
              <a:rPr lang="en-US" dirty="0" smtClean="0"/>
              <a:t> </a:t>
            </a:r>
            <a:r>
              <a:rPr lang="en-US" dirty="0" err="1" smtClean="0"/>
              <a:t>ylös</a:t>
            </a:r>
            <a:r>
              <a:rPr lang="en-US" dirty="0" smtClean="0"/>
              <a:t> </a:t>
            </a:r>
            <a:r>
              <a:rPr lang="en-US" dirty="0" err="1" smtClean="0"/>
              <a:t>mahdolliset</a:t>
            </a:r>
            <a:r>
              <a:rPr lang="en-US" dirty="0" smtClean="0"/>
              <a:t> </a:t>
            </a:r>
            <a:r>
              <a:rPr lang="en-US" dirty="0" err="1" smtClean="0"/>
              <a:t>kysymykset</a:t>
            </a:r>
            <a:r>
              <a:rPr lang="en-US" dirty="0" smtClean="0"/>
              <a:t>/</a:t>
            </a:r>
            <a:r>
              <a:rPr lang="en-US" dirty="0" err="1" smtClean="0"/>
              <a:t>kommentit</a:t>
            </a:r>
            <a:endParaRPr lang="en-US" dirty="0" smtClean="0"/>
          </a:p>
          <a:p>
            <a:r>
              <a:rPr lang="en-US" dirty="0" err="1" smtClean="0"/>
              <a:t>Aikaa</a:t>
            </a:r>
            <a:r>
              <a:rPr lang="en-US" dirty="0" smtClean="0"/>
              <a:t> n. 20 min.</a:t>
            </a:r>
          </a:p>
          <a:p>
            <a:r>
              <a:rPr lang="en-US" dirty="0" err="1" smtClean="0"/>
              <a:t>Valmistautukaa</a:t>
            </a:r>
            <a:r>
              <a:rPr lang="en-US" dirty="0" smtClean="0"/>
              <a:t> </a:t>
            </a:r>
            <a:r>
              <a:rPr lang="en-US" dirty="0" err="1" smtClean="0"/>
              <a:t>kommentoimaan</a:t>
            </a:r>
            <a:r>
              <a:rPr lang="en-US" dirty="0" smtClean="0"/>
              <a:t>/</a:t>
            </a:r>
            <a:r>
              <a:rPr lang="en-US" dirty="0" err="1" smtClean="0"/>
              <a:t>keskustelemaan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66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Kiertotalous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Ryhmätyö</a:t>
            </a:r>
            <a:r>
              <a:rPr lang="en-US" dirty="0" smtClean="0"/>
              <a:t>, </a:t>
            </a:r>
            <a:r>
              <a:rPr lang="en-US" dirty="0" err="1" smtClean="0"/>
              <a:t>neljä</a:t>
            </a:r>
            <a:r>
              <a:rPr lang="en-US" dirty="0" smtClean="0"/>
              <a:t> </a:t>
            </a:r>
            <a:r>
              <a:rPr lang="en-US" dirty="0" err="1" smtClean="0"/>
              <a:t>ryhmää</a:t>
            </a:r>
            <a:endParaRPr lang="en-US" dirty="0" smtClean="0"/>
          </a:p>
          <a:p>
            <a:r>
              <a:rPr lang="en-US" dirty="0" err="1" smtClean="0"/>
              <a:t>Kukin</a:t>
            </a:r>
            <a:r>
              <a:rPr lang="en-US" dirty="0" smtClean="0"/>
              <a:t> </a:t>
            </a:r>
            <a:r>
              <a:rPr lang="en-US" dirty="0" err="1" smtClean="0"/>
              <a:t>ryhmä</a:t>
            </a:r>
            <a:r>
              <a:rPr lang="en-US" dirty="0" smtClean="0"/>
              <a:t> </a:t>
            </a:r>
            <a:r>
              <a:rPr lang="en-US" dirty="0" err="1" smtClean="0"/>
              <a:t>saa</a:t>
            </a:r>
            <a:r>
              <a:rPr lang="en-US" dirty="0" smtClean="0"/>
              <a:t> </a:t>
            </a:r>
            <a:r>
              <a:rPr lang="en-US" dirty="0" err="1" smtClean="0"/>
              <a:t>yhden</a:t>
            </a:r>
            <a:r>
              <a:rPr lang="en-US" dirty="0" smtClean="0"/>
              <a:t> </a:t>
            </a:r>
            <a:r>
              <a:rPr lang="en-US" dirty="0" err="1" smtClean="0"/>
              <a:t>luvun</a:t>
            </a:r>
            <a:r>
              <a:rPr lang="en-US" dirty="0" smtClean="0"/>
              <a:t>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dirty="0"/>
              <a:t>Kestävä ruokajärjestelmä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dirty="0"/>
              <a:t>Metsä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dirty="0"/>
              <a:t>Liikenne ja jakamistalous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dirty="0"/>
              <a:t>Tekniset </a:t>
            </a:r>
            <a:r>
              <a:rPr lang="fi-FI" dirty="0" smtClean="0"/>
              <a:t>kierrot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i-FI" dirty="0" smtClean="0"/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Valmistelkaa lyhyt n. 5 min esitys omasta aiheestanne muulle ryhmälle. Pari kolme diaa, joissa tulee esiin keskeiset käsitteet ja sisällöt.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6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Kiertotalous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95401" y="2372264"/>
            <a:ext cx="9824048" cy="3503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Ryhmätyö</a:t>
            </a:r>
            <a:r>
              <a:rPr lang="en-US" dirty="0" smtClean="0"/>
              <a:t>, </a:t>
            </a:r>
            <a:r>
              <a:rPr lang="en-US" dirty="0" err="1" smtClean="0"/>
              <a:t>neljä</a:t>
            </a:r>
            <a:r>
              <a:rPr lang="en-US" dirty="0" smtClean="0"/>
              <a:t> </a:t>
            </a:r>
            <a:r>
              <a:rPr lang="en-US" dirty="0" err="1" smtClean="0"/>
              <a:t>ryhmää</a:t>
            </a:r>
            <a:endParaRPr lang="fi-FI" dirty="0" smtClean="0"/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smtClean="0"/>
              <a:t> Suunnitelkaa 2-4 tuntia kestävä toiminnallinen oppimiskokonaisuus ryhmänne aiheesta. 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endParaRPr lang="fi-FI" dirty="0" smtClean="0"/>
          </a:p>
          <a:p>
            <a:pPr marL="800100" lvl="2" indent="-342900">
              <a:spcBef>
                <a:spcPts val="0"/>
              </a:spcBef>
              <a:spcAft>
                <a:spcPts val="0"/>
              </a:spcAft>
            </a:pPr>
            <a:r>
              <a:rPr lang="fi-FI" dirty="0" smtClean="0"/>
              <a:t>Huomioikaa oppilaiden ikäkausi. </a:t>
            </a:r>
          </a:p>
          <a:p>
            <a:pPr marL="800100" lvl="2" indent="-342900">
              <a:spcBef>
                <a:spcPts val="0"/>
              </a:spcBef>
              <a:spcAft>
                <a:spcPts val="0"/>
              </a:spcAft>
            </a:pPr>
            <a:r>
              <a:rPr lang="fi-FI" dirty="0" smtClean="0"/>
              <a:t>Hyödyntäkää </a:t>
            </a:r>
            <a:r>
              <a:rPr lang="fi-FI" dirty="0" err="1" smtClean="0"/>
              <a:t>POPSin</a:t>
            </a:r>
            <a:r>
              <a:rPr lang="fi-FI" dirty="0" smtClean="0"/>
              <a:t> laaja-alaisen osaamisen alueet ja eri aineiden oppiainekohtaisia tavoitteita.</a:t>
            </a:r>
          </a:p>
          <a:p>
            <a:pPr marL="800100" lvl="2" indent="-342900">
              <a:spcBef>
                <a:spcPts val="0"/>
              </a:spcBef>
              <a:spcAft>
                <a:spcPts val="0"/>
              </a:spcAft>
            </a:pPr>
            <a:r>
              <a:rPr lang="fi-FI" dirty="0" smtClean="0"/>
              <a:t>Tehkää suunnitelmasta riittävän yksityiskohtainen (tavoitteet, toteutustavat, arviointi, eriyttäminen)</a:t>
            </a:r>
          </a:p>
          <a:p>
            <a:pPr marL="800100" lvl="2" indent="-342900">
              <a:spcBef>
                <a:spcPts val="0"/>
              </a:spcBef>
              <a:spcAft>
                <a:spcPts val="0"/>
              </a:spcAft>
            </a:pPr>
            <a:r>
              <a:rPr lang="fi-FI" dirty="0" smtClean="0"/>
              <a:t>Miettikää erityisesti, miten asia kiinnittyy oppilaiden arkiseen elinympäristöön.</a:t>
            </a:r>
          </a:p>
          <a:p>
            <a:pPr marL="800100" lvl="2" indent="-342900">
              <a:spcBef>
                <a:spcPts val="0"/>
              </a:spcBef>
              <a:spcAft>
                <a:spcPts val="0"/>
              </a:spcAft>
            </a:pPr>
            <a:r>
              <a:rPr lang="fi-FI" dirty="0" smtClean="0"/>
              <a:t>Miten saatte mukaan toiminnallisuutta mielekkäällä tavalla</a:t>
            </a:r>
          </a:p>
          <a:p>
            <a:pPr marL="800100" lvl="2" indent="-342900">
              <a:spcBef>
                <a:spcPts val="0"/>
              </a:spcBef>
              <a:spcAft>
                <a:spcPts val="0"/>
              </a:spcAft>
            </a:pPr>
            <a:r>
              <a:rPr lang="fi-FI" dirty="0" smtClean="0"/>
              <a:t>Miten selvitätte oppilaiden ennakkokäsitykset</a:t>
            </a:r>
          </a:p>
          <a:p>
            <a:pPr marL="800100" lvl="2" indent="-342900">
              <a:spcBef>
                <a:spcPts val="0"/>
              </a:spcBef>
              <a:spcAft>
                <a:spcPts val="0"/>
              </a:spcAft>
            </a:pPr>
            <a:r>
              <a:rPr lang="fi-FI" dirty="0" smtClean="0"/>
              <a:t>Palautus </a:t>
            </a:r>
            <a:r>
              <a:rPr lang="fi-FI" dirty="0" err="1" smtClean="0"/>
              <a:t>Pedanettiin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9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8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172</TotalTime>
  <Words>241</Words>
  <Application>Microsoft Office PowerPoint</Application>
  <PresentationFormat>Laajakuva</PresentationFormat>
  <Paragraphs>45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Orgaaninen</vt:lpstr>
      <vt:lpstr>Kiertotalous </vt:lpstr>
      <vt:lpstr>Kiertotalous</vt:lpstr>
      <vt:lpstr>Kiertotalous</vt:lpstr>
      <vt:lpstr>Kiertotalous</vt:lpstr>
      <vt:lpstr>Kiertotalous</vt:lpstr>
      <vt:lpstr>Kiertotalous</vt:lpstr>
      <vt:lpstr>PowerPoint-esitys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Kiertotalous</dc:title>
  <dc:creator>Ikonen, Pasi</dc:creator>
  <cp:lastModifiedBy>Ikonen, Pasi</cp:lastModifiedBy>
  <cp:revision>14</cp:revision>
  <dcterms:created xsi:type="dcterms:W3CDTF">2019-10-09T07:43:24Z</dcterms:created>
  <dcterms:modified xsi:type="dcterms:W3CDTF">2019-10-09T11:11:12Z</dcterms:modified>
</cp:coreProperties>
</file>