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AD4B-C01E-4E08-9C3E-FB74C964915D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C7B1-0911-4254-8E8D-B6945ACB0531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1380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AD4B-C01E-4E08-9C3E-FB74C964915D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C7B1-0911-4254-8E8D-B6945ACB0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2492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AD4B-C01E-4E08-9C3E-FB74C964915D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C7B1-0911-4254-8E8D-B6945ACB0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8865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AD4B-C01E-4E08-9C3E-FB74C964915D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C7B1-0911-4254-8E8D-B6945ACB0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842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AD4B-C01E-4E08-9C3E-FB74C964915D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C7B1-0911-4254-8E8D-B6945ACB0531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685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AD4B-C01E-4E08-9C3E-FB74C964915D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C7B1-0911-4254-8E8D-B6945ACB0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698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AD4B-C01E-4E08-9C3E-FB74C964915D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C7B1-0911-4254-8E8D-B6945ACB0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448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AD4B-C01E-4E08-9C3E-FB74C964915D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C7B1-0911-4254-8E8D-B6945ACB0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1324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AD4B-C01E-4E08-9C3E-FB74C964915D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C7B1-0911-4254-8E8D-B6945ACB0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215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1CFAD4B-C01E-4E08-9C3E-FB74C964915D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04C7B1-0911-4254-8E8D-B6945ACB0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2766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AD4B-C01E-4E08-9C3E-FB74C964915D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C7B1-0911-4254-8E8D-B6945ACB0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10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1CFAD4B-C01E-4E08-9C3E-FB74C964915D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F04C7B1-0911-4254-8E8D-B6945ACB0531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59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Monimateriaalisuus käsityössä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OKSP1010</a:t>
            </a:r>
          </a:p>
          <a:p>
            <a:r>
              <a:rPr lang="fi-FI" dirty="0" smtClean="0"/>
              <a:t>Lv. 2018-19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585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Omien projektien tarkastelua </a:t>
            </a:r>
            <a:r>
              <a:rPr lang="fi-FI" sz="2800" dirty="0" smtClean="0"/>
              <a:t>(kovat materiaalit)</a:t>
            </a:r>
            <a:endParaRPr lang="fi-FI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sz="2800" dirty="0" smtClean="0"/>
          </a:p>
          <a:p>
            <a:r>
              <a:rPr lang="fi-FI" sz="2800" dirty="0" smtClean="0"/>
              <a:t>Esittele lyhyesti työsi</a:t>
            </a:r>
          </a:p>
          <a:p>
            <a:pPr lvl="1"/>
            <a:r>
              <a:rPr lang="fi-FI" sz="2000" dirty="0" smtClean="0"/>
              <a:t>Onko työsi edennyt suunnitelman mukaan?</a:t>
            </a:r>
          </a:p>
          <a:p>
            <a:pPr lvl="1"/>
            <a:r>
              <a:rPr lang="fi-FI" sz="2000" dirty="0" smtClean="0"/>
              <a:t>Mitkä olivat merkittävimmät oppimiskokemuksesi?</a:t>
            </a:r>
          </a:p>
          <a:p>
            <a:pPr lvl="1"/>
            <a:r>
              <a:rPr lang="fi-FI" sz="2000" dirty="0" smtClean="0"/>
              <a:t>Tekisitkö jotain toisin?</a:t>
            </a:r>
          </a:p>
          <a:p>
            <a:pPr lvl="1"/>
            <a:endParaRPr lang="fi-FI" sz="2800" dirty="0"/>
          </a:p>
          <a:p>
            <a:r>
              <a:rPr lang="fi-FI" sz="2800" dirty="0" smtClean="0"/>
              <a:t>Kysymyksiä ja huomioita muilta ryhmäläisiltä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115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Arvioinnista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2200" dirty="0" smtClean="0"/>
              <a:t>-Osaamistavoitteet: </a:t>
            </a:r>
          </a:p>
          <a:p>
            <a:pPr lvl="1"/>
            <a:r>
              <a:rPr lang="fi-FI" sz="2200" dirty="0" smtClean="0"/>
              <a:t>tuntee eri materiaalien ominaisuuksia ja osaa soveltaa niihin liittyviä työtapoja kokemustensa perusteella</a:t>
            </a:r>
          </a:p>
          <a:p>
            <a:pPr lvl="1"/>
            <a:r>
              <a:rPr lang="fi-FI" sz="2200" dirty="0" smtClean="0"/>
              <a:t>osaa työskennellä turvallisesti käsityön oppimisympäristössä.</a:t>
            </a:r>
          </a:p>
          <a:p>
            <a:pPr lvl="1"/>
            <a:endParaRPr lang="fi-FI" sz="2200" dirty="0"/>
          </a:p>
          <a:p>
            <a:r>
              <a:rPr lang="fi-FI" sz="2200" dirty="0" smtClean="0"/>
              <a:t>-Arviointikriteerit (</a:t>
            </a:r>
            <a:r>
              <a:rPr lang="fi-FI" sz="2200" dirty="0" err="1" smtClean="0"/>
              <a:t>Pedanet</a:t>
            </a:r>
            <a:r>
              <a:rPr lang="fi-FI" sz="2200" dirty="0" smtClean="0"/>
              <a:t>)</a:t>
            </a:r>
          </a:p>
          <a:p>
            <a:endParaRPr lang="fi-FI" sz="2200" dirty="0"/>
          </a:p>
          <a:p>
            <a:r>
              <a:rPr lang="fi-FI" sz="2200" dirty="0" smtClean="0"/>
              <a:t>-Puuteknologian raportti</a:t>
            </a:r>
          </a:p>
          <a:p>
            <a:endParaRPr lang="fi-FI" sz="2000" dirty="0"/>
          </a:p>
          <a:p>
            <a:pPr marL="0" lvl="0" indent="0">
              <a:buNone/>
            </a:pPr>
            <a:r>
              <a:rPr lang="fi-FI" sz="2800" dirty="0">
                <a:solidFill>
                  <a:prstClr val="black"/>
                </a:solidFill>
              </a:rPr>
              <a:t>Kirjoita </a:t>
            </a:r>
            <a:r>
              <a:rPr lang="fi-FI" sz="2800" dirty="0" smtClean="0">
                <a:solidFill>
                  <a:prstClr val="black"/>
                </a:solidFill>
              </a:rPr>
              <a:t>edellä mainittuihin </a:t>
            </a:r>
            <a:r>
              <a:rPr lang="fi-FI" sz="2800" dirty="0">
                <a:solidFill>
                  <a:prstClr val="black"/>
                </a:solidFill>
              </a:rPr>
              <a:t>seikkoihin nojautuen n. puolen sivun perustelu esittämällesi </a:t>
            </a:r>
            <a:r>
              <a:rPr lang="fi-FI" sz="2800" dirty="0" smtClean="0">
                <a:solidFill>
                  <a:prstClr val="black"/>
                </a:solidFill>
              </a:rPr>
              <a:t>arvosanalle</a:t>
            </a:r>
            <a:endParaRPr lang="fi-FI" sz="2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sz="20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076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60</TotalTime>
  <Words>78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Retrospect</vt:lpstr>
      <vt:lpstr>Monimateriaalisuus käsityössä</vt:lpstr>
      <vt:lpstr>Omien projektien tarkastelua (kovat materiaalit)</vt:lpstr>
      <vt:lpstr>Arvioinnista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Monimateriaalisuus käsityössä</dc:title>
  <dc:creator>Rissanen, Timo</dc:creator>
  <cp:lastModifiedBy>Rissanen, Timo</cp:lastModifiedBy>
  <cp:revision>3</cp:revision>
  <dcterms:created xsi:type="dcterms:W3CDTF">2019-01-23T08:57:29Z</dcterms:created>
  <dcterms:modified xsi:type="dcterms:W3CDTF">2019-01-23T09:57:33Z</dcterms:modified>
</cp:coreProperties>
</file>