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10/9/2017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10/9/2017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10/9/2017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10/9/2017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10/9/2017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10/9/2017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10/9/2017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10/9/2017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10/9/2017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10/9/2017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10/9/2017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10/9/2017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Vierailujen purun satoa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9.10.2017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90849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Onko lukeminen ja kirjoittaminen tärkeämpää kuin puhuminen alkeissa?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Kirjalliset taidot tärkeitä yhteiskunnassa kansalaisena elämisen ja työllistymisen näkökulmasta</a:t>
            </a:r>
          </a:p>
          <a:p>
            <a:r>
              <a:rPr lang="fi-FI" dirty="0" smtClean="0"/>
              <a:t>Monissa ammateissa tarvitaan kirjallisia taitoja, myös viestintä usein kirjallista esim. </a:t>
            </a:r>
            <a:r>
              <a:rPr lang="fi-FI" dirty="0" err="1" smtClean="0"/>
              <a:t>what’supissa</a:t>
            </a:r>
            <a:endParaRPr lang="fi-FI" dirty="0" smtClean="0"/>
          </a:p>
          <a:p>
            <a:r>
              <a:rPr lang="fi-FI" dirty="0" smtClean="0"/>
              <a:t>Kirjalliset taidot myös sivistyksen kannalta tärkeää</a:t>
            </a:r>
          </a:p>
          <a:p>
            <a:r>
              <a:rPr lang="fi-FI" dirty="0" smtClean="0"/>
              <a:t>Vanhempana tärkeää koulunkäynnin näkökulmasta</a:t>
            </a:r>
            <a:br>
              <a:rPr lang="fi-FI" dirty="0" smtClean="0"/>
            </a:b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Merkitysneuvotteluja käydään kuitenkin</a:t>
            </a:r>
          </a:p>
          <a:p>
            <a:r>
              <a:rPr lang="fi-FI" dirty="0" smtClean="0"/>
              <a:t>Tarvitaan suullista kommunikaatiokykyä kirjallisten taitojen oppimiseksi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16392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Luokka- vs. muu ympäristö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Ammattiopistossa integroituneena suomalaiseen yhteiskuntaan; vastaanottokeskuksessa ankeampi ”irrallisessa” luokkahuoneessa</a:t>
            </a:r>
          </a:p>
          <a:p>
            <a:r>
              <a:rPr lang="fi-FI" dirty="0" smtClean="0"/>
              <a:t>Luokkahuoneen vaikeus tuottaa luonnollista kielenkäyttötilanteita</a:t>
            </a:r>
          </a:p>
          <a:p>
            <a:r>
              <a:rPr lang="fi-FI" dirty="0" smtClean="0"/>
              <a:t>Ammatillisessa koulutuksessa opiskelijoiden tarve myös arkielämän kielessä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77970" y="1473958"/>
            <a:ext cx="5170426" cy="4694830"/>
          </a:xfrm>
        </p:spPr>
        <p:txBody>
          <a:bodyPr>
            <a:normAutofit/>
          </a:bodyPr>
          <a:lstStyle/>
          <a:p>
            <a:r>
              <a:rPr lang="fi-FI" dirty="0" smtClean="0"/>
              <a:t>KELA,</a:t>
            </a:r>
          </a:p>
          <a:p>
            <a:r>
              <a:rPr lang="fi-FI" dirty="0" smtClean="0"/>
              <a:t>Apteekki</a:t>
            </a:r>
          </a:p>
          <a:p>
            <a:r>
              <a:rPr lang="fi-FI" dirty="0" smtClean="0"/>
              <a:t>Harrastukset omat ja lasten</a:t>
            </a:r>
          </a:p>
          <a:p>
            <a:r>
              <a:rPr lang="fi-FI" dirty="0" smtClean="0"/>
              <a:t>Televisio</a:t>
            </a:r>
          </a:p>
          <a:p>
            <a:r>
              <a:rPr lang="fi-FI" dirty="0" smtClean="0"/>
              <a:t>Kauppa</a:t>
            </a:r>
          </a:p>
          <a:p>
            <a:r>
              <a:rPr lang="fi-FI" dirty="0" smtClean="0"/>
              <a:t>Lääkäri</a:t>
            </a:r>
          </a:p>
          <a:p>
            <a:r>
              <a:rPr lang="fi-FI" dirty="0" err="1" smtClean="0"/>
              <a:t>Ottomaatti</a:t>
            </a:r>
            <a:endParaRPr lang="fi-FI" dirty="0" smtClean="0"/>
          </a:p>
          <a:p>
            <a:r>
              <a:rPr lang="fi-FI" dirty="0" smtClean="0"/>
              <a:t>Lomakkeet</a:t>
            </a:r>
          </a:p>
          <a:p>
            <a:r>
              <a:rPr lang="fi-FI" dirty="0" smtClean="0"/>
              <a:t>Tienkysymiset</a:t>
            </a:r>
          </a:p>
          <a:p>
            <a:r>
              <a:rPr lang="fi-FI" dirty="0" smtClean="0"/>
              <a:t>Junamatkat </a:t>
            </a:r>
            <a:r>
              <a:rPr lang="fi-FI" dirty="0" err="1" smtClean="0"/>
              <a:t>Migrin</a:t>
            </a:r>
            <a:r>
              <a:rPr lang="fi-FI" dirty="0" smtClean="0"/>
              <a:t> kuulemiseen</a:t>
            </a:r>
          </a:p>
        </p:txBody>
      </p:sp>
    </p:spTree>
    <p:extLst>
      <p:ext uri="{BB962C8B-B14F-4D97-AF65-F5344CB8AC3E}">
        <p14:creationId xmlns:p14="http://schemas.microsoft.com/office/powerpoint/2010/main" val="842747728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47</TotalTime>
  <Words>98</Words>
  <Application>Microsoft Office PowerPoint</Application>
  <PresentationFormat>Widescreen</PresentationFormat>
  <Paragraphs>23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Gill Sans MT</vt:lpstr>
      <vt:lpstr>Impact</vt:lpstr>
      <vt:lpstr>Badge</vt:lpstr>
      <vt:lpstr>Vierailujen purun satoa</vt:lpstr>
      <vt:lpstr>Onko lukeminen ja kirjoittaminen tärkeämpää kuin puhuminen alkeissa?</vt:lpstr>
      <vt:lpstr>Luokka- vs. muu ympäristö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Vierailujen purun satoa</dc:title>
  <dc:creator>Tarnanen, Mirja</dc:creator>
  <cp:lastModifiedBy>Tarnanen, Mirja</cp:lastModifiedBy>
  <cp:revision>5</cp:revision>
  <dcterms:created xsi:type="dcterms:W3CDTF">2017-10-09T11:57:59Z</dcterms:created>
  <dcterms:modified xsi:type="dcterms:W3CDTF">2017-10-09T12:45:40Z</dcterms:modified>
</cp:coreProperties>
</file>