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8" r:id="rId3"/>
    <p:sldId id="257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67" d="100"/>
          <a:sy n="67" d="100"/>
        </p:scale>
        <p:origin x="7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6D5BDF-6970-46A5-BADF-8778F5355A2F}" type="datetimeFigureOut">
              <a:rPr lang="fi-FI" smtClean="0"/>
              <a:t>11.9.2017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3AE24C-87F9-40E8-806E-C9666E8971B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792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0092CC19-7233-4513-8CC3-E68F36C972AB}" type="datetimeFigureOut">
              <a:rPr lang="fi-FI" smtClean="0"/>
              <a:t>11.9.2017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A70D1D0-DAD8-46C0-869F-EE5391F6EB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8205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2CC19-7233-4513-8CC3-E68F36C972AB}" type="datetimeFigureOut">
              <a:rPr lang="fi-FI" smtClean="0"/>
              <a:t>11.9.2017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D1D0-DAD8-46C0-869F-EE5391F6EB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8423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0092CC19-7233-4513-8CC3-E68F36C972AB}" type="datetimeFigureOut">
              <a:rPr lang="fi-FI" smtClean="0"/>
              <a:t>11.9.2017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A70D1D0-DAD8-46C0-869F-EE5391F6EB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9538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2CC19-7233-4513-8CC3-E68F36C972AB}" type="datetimeFigureOut">
              <a:rPr lang="fi-FI" smtClean="0"/>
              <a:t>11.9.2017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D1D0-DAD8-46C0-869F-EE5391F6EB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8372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0092CC19-7233-4513-8CC3-E68F36C972AB}" type="datetimeFigureOut">
              <a:rPr lang="fi-FI" smtClean="0"/>
              <a:t>11.9.2017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A70D1D0-DAD8-46C0-869F-EE5391F6EB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596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0092CC19-7233-4513-8CC3-E68F36C972AB}" type="datetimeFigureOut">
              <a:rPr lang="fi-FI" smtClean="0"/>
              <a:t>11.9.2017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A70D1D0-DAD8-46C0-869F-EE5391F6EB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2709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0092CC19-7233-4513-8CC3-E68F36C972AB}" type="datetimeFigureOut">
              <a:rPr lang="fi-FI" smtClean="0"/>
              <a:t>11.9.2017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A70D1D0-DAD8-46C0-869F-EE5391F6EB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557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2CC19-7233-4513-8CC3-E68F36C972AB}" type="datetimeFigureOut">
              <a:rPr lang="fi-FI" smtClean="0"/>
              <a:t>11.9.2017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D1D0-DAD8-46C0-869F-EE5391F6EB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8855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0092CC19-7233-4513-8CC3-E68F36C972AB}" type="datetimeFigureOut">
              <a:rPr lang="fi-FI" smtClean="0"/>
              <a:t>11.9.2017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A70D1D0-DAD8-46C0-869F-EE5391F6EB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5949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2CC19-7233-4513-8CC3-E68F36C972AB}" type="datetimeFigureOut">
              <a:rPr lang="fi-FI" smtClean="0"/>
              <a:t>11.9.2017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D1D0-DAD8-46C0-869F-EE5391F6EB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390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0092CC19-7233-4513-8CC3-E68F36C972AB}" type="datetimeFigureOut">
              <a:rPr lang="fi-FI" smtClean="0"/>
              <a:t>11.9.2017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3A70D1D0-DAD8-46C0-869F-EE5391F6EB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455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2CC19-7233-4513-8CC3-E68F36C972AB}" type="datetimeFigureOut">
              <a:rPr lang="fi-FI" smtClean="0"/>
              <a:t>11.9.2017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0D1D0-DAD8-46C0-869F-EE5391F6EB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42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Opettajan asiantuntijuutta rakentamassa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Suomen kieli ja kirjallisuus</a:t>
            </a:r>
          </a:p>
          <a:p>
            <a:r>
              <a:rPr lang="fi-FI" dirty="0" smtClean="0"/>
              <a:t>OPEA 415 ja OPEA 615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4964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Ammatillista asiantuntijuutta kehittämässä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sz="4000" b="1" dirty="0" smtClean="0"/>
              <a:t>Millaisia odotuksia sinulla ja meillä on tälle vuodelle?</a:t>
            </a:r>
            <a:r>
              <a:rPr lang="fi-FI" sz="4000" dirty="0" smtClean="0"/>
              <a:t> </a:t>
            </a:r>
          </a:p>
          <a:p>
            <a:pPr marL="0" indent="0" defTabSz="274638">
              <a:buNone/>
            </a:pPr>
            <a:r>
              <a:rPr lang="fi-FI" dirty="0"/>
              <a:t>	</a:t>
            </a:r>
            <a:r>
              <a:rPr lang="fi-FI" sz="3100" dirty="0" smtClean="0"/>
              <a:t>1) Mieti ensin yksin, mitä </a:t>
            </a:r>
            <a:endParaRPr lang="fi-FI" sz="3100" dirty="0"/>
          </a:p>
          <a:p>
            <a:pPr lvl="3" defTabSz="274638"/>
            <a:r>
              <a:rPr lang="fi-FI" sz="2600" b="1" dirty="0"/>
              <a:t>parasta</a:t>
            </a:r>
            <a:r>
              <a:rPr lang="fi-FI" sz="2600" dirty="0"/>
              <a:t> </a:t>
            </a:r>
            <a:r>
              <a:rPr lang="fi-FI" sz="2600" dirty="0" smtClean="0"/>
              <a:t>minulle </a:t>
            </a:r>
            <a:r>
              <a:rPr lang="fi-FI" sz="2600" dirty="0"/>
              <a:t>voi tapahtua tänä vuonna?</a:t>
            </a:r>
          </a:p>
          <a:p>
            <a:pPr lvl="3" defTabSz="274638"/>
            <a:r>
              <a:rPr lang="fi-FI" sz="2600" b="1" dirty="0"/>
              <a:t>pahinta</a:t>
            </a:r>
            <a:r>
              <a:rPr lang="fi-FI" sz="2600" dirty="0"/>
              <a:t> </a:t>
            </a:r>
            <a:r>
              <a:rPr lang="fi-FI" sz="2600" dirty="0" smtClean="0"/>
              <a:t>minulle </a:t>
            </a:r>
            <a:r>
              <a:rPr lang="fi-FI" sz="2600" dirty="0"/>
              <a:t>voi tapahtua tänä vuonna? </a:t>
            </a:r>
          </a:p>
          <a:p>
            <a:pPr marL="274638" lvl="1" indent="0" defTabSz="179388">
              <a:buNone/>
            </a:pPr>
            <a:r>
              <a:rPr lang="fi-FI" sz="2800" dirty="0" smtClean="0"/>
              <a:t>	2) Kootkaa sitten ryhmissä odotuksenne ja kirjatkaa niistä yhteisesti 	sopien muille jaettavaksi valitsemanne ”pahimmat ja parhaat”.</a:t>
            </a:r>
          </a:p>
          <a:p>
            <a:pPr marL="274638" lvl="1" indent="0" defTabSz="179388">
              <a:buNone/>
            </a:pPr>
            <a:r>
              <a:rPr lang="fi-FI" sz="2800" dirty="0" smtClean="0"/>
              <a:t>3) Miettikää vielä yhdessä 2-3 </a:t>
            </a:r>
            <a:r>
              <a:rPr lang="fi-FI" sz="2800" dirty="0"/>
              <a:t>konkreettista asiaa, jotka </a:t>
            </a:r>
            <a:r>
              <a:rPr lang="fi-FI" sz="2800" dirty="0" smtClean="0"/>
              <a:t>edistävät oppimista</a:t>
            </a:r>
            <a:r>
              <a:rPr lang="fi-FI" sz="2800" dirty="0"/>
              <a:t>, kehittymistä ja jaksamista niin, että saat </a:t>
            </a:r>
            <a:r>
              <a:rPr lang="fi-FI" sz="2800" dirty="0" smtClean="0"/>
              <a:t>	mahdollisimman </a:t>
            </a:r>
            <a:r>
              <a:rPr lang="fi-FI" sz="2800" dirty="0"/>
              <a:t>paljon </a:t>
            </a:r>
            <a:r>
              <a:rPr lang="fi-FI" sz="2800" dirty="0" smtClean="0"/>
              <a:t>irti opinnoista</a:t>
            </a:r>
            <a:r>
              <a:rPr lang="fi-FI" sz="2800" dirty="0"/>
              <a:t>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9519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57560" cy="1325563"/>
          </a:xfrm>
        </p:spPr>
        <p:txBody>
          <a:bodyPr/>
          <a:lstStyle/>
          <a:p>
            <a:r>
              <a:rPr lang="fi-FI" dirty="0" smtClean="0"/>
              <a:t>Aktiviteetti: Asiantuntijuutta kohti - Itsearviointi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Itsearvioinnin kohteena oma osaaminen sekä aktiivinen ote omaan ja ryhmän oppimiseen</a:t>
            </a:r>
          </a:p>
          <a:p>
            <a:r>
              <a:rPr lang="fi-FI" dirty="0" smtClean="0"/>
              <a:t>Itsearviointi löytyy </a:t>
            </a:r>
            <a:r>
              <a:rPr lang="fi-FI" dirty="0" err="1" smtClean="0"/>
              <a:t>Pedanetistä</a:t>
            </a:r>
            <a:r>
              <a:rPr lang="fi-FI" dirty="0" smtClean="0"/>
              <a:t>: -&gt; Kurssiarviointi ja portfolio -&gt; Arviointilomake</a:t>
            </a:r>
          </a:p>
          <a:p>
            <a:r>
              <a:rPr lang="fi-FI" dirty="0" smtClean="0"/>
              <a:t>Anna itsearvioinnille, siihen liittyvälle pohdiskelulle, tilaa! Älä kiirehdi tai suorita!</a:t>
            </a:r>
          </a:p>
          <a:p>
            <a:r>
              <a:rPr lang="fi-FI" dirty="0" smtClean="0"/>
              <a:t>Täytä itsearviointi omin sanoin</a:t>
            </a:r>
          </a:p>
          <a:p>
            <a:r>
              <a:rPr lang="fi-FI" dirty="0" smtClean="0"/>
              <a:t>Palauta itsearviointi 18.9. mennessä </a:t>
            </a:r>
            <a:r>
              <a:rPr lang="fi-FI" dirty="0" err="1" smtClean="0"/>
              <a:t>Pedanettiin</a:t>
            </a:r>
            <a:r>
              <a:rPr lang="fi-FI" dirty="0" smtClean="0"/>
              <a:t> kotiryhmäkansiossasi olevaan ”Itsearviointien palautuslaatikkoon” </a:t>
            </a:r>
          </a:p>
          <a:p>
            <a:endParaRPr lang="fi-FI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88631" y="2349925"/>
            <a:ext cx="3498979" cy="2456442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 fontScale="90000" lnSpcReduction="20000"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i-FI" dirty="0" smtClean="0"/>
              <a:t>Itsearviointi: </a:t>
            </a:r>
          </a:p>
          <a:p>
            <a:r>
              <a:rPr lang="fi-FI" dirty="0" smtClean="0"/>
              <a:t>Oma osaaminen ja ote omaan ja ryhmän </a:t>
            </a:r>
            <a:r>
              <a:rPr lang="fi-FI" dirty="0" err="1" smtClean="0"/>
              <a:t>oppimiseenn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80077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Ennakkotehtävä 11.9. kerralle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Perusopintojen lopuksi kirjoitit synteesin, jossa pohdit omaa opettajuuttasi. Kaiva se esiin ja lue ajatuksella läpi.</a:t>
            </a:r>
          </a:p>
          <a:p>
            <a:r>
              <a:rPr lang="fi-FI" dirty="0" smtClean="0"/>
              <a:t>Käytä lukemaasi hyväksi ja pohdi, millaisia tavoitteita haluat saavuttaa itsellesi tulevaksi vuodeksi.</a:t>
            </a:r>
          </a:p>
          <a:p>
            <a:r>
              <a:rPr lang="fi-FI" dirty="0" smtClean="0"/>
              <a:t>Kirjaa kolme tavoitetta itsellesi erilliselle paperille ja ota se mukaan 11.9. tapaamiskerralle.</a:t>
            </a:r>
          </a:p>
          <a:p>
            <a:pPr lvl="1"/>
            <a:endParaRPr lang="fi-FI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324" y="4869160"/>
            <a:ext cx="2952677" cy="1968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5809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2844</TotalTime>
  <Words>141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Calibri Light</vt:lpstr>
      <vt:lpstr>Rockwell</vt:lpstr>
      <vt:lpstr>Wingdings</vt:lpstr>
      <vt:lpstr>Atlas</vt:lpstr>
      <vt:lpstr>Opettajan asiantuntijuutta rakentamassa</vt:lpstr>
      <vt:lpstr>Ammatillista asiantuntijuutta kehittämässä</vt:lpstr>
      <vt:lpstr>Aktiviteetti: Asiantuntijuutta kohti - Itsearviointi</vt:lpstr>
      <vt:lpstr>Ennakkotehtävä 11.9. kerralle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Tarnanen, Mirja</dc:creator>
  <cp:lastModifiedBy>Tarnanen, Mirja</cp:lastModifiedBy>
  <cp:revision>22</cp:revision>
  <dcterms:created xsi:type="dcterms:W3CDTF">2017-09-08T12:49:13Z</dcterms:created>
  <dcterms:modified xsi:type="dcterms:W3CDTF">2017-09-11T12:31:59Z</dcterms:modified>
</cp:coreProperties>
</file>