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9" r:id="rId4"/>
    <p:sldId id="258" r:id="rId5"/>
    <p:sldId id="262" r:id="rId6"/>
    <p:sldId id="257" r:id="rId7"/>
    <p:sldId id="260" r:id="rId8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76DA-A60F-4B82-BCDC-E3A8635D5C5F}" type="datetimeFigureOut">
              <a:rPr lang="fi-FI" smtClean="0"/>
              <a:t>8.11.2015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DDDF9-1BD5-4DB4-A5E6-DCFD4D2DEB5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5488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76DA-A60F-4B82-BCDC-E3A8635D5C5F}" type="datetimeFigureOut">
              <a:rPr lang="fi-FI" smtClean="0"/>
              <a:t>8.11.2015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DDDF9-1BD5-4DB4-A5E6-DCFD4D2DEB5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6327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76DA-A60F-4B82-BCDC-E3A8635D5C5F}" type="datetimeFigureOut">
              <a:rPr lang="fi-FI" smtClean="0"/>
              <a:t>8.11.2015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DDDF9-1BD5-4DB4-A5E6-DCFD4D2DEB5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08377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76DA-A60F-4B82-BCDC-E3A8635D5C5F}" type="datetimeFigureOut">
              <a:rPr lang="fi-FI" smtClean="0"/>
              <a:t>8.11.2015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DDDF9-1BD5-4DB4-A5E6-DCFD4D2DEB5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1599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76DA-A60F-4B82-BCDC-E3A8635D5C5F}" type="datetimeFigureOut">
              <a:rPr lang="fi-FI" smtClean="0"/>
              <a:t>8.11.2015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DDDF9-1BD5-4DB4-A5E6-DCFD4D2DEB5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2800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76DA-A60F-4B82-BCDC-E3A8635D5C5F}" type="datetimeFigureOut">
              <a:rPr lang="fi-FI" smtClean="0"/>
              <a:t>8.11.2015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DDDF9-1BD5-4DB4-A5E6-DCFD4D2DEB5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6720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76DA-A60F-4B82-BCDC-E3A8635D5C5F}" type="datetimeFigureOut">
              <a:rPr lang="fi-FI" smtClean="0"/>
              <a:t>8.11.2015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DDDF9-1BD5-4DB4-A5E6-DCFD4D2DEB5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9108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76DA-A60F-4B82-BCDC-E3A8635D5C5F}" type="datetimeFigureOut">
              <a:rPr lang="fi-FI" smtClean="0"/>
              <a:t>8.11.2015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DDDF9-1BD5-4DB4-A5E6-DCFD4D2DEB5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1636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76DA-A60F-4B82-BCDC-E3A8635D5C5F}" type="datetimeFigureOut">
              <a:rPr lang="fi-FI" smtClean="0"/>
              <a:t>8.11.2015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DDDF9-1BD5-4DB4-A5E6-DCFD4D2DEB5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8932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76DA-A60F-4B82-BCDC-E3A8635D5C5F}" type="datetimeFigureOut">
              <a:rPr lang="fi-FI" smtClean="0"/>
              <a:t>8.11.2015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DDDF9-1BD5-4DB4-A5E6-DCFD4D2DEB5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8305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76DA-A60F-4B82-BCDC-E3A8635D5C5F}" type="datetimeFigureOut">
              <a:rPr lang="fi-FI" smtClean="0"/>
              <a:t>8.11.2015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DDDF9-1BD5-4DB4-A5E6-DCFD4D2DEB5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1344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476DA-A60F-4B82-BCDC-E3A8635D5C5F}" type="datetimeFigureOut">
              <a:rPr lang="fi-FI" smtClean="0"/>
              <a:t>8.11.2015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DDDF9-1BD5-4DB4-A5E6-DCFD4D2DEB5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876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fi/url?sa=i&amp;rct=j&amp;q=&amp;esrc=s&amp;source=images&amp;cd=&amp;cad=rja&amp;uact=8&amp;ved=0CAcQjRxqFQoTCOmAi__VgMkCFYZeLAodbDUAkQ&amp;url=https%3A%2F%2Fpeda.net%2Fp%2Fchro%2520nazari%2Fnauti-arjesta-72%2FKuvitus%2Fsm%2Fkattaminen%2Fjuhlakattaus-2&amp;psig=AFQjCNHpQa-1z9iiCXg3yv8po1jrof_veA&amp;ust=1447066778235843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hyperlink" Target="https://www.google.fi/url?sa=i&amp;rct=j&amp;q=&amp;esrc=s&amp;source=images&amp;cd=&amp;cad=rja&amp;uact=8&amp;ved=0CAcQjRxqFQoTCJ6z9bfUgMkCFYb-LAodMp8EjQ&amp;url=https%3A%2F%2Fpeda.net%2Fid%2FQ3nLL&amp;psig=AFQjCNHpoz8vKmubmOL53HT8_tMFi3XUZQ&amp;ust=1447066365803600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fi/url?sa=i&amp;rct=j&amp;q=&amp;esrc=s&amp;source=images&amp;cd=&amp;cad=rja&amp;uact=8&amp;ved=0CAcQjRxqFQoTCJq5m_LUgMkCFcsQLAod6xsKoA&amp;url=http%3A%2F%2Fwww.seppo.net%2Fgeenisoijalla-tuotettu-liha-haviaa-harkapavulle&amp;psig=AFQjCNGXDvCuzI6evCG_vowr2p64uVXHeA&amp;ust=1447066476665019" TargetMode="External"/><Relationship Id="rId11" Type="http://schemas.openxmlformats.org/officeDocument/2006/relationships/image" Target="../media/image5.jpeg"/><Relationship Id="rId5" Type="http://schemas.openxmlformats.org/officeDocument/2006/relationships/image" Target="../media/image2.jpeg"/><Relationship Id="rId10" Type="http://schemas.openxmlformats.org/officeDocument/2006/relationships/hyperlink" Target="http://www.google.fi/url?sa=i&amp;rct=j&amp;q=&amp;esrc=s&amp;source=images&amp;cd=&amp;cad=rja&amp;uact=8&amp;ved=0CAcQjRxqFQoTCP6MyaHWgMkCFcZkLAodpGsAkA&amp;url=http://www.uskonet.fi/artikkelit/229/kun_tahdonvoima_ei_enaa_riita_-_hengen_hedelma_on_hengen_tyota&amp;psig=AFQjCNGWSaBpfLhkyEI1KQlYCIKuKtYvpw&amp;ust=1447066825698413" TargetMode="External"/><Relationship Id="rId4" Type="http://schemas.openxmlformats.org/officeDocument/2006/relationships/hyperlink" Target="http://www.google.fi/url?sa=i&amp;rct=j&amp;q=&amp;esrc=s&amp;source=images&amp;cd=&amp;cad=rja&amp;uact=8&amp;ved=0CAcQjRxqFQoTCMWz-uHUgMkCFcRcLAod8csPkQ&amp;url=http%3A%2F%2Fwww.leivonta.fi%2F&amp;psig=AFQjCNH-1c94nM1IRIWzHFHvWDbMKhkg4Q&amp;ust=1447066453797268" TargetMode="External"/><Relationship Id="rId9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://www.google.fi/url?sa=i&amp;rct=j&amp;q=&amp;esrc=s&amp;source=images&amp;cd=&amp;cad=rja&amp;uact=8&amp;ved=0CAcQjRxqFQoTCOnb3MvngMkCFYMXLAod-EYErw&amp;url=http://www.edu.helsinki.fi/malu/kirjasto/yto/yto/&amp;psig=AFQjCNHxGpCCKurE2erzBeIj4-fTBCTUug&amp;ust=1447071396345608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fi/url?sa=i&amp;rct=j&amp;q=&amp;esrc=s&amp;source=images&amp;cd=&amp;cad=rja&amp;uact=8&amp;ved=0CAcQjRxqFQoTCPKPxofYgMkCFcaTLAodglgBng&amp;url=http://www.martat.fi/ruoka/ravitsemus/lapsiperheen-ruoka/ateriarytmi/&amp;psig=AFQjCNHRLAmJ2SBvJU-l2XG-wqM6hxTFmQ&amp;ust=1447067333782365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hyperlink" Target="http://www.google.fi/url?sa=i&amp;rct=j&amp;q=&amp;esrc=s&amp;source=images&amp;cd=&amp;cad=rja&amp;uact=8&amp;ved=0CAcQjRxqFQoTCKvr07XYgMkCFYxdLAodCrAEjw&amp;url=http://www.anusuomela.fi/kakut-ja-kuppikakut.html&amp;psig=AFQjCNGN_cu7mc2QxBy2pJmt_xEzNW2btw&amp;ust=1447067417759597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fi/url?sa=i&amp;rct=j&amp;q=&amp;esrc=s&amp;source=images&amp;cd=&amp;cad=rja&amp;uact=8&amp;ved=0CAcQjRxqFQoTCL-v4JLZgMkCFYkMLAodB_sHng&amp;url=http://homer.psk.fi/arvko/public_html/index.php?page%3D10&amp;psig=AFQjCNFTteFnzM5h7KCDv1Bv68bfmxMOsg&amp;ust=1447067573810446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hyperlink" Target="https://www.google.fi/url?sa=i&amp;rct=j&amp;q=&amp;esrc=s&amp;source=images&amp;cd=&amp;cad=rja&amp;uact=8&amp;ved=0CAcQjRxqFQoTCMO-yajZgMkCFUPVLAodJjcMkA&amp;url=https://peda.net/kuopio/p/pihkainmaki/oppilaalle/to&amp;psig=AFQjCNFyfQlepwa_RllWxx87murYKWwOcg&amp;ust=1447067673882629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google.fi/url?sa=i&amp;rct=j&amp;q=&amp;esrc=s&amp;source=images&amp;cd=&amp;cad=rja&amp;uact=8&amp;ved=0CAcQjRxqFQoTCLiSpLDogMkCFYl_LAodyAIFkQ&amp;url=https://peda.net/tampere/tyl&amp;psig=AFQjCNFanya4YIpUPONaB6bDi--MB4FW6Q&amp;ust=1447071718589528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google.fi/url?sa=i&amp;rct=j&amp;q=&amp;esrc=s&amp;source=images&amp;cd=&amp;cad=rja&amp;uact=8&amp;ved=0CAcQjRxqFQoTCKmY2YHUgMkCFQoTLAod2LMKrQ&amp;url=http%3A%2F%2Fofficeanimals.sarjakuvablogit.com%2Fpage%2F4%2F&amp;psig=AFQjCNHNh2lmiu-NCodg84kdQIY_vnMehw&amp;ust=144706619119322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://www.google.fi/url?sa=i&amp;rct=j&amp;q=&amp;esrc=s&amp;source=images&amp;cd=&amp;cad=rja&amp;uact=8&amp;ved=0CAcQjRxqFQoTCOO2_KHVgMkCFQLeLAodnWAFkw&amp;url=http%3A%2F%2Fofficeanimals.sarjakuvablogit.com%2Fpage%2F11%2F&amp;psig=AFQjCNGq8mTJQ-n3bSKQxWkMpIR3yUwhFg&amp;ust=1447066588241853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hyperlink" Target="http://www.google.fi/url?sa=i&amp;rct=j&amp;q=&amp;esrc=s&amp;source=images&amp;cd=&amp;cad=rja&amp;uact=8&amp;ved=0CAcQjRxqFQoTCMH1ieHrgMkCFQqWLAodHP8HoA&amp;url=http://www.kotikokki.net/reseptit/nayta/125205/Broileripullat/&amp;bvm=bv.106923889,d.bGg&amp;psig=AFQjCNF22ilJd2YFCoqLLOrhquWZ4zz_bg&amp;ust=1447072606023987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3.bp.blogspot.com/-hpWVX0sKwyQ/VCs37biYKgI/AAAAAAAAKLk/hFVugkgEKYw/s1600/IMG_7504%5b1%5d.JPG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s://parempaakuinihanhuonoo.files.wordpress.com/2015/01/pc064737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8140" y="2596031"/>
            <a:ext cx="7558608" cy="1254001"/>
          </a:xfrm>
        </p:spPr>
        <p:txBody>
          <a:bodyPr>
            <a:normAutofit fontScale="90000"/>
          </a:bodyPr>
          <a:lstStyle/>
          <a:p>
            <a:r>
              <a:rPr lang="fi-FI" b="1" dirty="0" smtClean="0"/>
              <a:t>Patakasit keittiössä </a:t>
            </a:r>
            <a:r>
              <a:rPr lang="fi-FI" dirty="0" smtClean="0"/>
              <a:t/>
            </a:r>
            <a:br>
              <a:rPr lang="fi-FI" dirty="0" smtClean="0"/>
            </a:b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b="1" dirty="0"/>
          </a:p>
        </p:txBody>
      </p:sp>
      <p:pic>
        <p:nvPicPr>
          <p:cNvPr id="1028" name="Picture 4" descr="https://peda.net/oppimateriaalit/e-oppi/alakoulu/Biologia_maantieto_5_6/puistot/puutarhat/kp/pkvjjot:file/download/34fab35eaa44b5cdda479e2c37a83aaec76ca139/shutterstock_67879747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13" y="188462"/>
            <a:ext cx="2856059" cy="285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leivonta.fi/images/leivonnan-raaka-aineet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773" y="3730430"/>
            <a:ext cx="4563227" cy="241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seppo.net/piirrokset/albums/piirrokset/ymparisto/kulutus/lihansyonti_luonnonvarat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99606"/>
            <a:ext cx="432480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peda.net/p/chro%20nazari/nauti-arjesta-72/Kuvitus/sm/kattaminen/juhlakattaus-2:file/download/499b230b8af6fd0c4e966ac19cab89b83af89fe8/Nauti_Arjesta_Kattaminen_Shutterstock3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46416"/>
            <a:ext cx="3594632" cy="240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rc_mi" descr="http://www.netmission.fi/filebank/articles/unarticles-article_229_187-iStock_000004066123XSmall.jpg">
            <a:hlinkClick r:id="rId10"/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604" y="188462"/>
            <a:ext cx="2706484" cy="24039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490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</a:t>
            </a:r>
            <a:r>
              <a:rPr lang="fi-FI" dirty="0" smtClean="0"/>
              <a:t>yhmät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u="sng" dirty="0" smtClean="0"/>
              <a:t>Ryhmä 1</a:t>
            </a:r>
          </a:p>
          <a:p>
            <a:pPr marL="0" indent="0">
              <a:buNone/>
            </a:pPr>
            <a:r>
              <a:rPr lang="fi-FI" dirty="0" smtClean="0"/>
              <a:t>Laura, Otto K, Kare ja Miika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u="sng" dirty="0" smtClean="0"/>
              <a:t>Ryhmä 2</a:t>
            </a:r>
          </a:p>
          <a:p>
            <a:pPr marL="0" indent="0">
              <a:buNone/>
            </a:pPr>
            <a:r>
              <a:rPr lang="fi-FI" dirty="0" smtClean="0"/>
              <a:t>Noora, Arttu, Pauli ja Aki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u="sng" dirty="0" smtClean="0"/>
              <a:t>Ryhmä 3</a:t>
            </a:r>
          </a:p>
          <a:p>
            <a:pPr marL="0" indent="0">
              <a:buNone/>
            </a:pPr>
            <a:r>
              <a:rPr lang="fi-FI" dirty="0" err="1" smtClean="0"/>
              <a:t>Jami</a:t>
            </a:r>
            <a:r>
              <a:rPr lang="fi-FI" dirty="0" smtClean="0"/>
              <a:t>, Aku, Juuso ja Otto H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u="sng" dirty="0" smtClean="0"/>
              <a:t>Ryhmä 4 </a:t>
            </a:r>
          </a:p>
          <a:p>
            <a:pPr marL="0" indent="0">
              <a:buNone/>
            </a:pPr>
            <a:r>
              <a:rPr lang="fi-FI" dirty="0" smtClean="0"/>
              <a:t>Kare, Matti, Albert, Manu ja Juho 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 smtClean="0"/>
          </a:p>
          <a:p>
            <a:endParaRPr lang="fi-FI" dirty="0"/>
          </a:p>
        </p:txBody>
      </p:sp>
      <p:pic>
        <p:nvPicPr>
          <p:cNvPr id="5" name="irc_mi" descr="http://www.edu.helsinki.fi/malu/kirjasto/yto/yto/paperijoukko-6.gif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28800"/>
            <a:ext cx="3816424" cy="3384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003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Käytännön asioita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Kokonainen kurssi (3&amp;4 jakso)</a:t>
            </a:r>
          </a:p>
          <a:p>
            <a:endParaRPr lang="fi-FI" dirty="0"/>
          </a:p>
          <a:p>
            <a:r>
              <a:rPr lang="fi-FI" dirty="0" smtClean="0"/>
              <a:t>3. jakso tunnit torstai 1h ja perjantai 2h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 smtClean="0"/>
              <a:t>4. jakso tunnit maanantaisin 3h </a:t>
            </a:r>
            <a:endParaRPr lang="fi-FI" dirty="0"/>
          </a:p>
        </p:txBody>
      </p:sp>
      <p:pic>
        <p:nvPicPr>
          <p:cNvPr id="5" name="irc_mi" descr="http://www.martat.fi/site/assets/files/9591/ruokaympyra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52" y="3501008"/>
            <a:ext cx="3384376" cy="3167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http://www.anusuomela.fi/media/tiedostot/kuppikakut.jpg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92696"/>
            <a:ext cx="2213664" cy="25926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169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Kurssin arviointi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fi-FI" u="sng" dirty="0" smtClean="0"/>
              <a:t>Arvosanat: KS; HS; S</a:t>
            </a:r>
          </a:p>
          <a:p>
            <a:pPr marL="502920" indent="-457200"/>
            <a:r>
              <a:rPr lang="fi-FI" dirty="0" smtClean="0"/>
              <a:t>Kokonainen kurssi, jatkuu 4.jaksossa</a:t>
            </a:r>
          </a:p>
          <a:p>
            <a:pPr marL="45720" indent="0">
              <a:buNone/>
            </a:pPr>
            <a:r>
              <a:rPr lang="fi-FI" u="sng" dirty="0" smtClean="0"/>
              <a:t>Kurssiarviointi:</a:t>
            </a:r>
            <a:endParaRPr lang="fi-FI" u="sng" dirty="0"/>
          </a:p>
          <a:p>
            <a:pPr marL="502920" indent="-457200"/>
            <a:r>
              <a:rPr lang="fi-FI" dirty="0"/>
              <a:t>K</a:t>
            </a:r>
            <a:r>
              <a:rPr lang="fi-FI" dirty="0" smtClean="0"/>
              <a:t>äytännöntyöt, </a:t>
            </a:r>
            <a:r>
              <a:rPr lang="fi-FI" u="sng" dirty="0" smtClean="0"/>
              <a:t>jälkityöt</a:t>
            </a:r>
          </a:p>
          <a:p>
            <a:pPr marL="502920" indent="-457200"/>
            <a:r>
              <a:rPr lang="fi-FI" dirty="0" smtClean="0"/>
              <a:t>Tuntiaktiivisuus</a:t>
            </a:r>
          </a:p>
          <a:p>
            <a:pPr marL="502920" indent="-457200"/>
            <a:r>
              <a:rPr lang="fi-FI" dirty="0" smtClean="0"/>
              <a:t>Toisten kanssa työskentely, toisten huomioiminen, om</a:t>
            </a:r>
            <a:r>
              <a:rPr lang="fi-FI" dirty="0" smtClean="0"/>
              <a:t>an vastuun kantaminen</a:t>
            </a:r>
            <a:endParaRPr lang="fi-FI" dirty="0" smtClean="0"/>
          </a:p>
          <a:p>
            <a:pPr marL="502920" indent="-457200"/>
            <a:r>
              <a:rPr lang="fi-FI" dirty="0" smtClean="0"/>
              <a:t>Kotitehtävälista  </a:t>
            </a:r>
          </a:p>
          <a:p>
            <a:pPr marL="502920" indent="-457200"/>
            <a:r>
              <a:rPr lang="fi-FI" dirty="0" smtClean="0"/>
              <a:t>Vihko/ kansio </a:t>
            </a:r>
          </a:p>
          <a:p>
            <a:pPr marL="502920" indent="-457200"/>
            <a:r>
              <a:rPr lang="fi-FI" dirty="0" smtClean="0"/>
              <a:t>Peda.net tehtävät</a:t>
            </a:r>
            <a:endParaRPr lang="fi-FI" dirty="0"/>
          </a:p>
        </p:txBody>
      </p:sp>
      <p:pic>
        <p:nvPicPr>
          <p:cNvPr id="5" name="irc_mi" descr="http://homer.psk.fi/arvko/public_html/arvio/arvioinnin_periaatteet/vaaka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556792"/>
            <a:ext cx="2664296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https://peda.net/kuopio/p/pihkainmaki/oppilaalle/to:file/photo/6c02606b1bbb641b659d5da1083297ac16dcb7d9/tekem%C3%A4ll%C3%A4%20oppii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152" y="3861048"/>
            <a:ext cx="4593947" cy="24679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964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Peda.net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i-FI" b="1" dirty="0" smtClean="0"/>
              <a:t>www.peda.net </a:t>
            </a:r>
          </a:p>
          <a:p>
            <a:pPr marL="0" indent="0">
              <a:buNone/>
            </a:pPr>
            <a:r>
              <a:rPr lang="fi-FI" dirty="0" smtClean="0">
                <a:sym typeface="Wingdings" panose="05000000000000000000" pitchFamily="2" charset="2"/>
              </a:rPr>
              <a:t></a:t>
            </a:r>
            <a:r>
              <a:rPr lang="fi-FI" b="1" dirty="0" smtClean="0">
                <a:sym typeface="Wingdings" panose="05000000000000000000" pitchFamily="2" charset="2"/>
              </a:rPr>
              <a:t> J</a:t>
            </a:r>
          </a:p>
          <a:p>
            <a:pPr>
              <a:buFont typeface="Wingdings" charset="0"/>
              <a:buChar char="à"/>
            </a:pPr>
            <a:r>
              <a:rPr lang="fi-FI" dirty="0" smtClean="0">
                <a:sym typeface="Wingdings" panose="05000000000000000000" pitchFamily="2" charset="2"/>
              </a:rPr>
              <a:t>Jyväskylän yliopisto</a:t>
            </a:r>
          </a:p>
          <a:p>
            <a:pPr>
              <a:buFont typeface="Wingdings" charset="0"/>
              <a:buChar char="à"/>
            </a:pPr>
            <a:r>
              <a:rPr lang="fi-FI" dirty="0" smtClean="0">
                <a:sym typeface="Wingdings" panose="05000000000000000000" pitchFamily="2" charset="2"/>
              </a:rPr>
              <a:t>Normaalikoulu</a:t>
            </a:r>
          </a:p>
          <a:p>
            <a:pPr marL="0" indent="0">
              <a:buNone/>
            </a:pPr>
            <a:endParaRPr lang="fi-FI" dirty="0" smtClean="0">
              <a:sym typeface="Wingdings" panose="05000000000000000000" pitchFamily="2" charset="2"/>
            </a:endParaRPr>
          </a:p>
          <a:p>
            <a:pPr>
              <a:buFont typeface="Wingdings" charset="0"/>
              <a:buChar char="à"/>
            </a:pPr>
            <a:r>
              <a:rPr lang="fi-FI" dirty="0" smtClean="0">
                <a:sym typeface="Wingdings" panose="05000000000000000000" pitchFamily="2" charset="2"/>
              </a:rPr>
              <a:t>Oppiaineet</a:t>
            </a:r>
          </a:p>
          <a:p>
            <a:pPr>
              <a:buFont typeface="Wingdings" charset="0"/>
              <a:buChar char="à"/>
            </a:pPr>
            <a:r>
              <a:rPr lang="fi-FI" dirty="0" smtClean="0">
                <a:sym typeface="Wingdings" panose="05000000000000000000" pitchFamily="2" charset="2"/>
              </a:rPr>
              <a:t>Kotitalous</a:t>
            </a:r>
          </a:p>
          <a:p>
            <a:pPr>
              <a:buFont typeface="Wingdings" charset="0"/>
              <a:buChar char="à"/>
            </a:pPr>
            <a:r>
              <a:rPr lang="fi-FI" dirty="0" smtClean="0">
                <a:sym typeface="Wingdings" panose="05000000000000000000" pitchFamily="2" charset="2"/>
              </a:rPr>
              <a:t>Valinnaiset kurssit</a:t>
            </a:r>
          </a:p>
          <a:p>
            <a:pPr marL="0" indent="0">
              <a:buNone/>
            </a:pPr>
            <a:r>
              <a:rPr lang="fi-FI" dirty="0" smtClean="0">
                <a:sym typeface="Wingdings" panose="05000000000000000000" pitchFamily="2" charset="2"/>
              </a:rPr>
              <a:t>KOV 2.2 Patakasit (MNU)</a:t>
            </a:r>
          </a:p>
          <a:p>
            <a:pPr marL="0" indent="0">
              <a:buNone/>
            </a:pPr>
            <a:endParaRPr lang="fi-FI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i-FI" dirty="0" smtClean="0">
                <a:sym typeface="Wingdings" panose="05000000000000000000" pitchFamily="2" charset="2"/>
              </a:rPr>
              <a:t>Kaikille oma peda.net tunnus</a:t>
            </a:r>
            <a:endParaRPr lang="fi-FI" dirty="0"/>
          </a:p>
        </p:txBody>
      </p:sp>
      <p:pic>
        <p:nvPicPr>
          <p:cNvPr id="5" name="irc_mi" descr="https://peda.net/:static/102/peda.net.logo.pn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397905"/>
            <a:ext cx="4038600" cy="930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605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Tekemällä taituriksi!</a:t>
            </a:r>
            <a:endParaRPr lang="fi-FI" dirty="0"/>
          </a:p>
        </p:txBody>
      </p:sp>
      <p:pic>
        <p:nvPicPr>
          <p:cNvPr id="4" name="Picture 2" descr="http://www.officeanimals.com/wp-content/uploads/2013/04/225_fi.pn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09" y="1408939"/>
            <a:ext cx="8783398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officeanimals.com/wp-content/uploads/2012/01/109_fi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77072"/>
            <a:ext cx="8964488" cy="253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53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Perjantai 13.11 Menu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smtClean="0">
                <a:latin typeface="Andalus" panose="02020603050405020304" pitchFamily="18" charset="-78"/>
                <a:cs typeface="Andalus" panose="02020603050405020304" pitchFamily="18" charset="-78"/>
              </a:rPr>
              <a:t>Broileripihvit tai pyörykät</a:t>
            </a:r>
          </a:p>
          <a:p>
            <a:pPr marL="0" indent="0">
              <a:buNone/>
            </a:pPr>
            <a:endParaRPr lang="fi-FI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r>
              <a:rPr lang="fi-FI" dirty="0" smtClean="0">
                <a:latin typeface="Andalus" panose="02020603050405020304" pitchFamily="18" charset="-78"/>
                <a:cs typeface="Andalus" panose="02020603050405020304" pitchFamily="18" charset="-78"/>
              </a:rPr>
              <a:t>Bataatti- ja myskikurpitsaranskalaiset</a:t>
            </a:r>
          </a:p>
          <a:p>
            <a:pPr marL="0" indent="0">
              <a:buNone/>
            </a:pPr>
            <a:endParaRPr lang="fi-FI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r>
              <a:rPr lang="fi-FI" dirty="0" smtClean="0">
                <a:latin typeface="Andalus" panose="02020603050405020304" pitchFamily="18" charset="-78"/>
                <a:cs typeface="Andalus" panose="02020603050405020304" pitchFamily="18" charset="-78"/>
              </a:rPr>
              <a:t>Omena-kanelikiisseli </a:t>
            </a:r>
          </a:p>
          <a:p>
            <a:pPr marL="0" indent="0">
              <a:buNone/>
            </a:pPr>
            <a:endParaRPr lang="fi-FI" dirty="0" smtClean="0"/>
          </a:p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</p:txBody>
      </p:sp>
      <p:pic>
        <p:nvPicPr>
          <p:cNvPr id="5" name="irc_mi" descr="http://www.kotikokki.net/media/cache/large/recipeimage/large/52d6ddb2d074a9ec0e08a4df/original.jpg?1297547312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00" y="1124744"/>
            <a:ext cx="2376264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OLYMPUS DIGITAL CAMERA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125644"/>
            <a:ext cx="2880320" cy="1693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://3.bp.blogspot.com/-hpWVX0sKwyQ/VCs37biYKgI/AAAAAAAAKLk/hFVugkgEKYw/s1600/IMG_7504%5B1%5D.JPG">
            <a:hlinkClick r:id="rId6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869160"/>
            <a:ext cx="2880320" cy="172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670692"/>
            <a:ext cx="3024273" cy="1907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502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137</Words>
  <Application>Microsoft Office PowerPoint</Application>
  <PresentationFormat>On-screen Show (4:3)</PresentationFormat>
  <Paragraphs>52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Patakasit keittiössä  </vt:lpstr>
      <vt:lpstr>Ryhmät</vt:lpstr>
      <vt:lpstr>Käytännön asioita</vt:lpstr>
      <vt:lpstr>Kurssin arviointi</vt:lpstr>
      <vt:lpstr>Peda.net</vt:lpstr>
      <vt:lpstr>Tekemällä taituriksi!</vt:lpstr>
      <vt:lpstr>Perjantai 13.11 Menu</vt:lpstr>
    </vt:vector>
  </TitlesOfParts>
  <Company>University of Jyväskylä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Patakasit keittiössä  </dc:title>
  <dc:creator>Nurminen Milja</dc:creator>
  <cp:lastModifiedBy>Nurminen Milja</cp:lastModifiedBy>
  <cp:revision>13</cp:revision>
  <dcterms:created xsi:type="dcterms:W3CDTF">2015-11-08T10:47:48Z</dcterms:created>
  <dcterms:modified xsi:type="dcterms:W3CDTF">2015-11-08T12:40:55Z</dcterms:modified>
</cp:coreProperties>
</file>