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 autoAdjust="0"/>
  </p:normalViewPr>
  <p:slideViewPr>
    <p:cSldViewPr snapToGrid="0">
      <p:cViewPr varScale="1">
        <p:scale>
          <a:sx n="57" d="100"/>
          <a:sy n="57" d="100"/>
        </p:scale>
        <p:origin x="78" y="6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8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40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34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08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57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79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45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6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795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87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33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7F05-6529-4F4D-AEE2-9343344F5C82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4A431-3B25-4569-A84E-713CF732DB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02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88835"/>
              </p:ext>
            </p:extLst>
          </p:nvPr>
        </p:nvGraphicFramePr>
        <p:xfrm>
          <a:off x="0" y="-24735"/>
          <a:ext cx="12192000" cy="716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4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7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6508">
                <a:tc gridSpan="4">
                  <a:txBody>
                    <a:bodyPr/>
                    <a:lstStyle/>
                    <a:p>
                      <a:pPr algn="ctr"/>
                      <a:r>
                        <a:rPr lang="en-GB" sz="4000" dirty="0" err="1" smtClean="0">
                          <a:solidFill>
                            <a:schemeClr val="accent6"/>
                          </a:solidFill>
                        </a:rPr>
                        <a:t>Xn</a:t>
                      </a:r>
                      <a:r>
                        <a:rPr lang="en-GB" sz="4000" dirty="0" smtClean="0">
                          <a:solidFill>
                            <a:schemeClr val="accent6"/>
                          </a:solidFill>
                        </a:rPr>
                        <a:t> PERUSOPETUS</a:t>
                      </a:r>
                      <a:r>
                        <a:rPr lang="en-GB" sz="4000" baseline="0" dirty="0" smtClean="0">
                          <a:solidFill>
                            <a:schemeClr val="accent6"/>
                          </a:solidFill>
                        </a:rPr>
                        <a:t> LUKUINA</a:t>
                      </a:r>
                      <a:endParaRPr lang="en-GB" sz="4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6060"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/>
                        <a:t>OPPILAAT</a:t>
                      </a:r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XXXXX</a:t>
                      </a:r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dirty="0" smtClean="0"/>
                        <a:t>ALAKOULUT (1-6 LK)</a:t>
                      </a:r>
                    </a:p>
                    <a:p>
                      <a:pPr algn="r"/>
                      <a:r>
                        <a:rPr lang="en-GB" dirty="0" smtClean="0"/>
                        <a:t>XXXX</a:t>
                      </a:r>
                    </a:p>
                    <a:p>
                      <a:pPr algn="r"/>
                      <a:r>
                        <a:rPr lang="en-GB" dirty="0" smtClean="0"/>
                        <a:t>YLÄKOULU (7-9 LK)</a:t>
                      </a:r>
                    </a:p>
                    <a:p>
                      <a:pPr algn="r"/>
                      <a:r>
                        <a:rPr lang="en-GB" dirty="0" smtClean="0"/>
                        <a:t>XXXX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>
                          <a:solidFill>
                            <a:schemeClr val="accent6"/>
                          </a:solidFill>
                        </a:rPr>
                        <a:t>TOIMIPISTEET</a:t>
                      </a:r>
                    </a:p>
                    <a:p>
                      <a:pPr algn="l"/>
                      <a:r>
                        <a:rPr lang="en-GB" sz="2000" dirty="0" smtClean="0"/>
                        <a:t>KOULUT YHT.                      XX</a:t>
                      </a:r>
                    </a:p>
                    <a:p>
                      <a:pPr algn="l"/>
                      <a:endParaRPr lang="en-GB" sz="2000" dirty="0" smtClean="0"/>
                    </a:p>
                    <a:p>
                      <a:pPr algn="l"/>
                      <a:r>
                        <a:rPr lang="en-GB" sz="2000" dirty="0" smtClean="0"/>
                        <a:t>JOISTA ALAKOULUJA         XX</a:t>
                      </a:r>
                    </a:p>
                    <a:p>
                      <a:pPr algn="l"/>
                      <a:r>
                        <a:rPr lang="en-GB" sz="2000" dirty="0" smtClean="0"/>
                        <a:t>YLÄKOULUJA                        X</a:t>
                      </a:r>
                    </a:p>
                    <a:p>
                      <a:pPr algn="l"/>
                      <a:r>
                        <a:rPr lang="en-GB" sz="2000" dirty="0" smtClean="0"/>
                        <a:t>YHTENÄISKOULUJA             X</a:t>
                      </a:r>
                    </a:p>
                    <a:p>
                      <a:pPr algn="l"/>
                      <a:r>
                        <a:rPr lang="en-GB" sz="2000" dirty="0" smtClean="0"/>
                        <a:t>SAIRAALAOPETUS</a:t>
                      </a:r>
                      <a:endParaRPr lang="en-GB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>
                          <a:solidFill>
                            <a:schemeClr val="accent2"/>
                          </a:solidFill>
                        </a:rPr>
                        <a:t>HENKILÖSTÖ</a:t>
                      </a:r>
                    </a:p>
                    <a:p>
                      <a:pPr algn="r"/>
                      <a:r>
                        <a:rPr lang="en-GB" sz="2000" b="1" dirty="0" smtClean="0">
                          <a:solidFill>
                            <a:schemeClr val="accent2"/>
                          </a:solidFill>
                        </a:rPr>
                        <a:t>PERUSOPETUKSESSA</a:t>
                      </a:r>
                    </a:p>
                    <a:p>
                      <a:pPr algn="r"/>
                      <a:r>
                        <a:rPr lang="en-GB" dirty="0" smtClean="0"/>
                        <a:t>XXXX JOISTA</a:t>
                      </a:r>
                    </a:p>
                    <a:p>
                      <a:pPr algn="l"/>
                      <a:endParaRPr lang="en-GB" dirty="0" smtClean="0"/>
                    </a:p>
                    <a:p>
                      <a:pPr algn="l"/>
                      <a:r>
                        <a:rPr lang="en-GB" dirty="0" smtClean="0"/>
                        <a:t>OPETTAJIA                                      XXX</a:t>
                      </a:r>
                    </a:p>
                    <a:p>
                      <a:pPr algn="l"/>
                      <a:r>
                        <a:rPr lang="en-GB" dirty="0" smtClean="0"/>
                        <a:t>REHTOREITA                                     XX</a:t>
                      </a:r>
                    </a:p>
                    <a:p>
                      <a:pPr algn="l"/>
                      <a:r>
                        <a:rPr lang="en-GB" sz="1600" dirty="0" smtClean="0"/>
                        <a:t>KOULUNKÄYNNIN</a:t>
                      </a:r>
                      <a:r>
                        <a:rPr lang="en-GB" sz="1600" baseline="0" dirty="0" smtClean="0"/>
                        <a:t> OHJAAJIA               XXX</a:t>
                      </a:r>
                      <a:endParaRPr lang="en-GB" baseline="0" dirty="0" smtClean="0"/>
                    </a:p>
                    <a:p>
                      <a:pPr algn="l"/>
                      <a:r>
                        <a:rPr lang="en-GB" sz="1600" baseline="0" dirty="0" smtClean="0"/>
                        <a:t>KOULUSIHTEEREITÄ JA MUITA            </a:t>
                      </a:r>
                      <a:r>
                        <a:rPr lang="en-GB" baseline="0" dirty="0" smtClean="0"/>
                        <a:t>XXX</a:t>
                      </a:r>
                    </a:p>
                    <a:p>
                      <a:pPr algn="l"/>
                      <a:endParaRPr lang="en-GB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ERITYISOPETTAJIA (</a:t>
                      </a:r>
                      <a:r>
                        <a:rPr kumimoji="0" lang="en-GB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Laaja-alaiset</a:t>
                      </a: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         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ERITYISLUOKANOPETTAJIA                     XX</a:t>
                      </a:r>
                    </a:p>
                    <a:p>
                      <a:pPr algn="l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>
                          <a:solidFill>
                            <a:schemeClr val="accent1"/>
                          </a:solidFill>
                        </a:rPr>
                        <a:t>TOIMINTA-</a:t>
                      </a:r>
                    </a:p>
                    <a:p>
                      <a:pPr algn="r"/>
                      <a:r>
                        <a:rPr lang="en-GB" sz="2000" b="1" dirty="0" smtClean="0">
                          <a:solidFill>
                            <a:schemeClr val="accent1"/>
                          </a:solidFill>
                        </a:rPr>
                        <a:t>MENOT JA TULOT</a:t>
                      </a:r>
                    </a:p>
                    <a:p>
                      <a:pPr algn="r"/>
                      <a:endParaRPr lang="en-GB" sz="3200" dirty="0" smtClean="0"/>
                    </a:p>
                    <a:p>
                      <a:pPr algn="r"/>
                      <a:r>
                        <a:rPr lang="en-GB" sz="2000" dirty="0" smtClean="0"/>
                        <a:t>XXX€ JA XXX€</a:t>
                      </a:r>
                      <a:endParaRPr lang="en-GB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167"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OPPILAS-</a:t>
                      </a:r>
                      <a:r>
                        <a:rPr lang="en-GB" b="1" baseline="0" dirty="0" smtClean="0"/>
                        <a:t> JA OPISKELIJAHUOLLON ASIAKKAAT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aseline="0" dirty="0" smtClean="0"/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XXXXXX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aseline="0" dirty="0" smtClean="0"/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err="1" smtClean="0"/>
                        <a:t>Esi</a:t>
                      </a:r>
                      <a:r>
                        <a:rPr lang="en-GB" baseline="0" dirty="0" smtClean="0"/>
                        <a:t>- </a:t>
                      </a:r>
                      <a:r>
                        <a:rPr lang="en-GB" baseline="0" dirty="0" err="1" smtClean="0"/>
                        <a:t>ja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perusopetuksen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oppilaat</a:t>
                      </a:r>
                      <a:r>
                        <a:rPr lang="en-GB" baseline="0" dirty="0" smtClean="0"/>
                        <a:t>, </a:t>
                      </a:r>
                      <a:r>
                        <a:rPr lang="en-GB" baseline="0" dirty="0" err="1" smtClean="0"/>
                        <a:t>toisen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asteen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opiskelijat</a:t>
                      </a:r>
                      <a:endParaRPr lang="en-GB" baseline="0" dirty="0" smtClean="0"/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aseline="0" dirty="0" smtClean="0"/>
                    </a:p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>
                          <a:solidFill>
                            <a:schemeClr val="accent2"/>
                          </a:solidFill>
                        </a:rPr>
                        <a:t>OPPILAS-</a:t>
                      </a:r>
                      <a:r>
                        <a:rPr lang="en-GB" sz="2000" b="1" baseline="0" dirty="0" smtClean="0">
                          <a:solidFill>
                            <a:schemeClr val="accent2"/>
                          </a:solidFill>
                        </a:rPr>
                        <a:t> JA OPISKELIJAHUOLLOSSA</a:t>
                      </a:r>
                    </a:p>
                    <a:p>
                      <a:pPr algn="r"/>
                      <a:r>
                        <a:rPr lang="en-GB" baseline="0" dirty="0" smtClean="0"/>
                        <a:t>XX, JOISTA</a:t>
                      </a:r>
                    </a:p>
                    <a:p>
                      <a:pPr algn="r"/>
                      <a:endParaRPr lang="en-GB" baseline="0" dirty="0" smtClean="0"/>
                    </a:p>
                    <a:p>
                      <a:pPr algn="r"/>
                      <a:r>
                        <a:rPr lang="en-GB" baseline="0" dirty="0" smtClean="0"/>
                        <a:t>KOULUKURAATTOREITA</a:t>
                      </a:r>
                    </a:p>
                    <a:p>
                      <a:pPr algn="r"/>
                      <a:r>
                        <a:rPr lang="en-GB" baseline="0" dirty="0" smtClean="0"/>
                        <a:t>X</a:t>
                      </a:r>
                    </a:p>
                    <a:p>
                      <a:pPr algn="r"/>
                      <a:r>
                        <a:rPr lang="en-GB" baseline="0" dirty="0" smtClean="0"/>
                        <a:t>KOULUPSYKOLOGEJA</a:t>
                      </a:r>
                    </a:p>
                    <a:p>
                      <a:pPr algn="r"/>
                      <a:r>
                        <a:rPr lang="en-GB" baseline="0" dirty="0" smtClean="0"/>
                        <a:t>X</a:t>
                      </a:r>
                    </a:p>
                    <a:p>
                      <a:pPr algn="r"/>
                      <a:r>
                        <a:rPr lang="en-GB" baseline="0" dirty="0" smtClean="0"/>
                        <a:t>MUITA, MITKÄ</a:t>
                      </a:r>
                    </a:p>
                    <a:p>
                      <a:pPr algn="r"/>
                      <a:r>
                        <a:rPr lang="en-GB" baseline="0" dirty="0" smtClean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>
                          <a:solidFill>
                            <a:schemeClr val="accent1"/>
                          </a:solidFill>
                        </a:rPr>
                        <a:t>OPPILAS-</a:t>
                      </a:r>
                      <a:r>
                        <a:rPr lang="en-GB" b="1" baseline="0" dirty="0" smtClean="0">
                          <a:solidFill>
                            <a:schemeClr val="accent1"/>
                          </a:solidFill>
                        </a:rPr>
                        <a:t> JA OPISKELIJAHUOLTO</a:t>
                      </a:r>
                    </a:p>
                    <a:p>
                      <a:pPr algn="r"/>
                      <a:endParaRPr lang="en-GB" baseline="0" dirty="0" smtClean="0"/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XXX€ JA XXX€</a:t>
                      </a:r>
                    </a:p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447" y="4370910"/>
            <a:ext cx="2182451" cy="218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2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500923"/>
              </p:ext>
            </p:extLst>
          </p:nvPr>
        </p:nvGraphicFramePr>
        <p:xfrm>
          <a:off x="0" y="0"/>
          <a:ext cx="12192000" cy="6882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6321">
                <a:tc gridSpan="3">
                  <a:txBody>
                    <a:bodyPr/>
                    <a:lstStyle/>
                    <a:p>
                      <a:pPr algn="ctr"/>
                      <a:r>
                        <a:rPr lang="en-GB" sz="4000" dirty="0" smtClean="0">
                          <a:solidFill>
                            <a:schemeClr val="accent6"/>
                          </a:solidFill>
                        </a:rPr>
                        <a:t>X:N ERILAISET KOULUT/OPETUSRYHMÄT</a:t>
                      </a:r>
                      <a:endParaRPr lang="en-GB" sz="4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91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ERITYISKOULUT                            OPPILAAT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XXXXXX  KOULU                                         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/>
                        <a:t>ALUEELLISET</a:t>
                      </a:r>
                      <a:r>
                        <a:rPr lang="en-GB" sz="2000" b="1" baseline="0" dirty="0" smtClean="0"/>
                        <a:t> ERITYISLUOKAT</a:t>
                      </a:r>
                      <a:endParaRPr lang="en-GB" sz="2000" b="1" dirty="0" smtClean="0"/>
                    </a:p>
                    <a:p>
                      <a:pPr algn="r"/>
                      <a:endParaRPr lang="en-GB" dirty="0" smtClean="0"/>
                    </a:p>
                    <a:p>
                      <a:pPr algn="r"/>
                      <a:r>
                        <a:rPr lang="en-GB" sz="2000" dirty="0" smtClean="0"/>
                        <a:t>1-6 LUOKILLA XX KOULULLA YHT.</a:t>
                      </a:r>
                      <a:r>
                        <a:rPr lang="en-GB" sz="2000" baseline="0" dirty="0" smtClean="0"/>
                        <a:t> XX RYHMÄÄ</a:t>
                      </a:r>
                    </a:p>
                    <a:p>
                      <a:pPr algn="r"/>
                      <a:endParaRPr lang="en-GB" sz="2000" baseline="0" dirty="0" smtClean="0"/>
                    </a:p>
                    <a:p>
                      <a:pPr algn="r"/>
                      <a:endParaRPr lang="en-GB" sz="2000" baseline="0" dirty="0" smtClean="0"/>
                    </a:p>
                    <a:p>
                      <a:pPr algn="r"/>
                      <a:r>
                        <a:rPr lang="en-GB" sz="2000" baseline="0" dirty="0" smtClean="0"/>
                        <a:t>7-9 LUOKILLA XX KOULULLA </a:t>
                      </a:r>
                    </a:p>
                    <a:p>
                      <a:pPr algn="r"/>
                      <a:r>
                        <a:rPr lang="en-GB" sz="2000" baseline="0" dirty="0" smtClean="0"/>
                        <a:t>YHT. XX RYHMÄÄ</a:t>
                      </a:r>
                      <a:endParaRPr lang="en-GB" sz="20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 smtClean="0">
                          <a:solidFill>
                            <a:schemeClr val="accent6"/>
                          </a:solidFill>
                        </a:rPr>
                        <a:t>ERITYISLUOKAT</a:t>
                      </a:r>
                      <a:r>
                        <a:rPr lang="en-GB" sz="2000" b="1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endParaRPr lang="en-GB" sz="2000" b="1" dirty="0" smtClean="0">
                        <a:solidFill>
                          <a:schemeClr val="accent6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smtClean="0"/>
                        <a:t>1- </a:t>
                      </a:r>
                      <a:r>
                        <a:rPr lang="en-GB" sz="2000" b="1" dirty="0" smtClean="0"/>
                        <a:t>6 LUOKILLA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ESIM. STARTTILUOKAT     </a:t>
                      </a:r>
                      <a:r>
                        <a:rPr lang="en-GB" sz="2000" baseline="0" dirty="0" smtClean="0"/>
                        <a:t>                    </a:t>
                      </a:r>
                      <a:r>
                        <a:rPr lang="en-GB" sz="2000" dirty="0" smtClean="0"/>
                        <a:t>X           </a:t>
                      </a:r>
                    </a:p>
                    <a:p>
                      <a:pPr algn="l"/>
                      <a:r>
                        <a:rPr lang="en-GB" sz="2000" dirty="0" smtClean="0"/>
                        <a:t>AUTISMIOPETUS                                   X                        </a:t>
                      </a:r>
                    </a:p>
                    <a:p>
                      <a:pPr algn="l"/>
                      <a:r>
                        <a:rPr lang="en-GB" sz="1800" dirty="0" smtClean="0"/>
                        <a:t>TOIMINTA-ALUEITTAIN</a:t>
                      </a:r>
                      <a:r>
                        <a:rPr lang="en-GB" sz="1800" baseline="0" dirty="0" smtClean="0"/>
                        <a:t> OPETUS                X                </a:t>
                      </a:r>
                    </a:p>
                    <a:p>
                      <a:pPr algn="l"/>
                      <a:endParaRPr lang="en-GB" sz="1800" baseline="0" dirty="0" smtClean="0"/>
                    </a:p>
                    <a:p>
                      <a:pPr algn="l"/>
                      <a:r>
                        <a:rPr lang="en-GB" sz="1800" b="1" baseline="0" dirty="0" smtClean="0"/>
                        <a:t>7-9 LUOKILLA</a:t>
                      </a:r>
                    </a:p>
                    <a:p>
                      <a:pPr algn="l"/>
                      <a:r>
                        <a:rPr lang="en-GB" sz="1800" baseline="0" dirty="0" smtClean="0"/>
                        <a:t>XXXX                                                              X</a:t>
                      </a:r>
                      <a:endParaRPr lang="en-GB" sz="1800" dirty="0" smtClean="0"/>
                    </a:p>
                    <a:p>
                      <a:pPr algn="l"/>
                      <a:endParaRPr lang="en-GB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72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PERUSOPETUKSEEN VALMISTAVAN OPETUKSEN RYHMIÄ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JOPO JOUSTAVAN PERUSOPETUKSET RYHMIÄ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MUUTA,</a:t>
                      </a:r>
                      <a:r>
                        <a:rPr lang="en-GB" baseline="0" dirty="0" smtClean="0"/>
                        <a:t> MITÄ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3378" y="4270988"/>
            <a:ext cx="3447393" cy="229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215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152</Words>
  <Application>Microsoft Office PowerPoint</Application>
  <PresentationFormat>Laajakuva</PresentationFormat>
  <Paragraphs>74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Company>Onerva Mäen 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Merja Koivisto</dc:creator>
  <cp:lastModifiedBy>Pekkarinen, Hanna-Kaisa</cp:lastModifiedBy>
  <cp:revision>11</cp:revision>
  <dcterms:created xsi:type="dcterms:W3CDTF">2018-10-16T08:47:39Z</dcterms:created>
  <dcterms:modified xsi:type="dcterms:W3CDTF">2018-10-17T08:58:30Z</dcterms:modified>
</cp:coreProperties>
</file>