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58" r:id="rId6"/>
    <p:sldId id="259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60" r:id="rId16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tsikk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28" name="Päivämäärän paikkamerkki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EE681-DBB4-4DCA-94D5-89092A003702}" type="datetimeFigureOut">
              <a:rPr lang="fi-FI" smtClean="0"/>
              <a:t>17.10.2011</a:t>
            </a:fld>
            <a:endParaRPr lang="fi-FI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29" name="Dian numeron paikkamerkki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A897-4159-4D60-A60C-2267AE043419}" type="slidenum">
              <a:rPr lang="fi-FI" smtClean="0"/>
              <a:t>‹#›</a:t>
            </a:fld>
            <a:endParaRPr lang="fi-FI"/>
          </a:p>
        </p:txBody>
      </p:sp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EE681-DBB4-4DCA-94D5-89092A003702}" type="datetimeFigureOut">
              <a:rPr lang="fi-FI" smtClean="0"/>
              <a:t>17.10.2011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A897-4159-4D60-A60C-2267AE04341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EE681-DBB4-4DCA-94D5-89092A003702}" type="datetimeFigureOut">
              <a:rPr lang="fi-FI" smtClean="0"/>
              <a:t>17.10.2011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A897-4159-4D60-A60C-2267AE04341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EE681-DBB4-4DCA-94D5-89092A003702}" type="datetimeFigureOut">
              <a:rPr lang="fi-FI" smtClean="0"/>
              <a:t>17.10.2011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A897-4159-4D60-A60C-2267AE04341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EE681-DBB4-4DCA-94D5-89092A003702}" type="datetimeFigureOut">
              <a:rPr lang="fi-FI" smtClean="0"/>
              <a:t>17.10.2011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76DA897-4159-4D60-A60C-2267AE043419}" type="slidenum">
              <a:rPr lang="fi-FI" smtClean="0"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EE681-DBB4-4DCA-94D5-89092A003702}" type="datetimeFigureOut">
              <a:rPr lang="fi-FI" smtClean="0"/>
              <a:t>17.10.2011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A897-4159-4D60-A60C-2267AE04341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EE681-DBB4-4DCA-94D5-89092A003702}" type="datetimeFigureOut">
              <a:rPr lang="fi-FI" smtClean="0"/>
              <a:t>17.10.2011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A897-4159-4D60-A60C-2267AE04341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EE681-DBB4-4DCA-94D5-89092A003702}" type="datetimeFigureOut">
              <a:rPr lang="fi-FI" smtClean="0"/>
              <a:t>17.10.2011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A897-4159-4D60-A60C-2267AE04341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EE681-DBB4-4DCA-94D5-89092A003702}" type="datetimeFigureOut">
              <a:rPr lang="fi-FI" smtClean="0"/>
              <a:t>17.10.2011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A897-4159-4D60-A60C-2267AE04341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EE681-DBB4-4DCA-94D5-89092A003702}" type="datetimeFigureOut">
              <a:rPr lang="fi-FI" smtClean="0"/>
              <a:t>17.10.2011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A897-4159-4D60-A60C-2267AE04341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fi-FI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Lisää kuva napsauttamalla kuvaketta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EE681-DBB4-4DCA-94D5-89092A003702}" type="datetimeFigureOut">
              <a:rPr lang="fi-FI" smtClean="0"/>
              <a:t>17.10.2011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DA897-4159-4D60-A60C-2267AE043419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tsikon paikkamerkki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3" name="Tekstin paikkamerkki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BEE681-DBB4-4DCA-94D5-89092A003702}" type="datetimeFigureOut">
              <a:rPr lang="fi-FI" smtClean="0"/>
              <a:t>17.10.2011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76DA897-4159-4D60-A60C-2267AE043419}" type="slidenum">
              <a:rPr lang="fi-FI" smtClean="0"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fterdawn.fi/" TargetMode="External"/><Relationship Id="rId2" Type="http://schemas.openxmlformats.org/officeDocument/2006/relationships/hyperlink" Target="http://www.digivideo.fi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koulut.sodankyla.fi/elokuvakasvatus/editointi.pdf" TargetMode="External"/><Relationship Id="rId4" Type="http://schemas.openxmlformats.org/officeDocument/2006/relationships/hyperlink" Target="http://viestintapiste.laurea.fi/ind.pdf.doc.ppt/Tietoisku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Linkkejä	 ja vinkkejä videon editointiin sekä kuvaukseen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44984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904875"/>
            <a:ext cx="6086475" cy="504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0132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Tavoitteet, Nevala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b="1" dirty="0"/>
              <a:t>Digitaalisen videoeditointityöskentelyn tavoitteet </a:t>
            </a:r>
            <a:endParaRPr lang="fi-FI" dirty="0"/>
          </a:p>
          <a:p>
            <a:r>
              <a:rPr lang="fi-FI" dirty="0"/>
              <a:t>• kuvamateriaalin muokkaaminen </a:t>
            </a:r>
          </a:p>
          <a:p>
            <a:r>
              <a:rPr lang="fi-FI" dirty="0"/>
              <a:t>• tarpeettoman materiaalin poistaminen </a:t>
            </a:r>
          </a:p>
          <a:p>
            <a:r>
              <a:rPr lang="fi-FI" dirty="0"/>
              <a:t>• elokuvallisen ajan tiivistäminen </a:t>
            </a:r>
          </a:p>
          <a:p>
            <a:r>
              <a:rPr lang="fi-FI" dirty="0"/>
              <a:t>• elokuvan rytmittäminen </a:t>
            </a:r>
          </a:p>
          <a:p>
            <a:r>
              <a:rPr lang="fi-FI" dirty="0"/>
              <a:t>• valittujen otosten liittäminen toisiinsa </a:t>
            </a:r>
          </a:p>
          <a:p>
            <a:r>
              <a:rPr lang="fi-FI" dirty="0"/>
              <a:t>• tarinan koostaminen 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50812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/>
              <a:t>Tarinan koostamisessa huomioitavia seikkoja </a:t>
            </a:r>
            <a:r>
              <a:rPr lang="fi-FI" dirty="0" smtClean="0"/>
              <a:t>, Nevala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• </a:t>
            </a:r>
            <a:r>
              <a:rPr lang="fi-FI" dirty="0"/>
              <a:t>otoksen/kohtauksen pituus </a:t>
            </a:r>
          </a:p>
          <a:p>
            <a:r>
              <a:rPr lang="fi-FI" dirty="0"/>
              <a:t>• kahden perättäisen otoksen/kohtauksen välinen suhde </a:t>
            </a:r>
          </a:p>
          <a:p>
            <a:r>
              <a:rPr lang="fi-FI" dirty="0"/>
              <a:t>• otoksen/kohtauksen suhde ääneen ja musiikkiin </a:t>
            </a:r>
          </a:p>
          <a:p>
            <a:r>
              <a:rPr lang="fi-FI" dirty="0"/>
              <a:t>• otoksen/kohtauksen suhde kerrottavaan tarinaan 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47637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Kun olet kuvannut kuvasi…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Esikatsele</a:t>
            </a:r>
          </a:p>
          <a:p>
            <a:r>
              <a:rPr lang="fi-FI" dirty="0" smtClean="0"/>
              <a:t>Tee editointilista</a:t>
            </a:r>
          </a:p>
          <a:p>
            <a:r>
              <a:rPr lang="fi-FI" dirty="0" smtClean="0"/>
              <a:t>Seuraa alkuperäistä käsikirjoitustasi</a:t>
            </a:r>
          </a:p>
          <a:p>
            <a:r>
              <a:rPr lang="fi-FI" dirty="0" smtClean="0"/>
              <a:t>Tee raakaleikkaus</a:t>
            </a:r>
          </a:p>
          <a:p>
            <a:r>
              <a:rPr lang="fi-FI" dirty="0" smtClean="0"/>
              <a:t>Käytä koeyleisöä</a:t>
            </a:r>
          </a:p>
        </p:txBody>
      </p:sp>
    </p:spTree>
    <p:extLst>
      <p:ext uri="{BB962C8B-B14F-4D97-AF65-F5344CB8AC3E}">
        <p14:creationId xmlns:p14="http://schemas.microsoft.com/office/powerpoint/2010/main" val="36865237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Tehtävä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Tee joistakin valmiista pätkistä ”elokuva”.</a:t>
            </a:r>
          </a:p>
          <a:p>
            <a:r>
              <a:rPr lang="fi-FI" dirty="0" smtClean="0"/>
              <a:t>Käytä joko</a:t>
            </a:r>
          </a:p>
          <a:p>
            <a:pPr marL="137160" indent="0">
              <a:buNone/>
            </a:pPr>
            <a:r>
              <a:rPr lang="fi-FI" dirty="0" smtClean="0"/>
              <a:t>Jatkuvuusleikkausta (normaali)</a:t>
            </a:r>
          </a:p>
          <a:p>
            <a:pPr marL="137160" indent="0">
              <a:buNone/>
            </a:pPr>
            <a:r>
              <a:rPr lang="fi-FI" dirty="0" smtClean="0"/>
              <a:t>Rinnastavaa leikkausta (kaksi tai useampi tapahtuma peräkkäin)</a:t>
            </a:r>
          </a:p>
          <a:p>
            <a:pPr marL="137160" indent="0">
              <a:buNone/>
            </a:pPr>
            <a:r>
              <a:rPr lang="fi-FI" dirty="0" smtClean="0"/>
              <a:t>Dynaamista leikkausta (huomiota herättäviä efektejä) tai </a:t>
            </a:r>
          </a:p>
          <a:p>
            <a:pPr marL="137160" indent="0">
              <a:buNone/>
            </a:pPr>
            <a:r>
              <a:rPr lang="fi-FI" dirty="0" smtClean="0"/>
              <a:t>Kerronnallista leikkausta (tarinan etenemistä </a:t>
            </a:r>
            <a:r>
              <a:rPr lang="fi-FI" smtClean="0"/>
              <a:t>myötäilevä leikkaus)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4246521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Linkkejä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>
                <a:hlinkClick r:id="rId2"/>
              </a:rPr>
              <a:t>www.digivideo.fi</a:t>
            </a:r>
            <a:endParaRPr lang="fi-FI" dirty="0" smtClean="0"/>
          </a:p>
          <a:p>
            <a:r>
              <a:rPr lang="fi-FI" dirty="0" err="1" smtClean="0"/>
              <a:t>Afterdawnin</a:t>
            </a:r>
            <a:r>
              <a:rPr lang="fi-FI" dirty="0" smtClean="0"/>
              <a:t> keskustelupalsta</a:t>
            </a:r>
          </a:p>
          <a:p>
            <a:r>
              <a:rPr lang="fi-FI" dirty="0" err="1" smtClean="0">
                <a:hlinkClick r:id="rId3"/>
              </a:rPr>
              <a:t>www.afterdawn.fi</a:t>
            </a:r>
            <a:endParaRPr lang="fi-FI" dirty="0" smtClean="0"/>
          </a:p>
          <a:p>
            <a:r>
              <a:rPr lang="fi-FI" dirty="0" smtClean="0"/>
              <a:t>Adobe </a:t>
            </a:r>
            <a:r>
              <a:rPr lang="fi-FI" dirty="0" err="1" smtClean="0"/>
              <a:t>Premiere</a:t>
            </a:r>
            <a:r>
              <a:rPr lang="fi-FI" dirty="0" smtClean="0"/>
              <a:t> vanhemmat versiot:</a:t>
            </a:r>
          </a:p>
          <a:p>
            <a:r>
              <a:rPr lang="fi-FI" dirty="0" smtClean="0">
                <a:hlinkClick r:id="rId4"/>
              </a:rPr>
              <a:t>http://viestintapiste.laurea.fi/ind.pdf.doc.ppt/Tietoisku.pdf</a:t>
            </a:r>
            <a:endParaRPr lang="fi-FI" dirty="0" smtClean="0"/>
          </a:p>
          <a:p>
            <a:r>
              <a:rPr lang="fi-FI" dirty="0">
                <a:hlinkClick r:id="rId5"/>
              </a:rPr>
              <a:t>http://</a:t>
            </a:r>
            <a:r>
              <a:rPr lang="fi-FI" dirty="0" smtClean="0">
                <a:hlinkClick r:id="rId5"/>
              </a:rPr>
              <a:t>koulut.sodankyla.fi/elokuvakasvatus/editointi.pdf</a:t>
            </a:r>
            <a:r>
              <a:rPr lang="fi-FI" dirty="0" smtClean="0"/>
              <a:t> - Tommi Nevalan materiaali</a:t>
            </a:r>
          </a:p>
          <a:p>
            <a:r>
              <a:rPr lang="fi-FI" dirty="0" smtClean="0"/>
              <a:t>Elokuvaesteettiset säännöt:</a:t>
            </a:r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81716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Kun valitset editointisoftan…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Tarvitset tietoa </a:t>
            </a:r>
            <a:r>
              <a:rPr lang="fi-FI" dirty="0" err="1" smtClean="0"/>
              <a:t>koodekista</a:t>
            </a:r>
            <a:r>
              <a:rPr lang="fi-FI" dirty="0" smtClean="0"/>
              <a:t>, konversio- ja mahdollisesta kompressio-ohjelmasta ~ tietojen, tiedostojen ja </a:t>
            </a:r>
            <a:r>
              <a:rPr lang="fi-FI" dirty="0" err="1" smtClean="0"/>
              <a:t>koodekkien</a:t>
            </a:r>
            <a:r>
              <a:rPr lang="fi-FI" dirty="0" smtClean="0"/>
              <a:t> yhteensopivuudesta. Tätä varten on olemassa ohjelmia, kuten </a:t>
            </a:r>
            <a:r>
              <a:rPr lang="fi-FI" dirty="0" err="1" smtClean="0"/>
              <a:t>Gspot</a:t>
            </a:r>
            <a:r>
              <a:rPr lang="fi-FI" dirty="0" smtClean="0"/>
              <a:t>.</a:t>
            </a:r>
          </a:p>
          <a:p>
            <a:r>
              <a:rPr lang="fi-FI" dirty="0" smtClean="0"/>
              <a:t>Valitse sopivin editointisofta käyttötarkoitukseesi. Joskus Movie Maker riittää kattamaan tarpeesi, toisinaan tarvitset vaikka Adobe </a:t>
            </a:r>
            <a:r>
              <a:rPr lang="fi-FI" dirty="0" err="1" smtClean="0"/>
              <a:t>Premiere</a:t>
            </a:r>
            <a:r>
              <a:rPr lang="fi-FI" dirty="0" smtClean="0"/>
              <a:t> </a:t>
            </a:r>
            <a:r>
              <a:rPr lang="fi-FI" dirty="0" err="1" smtClean="0"/>
              <a:t>Elementsiä</a:t>
            </a:r>
            <a:r>
              <a:rPr lang="fi-FI" dirty="0" smtClean="0"/>
              <a:t> useammalle  video- ja ääniraidalle.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77708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Tallentaessasi ota huomioon…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Projektitiedostot ovat vain sijaintitietoja ja tulevia leikkaus/efektitietoja, ei varsinaisia videotiedostoja. </a:t>
            </a:r>
          </a:p>
          <a:p>
            <a:r>
              <a:rPr lang="fi-FI" dirty="0" smtClean="0"/>
              <a:t>Mieti mihin tallennusmuotoon </a:t>
            </a:r>
            <a:r>
              <a:rPr lang="fi-FI" dirty="0" smtClean="0">
                <a:sym typeface="Wingdings" pitchFamily="2" charset="2"/>
              </a:rPr>
              <a:t>seuraavaa editointivaihetta varten.</a:t>
            </a:r>
          </a:p>
          <a:p>
            <a:r>
              <a:rPr lang="fi-FI" dirty="0" smtClean="0">
                <a:sym typeface="Wingdings" pitchFamily="2" charset="2"/>
              </a:rPr>
              <a:t>Mitä käytännössä halutaan editoidulla pätkällä tehdä (laatu, esim. </a:t>
            </a:r>
            <a:r>
              <a:rPr lang="fi-FI" dirty="0" err="1" smtClean="0">
                <a:sym typeface="Wingdings" pitchFamily="2" charset="2"/>
              </a:rPr>
              <a:t>dvd</a:t>
            </a:r>
            <a:r>
              <a:rPr lang="fi-FI" dirty="0" smtClean="0">
                <a:sym typeface="Wingdings" pitchFamily="2" charset="2"/>
              </a:rPr>
              <a:t> vai </a:t>
            </a:r>
            <a:r>
              <a:rPr lang="fi-FI" dirty="0" err="1" smtClean="0">
                <a:sym typeface="Wingdings" pitchFamily="2" charset="2"/>
              </a:rPr>
              <a:t>mobiililaite</a:t>
            </a:r>
            <a:r>
              <a:rPr lang="fi-FI" dirty="0" smtClean="0">
                <a:sym typeface="Wingdings" pitchFamily="2" charset="2"/>
              </a:rPr>
              <a:t>).</a:t>
            </a:r>
          </a:p>
          <a:p>
            <a:r>
              <a:rPr lang="fi-FI" dirty="0" smtClean="0">
                <a:sym typeface="Wingdings" pitchFamily="2" charset="2"/>
              </a:rPr>
              <a:t>Valmis projekti </a:t>
            </a:r>
            <a:r>
              <a:rPr lang="fi-FI" dirty="0" err="1" smtClean="0">
                <a:sym typeface="Wingdings" pitchFamily="2" charset="2"/>
              </a:rPr>
              <a:t>renderoidaan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00444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Renderointi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i="1" dirty="0" smtClean="0"/>
              <a:t>Videon valmistuttua </a:t>
            </a:r>
            <a:r>
              <a:rPr lang="fi-FI" i="1" dirty="0" err="1" smtClean="0"/>
              <a:t>renderoidaan</a:t>
            </a:r>
            <a:r>
              <a:rPr lang="fi-FI" i="1" dirty="0" smtClean="0"/>
              <a:t> </a:t>
            </a:r>
            <a:r>
              <a:rPr lang="fi-FI" dirty="0" smtClean="0"/>
              <a:t>käyttötarkoitukseen </a:t>
            </a:r>
            <a:r>
              <a:rPr lang="fi-FI" dirty="0"/>
              <a:t>sopivaan muotoon. </a:t>
            </a:r>
            <a:endParaRPr lang="fi-FI" dirty="0" smtClean="0"/>
          </a:p>
          <a:p>
            <a:r>
              <a:rPr lang="fi-FI" dirty="0" err="1" smtClean="0"/>
              <a:t>Renderointi</a:t>
            </a:r>
            <a:r>
              <a:rPr lang="fi-FI" dirty="0" smtClean="0"/>
              <a:t> </a:t>
            </a:r>
            <a:r>
              <a:rPr lang="fi-FI" dirty="0"/>
              <a:t>tekee </a:t>
            </a:r>
            <a:r>
              <a:rPr lang="fi-FI" dirty="0" smtClean="0"/>
              <a:t>videosta leikkauksineen</a:t>
            </a:r>
            <a:r>
              <a:rPr lang="fi-FI" dirty="0"/>
              <a:t>, yhdistelyineen ja säätöineen yhden, yhtenäisen tiedoston. Käyttötarkoitus ratkaisee muodon.</a:t>
            </a:r>
          </a:p>
        </p:txBody>
      </p:sp>
    </p:spTree>
    <p:extLst>
      <p:ext uri="{BB962C8B-B14F-4D97-AF65-F5344CB8AC3E}">
        <p14:creationId xmlns:p14="http://schemas.microsoft.com/office/powerpoint/2010/main" val="813448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16:9 vai 4:3 vai joku muu?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Mieti esitysmuotoa ja sitä, katsellaanko esitystä esim. laajakuvatelevisiosta.</a:t>
            </a:r>
          </a:p>
          <a:p>
            <a:r>
              <a:rPr lang="fi-FI" dirty="0" smtClean="0"/>
              <a:t>Useimmissa ohjelmissa muodon voi vielä vaihtaa, vaikka alkuperäinen kuva olisikin jotain muuta formaattia.</a:t>
            </a:r>
          </a:p>
          <a:p>
            <a:r>
              <a:rPr lang="fi-FI" dirty="0" smtClean="0"/>
              <a:t>Jos muutat kuvan esim. </a:t>
            </a:r>
            <a:r>
              <a:rPr lang="fi-FI" dirty="0" err="1" smtClean="0"/>
              <a:t>anamorfiseksi</a:t>
            </a:r>
            <a:r>
              <a:rPr lang="fi-FI" dirty="0" smtClean="0"/>
              <a:t> tai </a:t>
            </a:r>
            <a:r>
              <a:rPr lang="fi-FI" dirty="0" err="1" smtClean="0"/>
              <a:t>letterboxiksi</a:t>
            </a:r>
            <a:r>
              <a:rPr lang="fi-FI" dirty="0" smtClean="0"/>
              <a:t>, niin katso, ettei ihmisistä tule pullukoita tai liian venytettyjä (mittasuhteet säilyvät).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43667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Miksi uudempi pakkausmuoto?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Tiedostosta samankokoinen, mutta laadukkaampi.</a:t>
            </a:r>
          </a:p>
          <a:p>
            <a:r>
              <a:rPr lang="fi-FI" dirty="0" smtClean="0"/>
              <a:t>Pakkaus poistaa silmien ulottumattomiin tulevia ääniä, kohinaa, samanlaista dataa ja kuvaelementtien tietoja.</a:t>
            </a:r>
          </a:p>
          <a:p>
            <a:r>
              <a:rPr lang="fi-FI" dirty="0" smtClean="0"/>
              <a:t>Esim. mpeg-4 vai mpeg-2?</a:t>
            </a:r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0372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Miksi editointiohjelma ei avaa tiedostoa?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Selvitä, onko editointiohjelmassa tuettu videomuotoa tai </a:t>
            </a:r>
            <a:r>
              <a:rPr lang="fi-FI" dirty="0" err="1" smtClean="0"/>
              <a:t>koodekkia</a:t>
            </a:r>
            <a:r>
              <a:rPr lang="fi-FI" dirty="0" smtClean="0"/>
              <a:t>.</a:t>
            </a:r>
          </a:p>
          <a:p>
            <a:r>
              <a:rPr lang="fi-FI" dirty="0" smtClean="0"/>
              <a:t>Saisiko </a:t>
            </a:r>
            <a:r>
              <a:rPr lang="fi-FI" dirty="0" err="1" smtClean="0"/>
              <a:t>koodekin</a:t>
            </a:r>
            <a:r>
              <a:rPr lang="fi-FI" dirty="0" smtClean="0"/>
              <a:t> vielä lisättyä ohjelmaan?</a:t>
            </a:r>
          </a:p>
          <a:p>
            <a:pPr marL="0" indent="0">
              <a:buNone/>
            </a:pPr>
            <a:r>
              <a:rPr lang="fi-FI" dirty="0" smtClean="0"/>
              <a:t>Mitä muuta voi tehdä?</a:t>
            </a:r>
          </a:p>
          <a:p>
            <a:r>
              <a:rPr lang="fi-FI" dirty="0" smtClean="0"/>
              <a:t>Vaihda editointisoftaa.</a:t>
            </a:r>
          </a:p>
          <a:p>
            <a:r>
              <a:rPr lang="fi-FI" dirty="0" smtClean="0"/>
              <a:t>Muuta </a:t>
            </a:r>
            <a:r>
              <a:rPr lang="fi-FI" dirty="0" err="1" smtClean="0"/>
              <a:t>koodekkia/tiedostomuotoa</a:t>
            </a:r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05215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Tiedoston koko pienemmäksi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Voit kompressoida videon esim. Super- tai </a:t>
            </a:r>
            <a:r>
              <a:rPr lang="fi-FI" dirty="0" err="1" smtClean="0"/>
              <a:t>Handbrake-ohjelmalla</a:t>
            </a:r>
            <a:r>
              <a:rPr lang="fi-FI" dirty="0" smtClean="0"/>
              <a:t>.</a:t>
            </a:r>
          </a:p>
          <a:p>
            <a:r>
              <a:rPr lang="fi-FI" dirty="0" smtClean="0"/>
              <a:t>Vähennä tiedoston pistetarkkuutta.</a:t>
            </a:r>
          </a:p>
          <a:p>
            <a:r>
              <a:rPr lang="fi-FI" dirty="0" smtClean="0"/>
              <a:t>Muuta kuvataajuutta pienemmäksi.</a:t>
            </a:r>
          </a:p>
          <a:p>
            <a:r>
              <a:rPr lang="fi-FI" dirty="0" smtClean="0"/>
              <a:t>Muuta värisyvyyttä pienemmäksi.</a:t>
            </a:r>
          </a:p>
          <a:p>
            <a:r>
              <a:rPr lang="fi-FI" dirty="0" smtClean="0"/>
              <a:t>Ääni monoksi tai häviölliseen tiedostomuotoon</a:t>
            </a:r>
          </a:p>
          <a:p>
            <a:r>
              <a:rPr lang="fi-FI" dirty="0" smtClean="0"/>
              <a:t>Käytä tehokasta pakkausalgoritmia!</a:t>
            </a:r>
          </a:p>
          <a:p>
            <a:pPr marL="0" indent="0">
              <a:buNone/>
            </a:pPr>
            <a:r>
              <a:rPr lang="fi-FI" dirty="0" smtClean="0">
                <a:sym typeface="Wingdings" pitchFamily="2" charset="2"/>
              </a:rPr>
              <a:t> l</a:t>
            </a:r>
            <a:r>
              <a:rPr lang="fi-FI" dirty="0" smtClean="0"/>
              <a:t>aatu kärsii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64701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Editointi/leikkaus/kuvausvinkit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Klassinen kuvaus </a:t>
            </a:r>
            <a:r>
              <a:rPr lang="fi-FI" dirty="0" smtClean="0">
                <a:sym typeface="Wingdings" pitchFamily="2" charset="2"/>
              </a:rPr>
              <a:t> ei yhden kuvakoon muutoksia, useampia kuin kaksi sallitaan</a:t>
            </a:r>
          </a:p>
          <a:p>
            <a:r>
              <a:rPr lang="fi-FI" dirty="0" smtClean="0">
                <a:sym typeface="Wingdings" pitchFamily="2" charset="2"/>
              </a:rPr>
              <a:t>Vältä hyppyleikkauksia (noudata jatkuvuusleikkausta</a:t>
            </a:r>
            <a:r>
              <a:rPr lang="fi-FI" sz="1600" dirty="0" smtClean="0">
                <a:sym typeface="Wingdings" pitchFamily="2" charset="2"/>
              </a:rPr>
              <a:t>). Ellet käytä tätä montaasina tai erityisesti harkittuna tehokeinona. Montaasilla voit mennä  läpi nopeasti pitkän ajanjakson kerronnallisesti elokuvassa.</a:t>
            </a:r>
          </a:p>
          <a:p>
            <a:r>
              <a:rPr lang="fi-FI" dirty="0" smtClean="0"/>
              <a:t>Älä tee kohtausta, jossa kameran sijainti muuttuu alle 30 astetta ja kuvat yhdistetään samasta kohteesta.</a:t>
            </a:r>
          </a:p>
          <a:p>
            <a:r>
              <a:rPr lang="fi-FI" dirty="0" smtClean="0"/>
              <a:t>Otokset muutetaan kohtauksiksi leikkaamalla ne tiettyjen elokuvaesteettisten sääntöjen mukaan. Ks. Linkit.</a:t>
            </a:r>
          </a:p>
          <a:p>
            <a:r>
              <a:rPr lang="fi-FI" dirty="0" smtClean="0"/>
              <a:t>Ei liikaa siirtymäefektejä – pysyttäydy samassa efektissä.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193192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uippu">
  <a:themeElements>
    <a:clrScheme name="Mediaani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Huippu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uippu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E371D8D3FE291D4DADFE4C854E8E2FF8" ma:contentTypeVersion="0" ma:contentTypeDescription="Luo uusi asiakirja." ma:contentTypeScope="" ma:versionID="65295600a767ce184f6982584b9f10a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e0100cabb18a25d4bc9820569b44e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819D2A7-72D4-4086-A390-F3A633EA95DE}"/>
</file>

<file path=customXml/itemProps2.xml><?xml version="1.0" encoding="utf-8"?>
<ds:datastoreItem xmlns:ds="http://schemas.openxmlformats.org/officeDocument/2006/customXml" ds:itemID="{3EECF1E9-0AF9-49B0-A6EB-5C98F85CC978}"/>
</file>

<file path=customXml/itemProps3.xml><?xml version="1.0" encoding="utf-8"?>
<ds:datastoreItem xmlns:ds="http://schemas.openxmlformats.org/officeDocument/2006/customXml" ds:itemID="{909281A2-7F7C-4C4F-B790-8E53C2C5D5DB}"/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70</TotalTime>
  <Words>481</Words>
  <Application>Microsoft Office PowerPoint</Application>
  <PresentationFormat>Näytössä katseltava diaesitys (4:3)</PresentationFormat>
  <Paragraphs>74</Paragraphs>
  <Slides>15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15</vt:i4>
      </vt:variant>
    </vt:vector>
  </HeadingPairs>
  <TitlesOfParts>
    <vt:vector size="16" baseType="lpstr">
      <vt:lpstr>Huippu</vt:lpstr>
      <vt:lpstr>Linkkejä  ja vinkkejä videon editointiin sekä kuvaukseen</vt:lpstr>
      <vt:lpstr>Kun valitset editointisoftan…</vt:lpstr>
      <vt:lpstr>Tallentaessasi ota huomioon…</vt:lpstr>
      <vt:lpstr>Renderointi</vt:lpstr>
      <vt:lpstr>16:9 vai 4:3 vai joku muu?</vt:lpstr>
      <vt:lpstr>Miksi uudempi pakkausmuoto?</vt:lpstr>
      <vt:lpstr>Miksi editointiohjelma ei avaa tiedostoa?</vt:lpstr>
      <vt:lpstr>Tiedoston koko pienemmäksi</vt:lpstr>
      <vt:lpstr>Editointi/leikkaus/kuvausvinkit</vt:lpstr>
      <vt:lpstr>PowerPoint-esitys</vt:lpstr>
      <vt:lpstr>Tavoitteet, Nevala</vt:lpstr>
      <vt:lpstr>Tarinan koostamisessa huomioitavia seikkoja , Nevala </vt:lpstr>
      <vt:lpstr>Kun olet kuvannut kuvasi…</vt:lpstr>
      <vt:lpstr>Tehtävä</vt:lpstr>
      <vt:lpstr>Linkkejä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Linkkejä  ja vinkkejä videon editointiin</dc:title>
  <dc:creator>Mika Hakala</dc:creator>
  <cp:lastModifiedBy>Mika Hakala</cp:lastModifiedBy>
  <cp:revision>7</cp:revision>
  <dcterms:created xsi:type="dcterms:W3CDTF">2011-10-17T11:57:38Z</dcterms:created>
  <dcterms:modified xsi:type="dcterms:W3CDTF">2011-10-17T13:08:13Z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0x010100E371D8D3FE291D4DADFE4C854E8E2FF8</vt:lpwstr>
  </property>
</Properties>
</file>