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6" r:id="rId4"/>
    <p:sldId id="257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Muokkaa perustyyl. napsautt.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C710C7C-C384-4A16-91C8-20614F5B4F48}" type="slidenum">
              <a:rPr lang="fi-FI" smtClean="0"/>
              <a:t>‹#›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B8F358A-6184-4CE4-BE75-420229EB0C83}" type="datetimeFigureOut">
              <a:rPr lang="fi-FI" smtClean="0"/>
              <a:t>24.11.2011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piikki.com/spiikkipankki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Radiomainostehtävä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Multimediatuotanto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39504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Roolijaot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Työryhmä hahmottelee kokonaisuudet (suuret linjat mainoksesta).</a:t>
            </a:r>
          </a:p>
          <a:p>
            <a:r>
              <a:rPr lang="fi-FI" sz="2800" dirty="0" smtClean="0"/>
              <a:t>Ohjaaja laatii äänisuunnitelman (äänilavasteet, visio, menetelmät).</a:t>
            </a:r>
          </a:p>
          <a:p>
            <a:r>
              <a:rPr lang="fi-FI" sz="2800" dirty="0" smtClean="0"/>
              <a:t>Koordinoija (tuottaja), tekee kustannusarvion. Myös </a:t>
            </a:r>
            <a:r>
              <a:rPr lang="fi-FI" sz="2800" dirty="0" err="1" smtClean="0"/>
              <a:t>castingin</a:t>
            </a:r>
            <a:r>
              <a:rPr lang="fi-FI" sz="2800" dirty="0" smtClean="0"/>
              <a:t> (ääninäyttelijät ja tyylilaji, aikataulutus)</a:t>
            </a:r>
          </a:p>
          <a:p>
            <a:r>
              <a:rPr lang="fi-FI" sz="2800" dirty="0" smtClean="0"/>
              <a:t>Ääninäyttelijät näyttelevät äänispiikit</a:t>
            </a:r>
          </a:p>
          <a:p>
            <a:r>
              <a:rPr lang="fi-FI" sz="2800" dirty="0" smtClean="0"/>
              <a:t>Tekniset asiantuntijat toteuttavat editoinnin, miksauksen ja tehosteet</a:t>
            </a:r>
          </a:p>
        </p:txBody>
      </p:sp>
    </p:spTree>
    <p:extLst>
      <p:ext uri="{BB962C8B-B14F-4D97-AF65-F5344CB8AC3E}">
        <p14:creationId xmlns:p14="http://schemas.microsoft.com/office/powerpoint/2010/main" val="3693477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Versionhallinta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Tehdään studiossa äänitykset.</a:t>
            </a:r>
          </a:p>
          <a:p>
            <a:r>
              <a:rPr lang="fi-FI" sz="2800" dirty="0" smtClean="0"/>
              <a:t>Tehdään </a:t>
            </a:r>
            <a:r>
              <a:rPr lang="fi-FI" sz="2800" i="1" dirty="0" smtClean="0"/>
              <a:t>koeversiot</a:t>
            </a:r>
            <a:r>
              <a:rPr lang="fi-FI" sz="2800" dirty="0" smtClean="0"/>
              <a:t>, kokeillaan miten </a:t>
            </a:r>
            <a:r>
              <a:rPr lang="fi-FI" sz="2800" dirty="0" smtClean="0"/>
              <a:t>nauhoitus, ääni, laitteet ja muu äänimaailma toimii</a:t>
            </a:r>
            <a:r>
              <a:rPr lang="fi-FI" sz="2800" dirty="0" smtClean="0"/>
              <a:t>.</a:t>
            </a:r>
          </a:p>
          <a:p>
            <a:r>
              <a:rPr lang="fi-FI" sz="2800" dirty="0" smtClean="0"/>
              <a:t>Tehdään </a:t>
            </a:r>
            <a:r>
              <a:rPr lang="fi-FI" sz="2800" i="1" dirty="0" smtClean="0"/>
              <a:t>varsinaiset äänitykset</a:t>
            </a:r>
            <a:r>
              <a:rPr lang="fi-FI" sz="2800" dirty="0" smtClean="0"/>
              <a:t>.</a:t>
            </a:r>
          </a:p>
          <a:p>
            <a:r>
              <a:rPr lang="fi-FI" sz="2800" dirty="0" smtClean="0"/>
              <a:t>Lähdetään kokeilemaan äänimaisemaan haluttuja lisäyksiä ja muutoksia.</a:t>
            </a:r>
          </a:p>
          <a:p>
            <a:r>
              <a:rPr lang="fi-FI" sz="2800" dirty="0" smtClean="0"/>
              <a:t>Tehdään lisäksi vaaditut </a:t>
            </a:r>
            <a:r>
              <a:rPr lang="fi-FI" sz="2800" dirty="0" smtClean="0"/>
              <a:t>miksaustoimenpiteet eli </a:t>
            </a:r>
            <a:r>
              <a:rPr lang="fi-FI" sz="2800" i="1" dirty="0" smtClean="0"/>
              <a:t>editointiversiot</a:t>
            </a:r>
            <a:r>
              <a:rPr lang="fi-FI" sz="2800" dirty="0" smtClean="0"/>
              <a:t>.</a:t>
            </a:r>
          </a:p>
          <a:p>
            <a:r>
              <a:rPr lang="fi-FI" sz="2800" dirty="0" smtClean="0"/>
              <a:t>Tämän jälkeen tehdään vielä </a:t>
            </a:r>
            <a:r>
              <a:rPr lang="fi-FI" sz="2800" i="1" dirty="0" err="1" smtClean="0"/>
              <a:t>julkaisuversio</a:t>
            </a:r>
            <a:r>
              <a:rPr lang="fi-FI" sz="2800" dirty="0" err="1" smtClean="0"/>
              <a:t>(t</a:t>
            </a:r>
            <a:r>
              <a:rPr lang="fi-FI" sz="2800" dirty="0" smtClean="0"/>
              <a:t>).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693477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Radiomainostehtävä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sz="2800" dirty="0" smtClean="0"/>
              <a:t>Äänilogo/dialogi/monologi</a:t>
            </a:r>
          </a:p>
          <a:p>
            <a:r>
              <a:rPr lang="fi-FI" sz="2800" dirty="0" smtClean="0"/>
              <a:t>Käsikirjoitus</a:t>
            </a:r>
          </a:p>
          <a:p>
            <a:r>
              <a:rPr lang="fi-FI" sz="2800" dirty="0" smtClean="0"/>
              <a:t>Versiot</a:t>
            </a:r>
          </a:p>
          <a:p>
            <a:r>
              <a:rPr lang="fi-FI" sz="2800" dirty="0" smtClean="0"/>
              <a:t>Äänitys</a:t>
            </a:r>
          </a:p>
          <a:p>
            <a:r>
              <a:rPr lang="fi-FI" sz="2800" dirty="0" smtClean="0"/>
              <a:t>Äänimaiseman yhdistäminen</a:t>
            </a:r>
            <a:endParaRPr lang="fi-FI" sz="2800" dirty="0" smtClean="0"/>
          </a:p>
          <a:p>
            <a:r>
              <a:rPr lang="fi-FI" sz="2800" dirty="0" smtClean="0"/>
              <a:t>Miksaus ja editointi (</a:t>
            </a:r>
            <a:r>
              <a:rPr lang="fi-FI" sz="2800" dirty="0" err="1" smtClean="0"/>
              <a:t>ekvalisointi</a:t>
            </a:r>
            <a:r>
              <a:rPr lang="fi-FI" sz="2800" dirty="0" smtClean="0"/>
              <a:t>, leikkaus, tehosteet, voimakkuuden tasoitus, kohinan poisto jne.)</a:t>
            </a:r>
          </a:p>
          <a:p>
            <a:r>
              <a:rPr lang="fi-FI" sz="2800" dirty="0" smtClean="0"/>
              <a:t>Valmiin projektin esittäminen</a:t>
            </a:r>
          </a:p>
          <a:p>
            <a:r>
              <a:rPr lang="fi-FI" sz="2800" dirty="0" smtClean="0"/>
              <a:t>Dokumentit, ks. Kalvot 4, 8, 9, 10 ja 11.</a:t>
            </a:r>
            <a:endParaRPr lang="fi-FI" sz="2800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3477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Mihin panostatte / mikä linjaus?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i-FI" sz="2800" dirty="0" smtClean="0"/>
              <a:t>Mainos vai piilomainos lähetyksessä?</a:t>
            </a:r>
          </a:p>
          <a:p>
            <a:pPr marL="0" indent="0">
              <a:buNone/>
            </a:pPr>
            <a:endParaRPr lang="fi-FI" sz="2800" dirty="0" smtClean="0"/>
          </a:p>
          <a:p>
            <a:r>
              <a:rPr lang="fi-FI" sz="2800" dirty="0" smtClean="0"/>
              <a:t>Hyvään ja järkiperäiseen käsikirjoitukseen?</a:t>
            </a:r>
          </a:p>
          <a:p>
            <a:endParaRPr lang="fi-FI" sz="2800" dirty="0"/>
          </a:p>
          <a:p>
            <a:r>
              <a:rPr lang="fi-FI" sz="2800" dirty="0" smtClean="0"/>
              <a:t>Äänilogoon, äänimaisemiin ja koukutuksiin (mahdollisesti huumoriin)?</a:t>
            </a:r>
          </a:p>
          <a:p>
            <a:endParaRPr lang="fi-FI" sz="2800" dirty="0"/>
          </a:p>
          <a:p>
            <a:r>
              <a:rPr lang="fi-FI" sz="2800" dirty="0" err="1" smtClean="0"/>
              <a:t>Infomercial</a:t>
            </a:r>
            <a:r>
              <a:rPr lang="fi-FI" sz="2800" dirty="0" smtClean="0"/>
              <a:t>?</a:t>
            </a:r>
          </a:p>
          <a:p>
            <a:endParaRPr lang="fi-FI" sz="2800" dirty="0"/>
          </a:p>
          <a:p>
            <a:r>
              <a:rPr lang="fi-FI" sz="2800" dirty="0" smtClean="0"/>
              <a:t>Radiokilpailu?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693477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Ekvalisointiesimerkki</a:t>
            </a:r>
            <a:endParaRPr lang="fi-FI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0700" y="2295525"/>
            <a:ext cx="49530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368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Muodostetaan 2-4 hengen ryhmät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Ryhmä saa tehtävän, kun on määritellyt kategorian.</a:t>
            </a:r>
          </a:p>
          <a:p>
            <a:pPr marL="114300" indent="0">
              <a:buNone/>
            </a:pPr>
            <a:endParaRPr lang="fi-FI" sz="2800" dirty="0" smtClean="0"/>
          </a:p>
          <a:p>
            <a:pPr marL="114300" indent="0">
              <a:buNone/>
            </a:pPr>
            <a:r>
              <a:rPr lang="fi-FI" sz="2800" dirty="0" smtClean="0"/>
              <a:t>Kategoriat:</a:t>
            </a:r>
          </a:p>
          <a:p>
            <a:r>
              <a:rPr lang="fi-FI" sz="2800" dirty="0" smtClean="0"/>
              <a:t>Ekokampanja</a:t>
            </a:r>
          </a:p>
          <a:p>
            <a:r>
              <a:rPr lang="fi-FI" sz="2800" dirty="0" smtClean="0"/>
              <a:t>Tuotemainos</a:t>
            </a:r>
          </a:p>
          <a:p>
            <a:r>
              <a:rPr lang="fi-FI" sz="2800" dirty="0" err="1" smtClean="0"/>
              <a:t>Informercial</a:t>
            </a:r>
            <a:endParaRPr lang="fi-FI" sz="2800" dirty="0" smtClean="0"/>
          </a:p>
          <a:p>
            <a:r>
              <a:rPr lang="fi-FI" sz="2800" dirty="0" smtClean="0"/>
              <a:t>Radiokilpailu</a:t>
            </a:r>
          </a:p>
          <a:p>
            <a:endParaRPr lang="fi-FI" sz="2800" dirty="0" smtClean="0"/>
          </a:p>
          <a:p>
            <a:endParaRPr lang="fi-FI" sz="2800" dirty="0" smtClean="0"/>
          </a:p>
        </p:txBody>
      </p:sp>
    </p:spTree>
    <p:extLst>
      <p:ext uri="{BB962C8B-B14F-4D97-AF65-F5344CB8AC3E}">
        <p14:creationId xmlns:p14="http://schemas.microsoft.com/office/powerpoint/2010/main" val="380099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Yleistä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Perustuu toimilupaan</a:t>
            </a:r>
          </a:p>
          <a:p>
            <a:r>
              <a:rPr lang="fi-FI" sz="2800" dirty="0" smtClean="0"/>
              <a:t>Vuodesta 1985 kaupallisia mainoksia</a:t>
            </a:r>
          </a:p>
          <a:p>
            <a:r>
              <a:rPr lang="fi-FI" sz="2800" dirty="0" smtClean="0"/>
              <a:t>Yli 3,5 miljoonaa kuuntelijaa viikossa mainoksille</a:t>
            </a:r>
          </a:p>
          <a:p>
            <a:r>
              <a:rPr lang="fi-FI" sz="2800" dirty="0" smtClean="0"/>
              <a:t>Perustuu mielikuvamainonnalle tai</a:t>
            </a:r>
          </a:p>
          <a:p>
            <a:r>
              <a:rPr lang="fi-FI" sz="2800" dirty="0" smtClean="0"/>
              <a:t>Taktiselle mainonnalle</a:t>
            </a:r>
          </a:p>
          <a:p>
            <a:r>
              <a:rPr lang="fi-FI" sz="2800" dirty="0" smtClean="0"/>
              <a:t>Vaatii käsikirjoitusta, dramaturgiaa, näyttelijöitä, asiantuntijaäänittäjiä ja –editoijia, tuotantoaikataulua ja nopeaa reagointia muuttuviin vaatimuksiin</a:t>
            </a:r>
          </a:p>
        </p:txBody>
      </p:sp>
    </p:spTree>
    <p:extLst>
      <p:ext uri="{BB962C8B-B14F-4D97-AF65-F5344CB8AC3E}">
        <p14:creationId xmlns:p14="http://schemas.microsoft.com/office/powerpoint/2010/main" val="159471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Erityispiirteet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Kampanja</a:t>
            </a:r>
          </a:p>
          <a:p>
            <a:r>
              <a:rPr lang="fi-FI" sz="3200" dirty="0" smtClean="0"/>
              <a:t>Toistuvuus/syklisyys</a:t>
            </a:r>
          </a:p>
          <a:p>
            <a:r>
              <a:rPr lang="fi-FI" sz="3200" dirty="0" smtClean="0"/>
              <a:t>Viihdyttävyys</a:t>
            </a:r>
          </a:p>
          <a:p>
            <a:r>
              <a:rPr lang="fi-FI" sz="3200" dirty="0" smtClean="0"/>
              <a:t>Koukutus</a:t>
            </a:r>
          </a:p>
          <a:p>
            <a:r>
              <a:rPr lang="fi-FI" sz="3200" dirty="0" smtClean="0"/>
              <a:t>Tunnetilat (”tunnemedia”)</a:t>
            </a:r>
          </a:p>
          <a:p>
            <a:r>
              <a:rPr lang="fi-FI" sz="3200" dirty="0" smtClean="0"/>
              <a:t>Mielikuvien luominen</a:t>
            </a:r>
          </a:p>
          <a:p>
            <a:r>
              <a:rPr lang="fi-FI" sz="3200" dirty="0" smtClean="0"/>
              <a:t>Mikä </a:t>
            </a:r>
            <a:r>
              <a:rPr lang="fi-FI" sz="3200" dirty="0" err="1" smtClean="0"/>
              <a:t>slogan</a:t>
            </a:r>
            <a:r>
              <a:rPr lang="fi-FI" sz="3200" dirty="0" smtClean="0"/>
              <a:t> tai musiikki muistuttaa tietystä tuotteesta?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97152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Käsikirjoitus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800" dirty="0" smtClean="0"/>
              <a:t>Suunnittelukäsikirjoitus (mikä kampanja)</a:t>
            </a:r>
          </a:p>
          <a:p>
            <a:pPr marL="0" indent="0">
              <a:buNone/>
            </a:pPr>
            <a:r>
              <a:rPr lang="fi-FI" sz="2800" i="1" dirty="0" smtClean="0"/>
              <a:t>Mitä, kenelle, miten, missä, milloin, ketkä toteuttaa, hinta, laatu, missä muodossa teknisesti.</a:t>
            </a:r>
          </a:p>
          <a:p>
            <a:r>
              <a:rPr lang="fi-FI" sz="2800" dirty="0" smtClean="0"/>
              <a:t>Asiakäsikirjoitus</a:t>
            </a:r>
          </a:p>
          <a:p>
            <a:pPr marL="0" indent="0">
              <a:buNone/>
            </a:pPr>
            <a:r>
              <a:rPr lang="fi-FI" sz="2800" i="1" dirty="0" smtClean="0"/>
              <a:t>Mainoksen sisältö ja kohtaukset, äänimaisemien rakentaminen, ääninäyttely, instrumentit, puheet.</a:t>
            </a:r>
          </a:p>
          <a:p>
            <a:r>
              <a:rPr lang="fi-FI" sz="2800" dirty="0" smtClean="0"/>
              <a:t>Editointikäsikirjoitus</a:t>
            </a:r>
          </a:p>
          <a:p>
            <a:pPr marL="0" indent="0">
              <a:buNone/>
            </a:pPr>
            <a:r>
              <a:rPr lang="fi-FI" sz="2800" i="1" dirty="0" smtClean="0"/>
              <a:t>Efektit, äänimaiseman muokkaaminen, </a:t>
            </a:r>
            <a:r>
              <a:rPr lang="fi-FI" sz="2800" i="1" dirty="0" err="1" smtClean="0"/>
              <a:t>mixaus</a:t>
            </a:r>
            <a:r>
              <a:rPr lang="fi-FI" sz="2800" i="1" dirty="0" smtClean="0"/>
              <a:t>, editointi, raitojen yhteensovittaminen, elementtien yhteensovittaminen, viimeistely</a:t>
            </a:r>
            <a:r>
              <a:rPr lang="fi-FI" i="1" dirty="0" smtClean="0"/>
              <a:t>.</a:t>
            </a:r>
            <a:endParaRPr lang="fi-FI" i="1" dirty="0"/>
          </a:p>
        </p:txBody>
      </p:sp>
    </p:spTree>
    <p:extLst>
      <p:ext uri="{BB962C8B-B14F-4D97-AF65-F5344CB8AC3E}">
        <p14:creationId xmlns:p14="http://schemas.microsoft.com/office/powerpoint/2010/main" val="2448850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Hyvä käsikirjoitus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fi-FI" sz="2800" dirty="0" smtClean="0"/>
              <a:t>Idea ja tuote kohtaavat</a:t>
            </a:r>
          </a:p>
          <a:p>
            <a:r>
              <a:rPr lang="fi-FI" sz="2800" dirty="0" smtClean="0"/>
              <a:t>Puhuttuna toimiva</a:t>
            </a:r>
          </a:p>
          <a:p>
            <a:r>
              <a:rPr lang="fi-FI" sz="2800" dirty="0" smtClean="0"/>
              <a:t>Pääsanoma tulee selkeästi esille</a:t>
            </a:r>
          </a:p>
          <a:p>
            <a:r>
              <a:rPr lang="fi-FI" sz="2800" dirty="0" smtClean="0"/>
              <a:t>Herättääkö tunteita?</a:t>
            </a:r>
          </a:p>
          <a:p>
            <a:r>
              <a:rPr lang="fi-FI" sz="2800" dirty="0" smtClean="0"/>
              <a:t>Ei fraaseja</a:t>
            </a:r>
          </a:p>
          <a:p>
            <a:r>
              <a:rPr lang="fi-FI" sz="2800" dirty="0" smtClean="0"/>
              <a:t>Ei liian paljon asiaa</a:t>
            </a:r>
          </a:p>
          <a:p>
            <a:r>
              <a:rPr lang="fi-FI" sz="2800" dirty="0" smtClean="0"/>
              <a:t>Onko ilmoitus, mielikuvaherätys vai </a:t>
            </a:r>
            <a:r>
              <a:rPr lang="fi-FI" sz="2800" dirty="0" smtClean="0"/>
              <a:t>perustelu</a:t>
            </a:r>
          </a:p>
          <a:p>
            <a:r>
              <a:rPr lang="fi-FI" sz="2800" dirty="0" smtClean="0"/>
              <a:t>Pitkäaikainen kampanja, aktivointi, tapahtuma vai lanseeraus</a:t>
            </a:r>
            <a:r>
              <a:rPr lang="fi-FI" dirty="0" smtClean="0"/>
              <a:t>?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57109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Lajityypin valinta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Perustelut (faktat)</a:t>
            </a:r>
          </a:p>
          <a:p>
            <a:r>
              <a:rPr lang="fi-FI" sz="3200" dirty="0" smtClean="0"/>
              <a:t>Musiikkiraidat</a:t>
            </a:r>
          </a:p>
          <a:p>
            <a:r>
              <a:rPr lang="fi-FI" sz="3200" dirty="0" smtClean="0"/>
              <a:t>Infopitoisuus</a:t>
            </a:r>
          </a:p>
          <a:p>
            <a:r>
              <a:rPr lang="fi-FI" sz="3200" dirty="0" smtClean="0"/>
              <a:t>Tunnetilaan vetoaminen</a:t>
            </a:r>
          </a:p>
          <a:p>
            <a:r>
              <a:rPr lang="fi-FI" sz="3200" dirty="0" smtClean="0"/>
              <a:t>Spiikkien tunnetilat</a:t>
            </a:r>
          </a:p>
          <a:p>
            <a:r>
              <a:rPr lang="fi-FI" sz="3200" dirty="0" smtClean="0"/>
              <a:t>Millainen viesti ja kenelle suunnattu?</a:t>
            </a:r>
          </a:p>
          <a:p>
            <a:r>
              <a:rPr lang="fi-FI" sz="3200" dirty="0" smtClean="0"/>
              <a:t>Mikä kanava ja kohderyhmä? (esim. pop, rock vai klassisen kanavan kuuntelijoille)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491379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Kuunnellaan muutama radiomainos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Mitä erityispiirteitä?</a:t>
            </a:r>
          </a:p>
          <a:p>
            <a:r>
              <a:rPr lang="fi-FI" sz="3200" dirty="0" smtClean="0"/>
              <a:t>Äänimaisema?</a:t>
            </a:r>
          </a:p>
          <a:p>
            <a:r>
              <a:rPr lang="fi-FI" sz="3200" dirty="0" smtClean="0"/>
              <a:t>Koukuttavuus?</a:t>
            </a:r>
          </a:p>
          <a:p>
            <a:r>
              <a:rPr lang="fi-FI" sz="3200" dirty="0" smtClean="0"/>
              <a:t>Faktat?</a:t>
            </a:r>
          </a:p>
          <a:p>
            <a:r>
              <a:rPr lang="fi-FI" sz="3200" dirty="0" smtClean="0"/>
              <a:t>Mielikuvat</a:t>
            </a:r>
            <a:r>
              <a:rPr lang="fi-FI" sz="3200" dirty="0" smtClean="0"/>
              <a:t>?</a:t>
            </a:r>
          </a:p>
          <a:p>
            <a:r>
              <a:rPr lang="fi-FI" sz="3200" dirty="0" smtClean="0"/>
              <a:t>Huomiot?</a:t>
            </a:r>
            <a:endParaRPr lang="fi-FI" sz="3200" dirty="0" smtClean="0"/>
          </a:p>
          <a:p>
            <a:r>
              <a:rPr lang="fi-FI" sz="3200" dirty="0" smtClean="0">
                <a:hlinkClick r:id="rId2"/>
              </a:rPr>
              <a:t>http://spiikki.com/spiikkipankki.html</a:t>
            </a:r>
            <a:endParaRPr lang="fi-FI" sz="3200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79302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Pääsanoma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/>
              <a:t>Premississä eli pääsanomassa pitää pysyä, vaikka tunnemaisema olisikin esim. humoristinen.</a:t>
            </a:r>
          </a:p>
          <a:p>
            <a:r>
              <a:rPr lang="fi-FI" sz="3200" dirty="0" smtClean="0"/>
              <a:t>Toimiiko sanoman tuominen esiin?</a:t>
            </a:r>
          </a:p>
          <a:p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76412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Mitä muita tietoja käsikirjoituksen lisäksi?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1. Kategoria</a:t>
            </a:r>
          </a:p>
          <a:p>
            <a:r>
              <a:rPr lang="fi-FI" dirty="0" smtClean="0"/>
              <a:t>2. Tyylilaji</a:t>
            </a:r>
          </a:p>
          <a:p>
            <a:r>
              <a:rPr lang="fi-FI" dirty="0" smtClean="0"/>
              <a:t>3. Tuotantovuosi </a:t>
            </a:r>
          </a:p>
          <a:p>
            <a:r>
              <a:rPr lang="fi-FI" dirty="0" smtClean="0"/>
              <a:t>4. Spotin pituus</a:t>
            </a:r>
          </a:p>
          <a:p>
            <a:r>
              <a:rPr lang="fi-FI" dirty="0" smtClean="0"/>
              <a:t>5. Mainostoimisto ja tekijät</a:t>
            </a:r>
          </a:p>
          <a:p>
            <a:r>
              <a:rPr lang="fi-FI" dirty="0" smtClean="0"/>
              <a:t>6. Copy </a:t>
            </a:r>
            <a:r>
              <a:rPr lang="fi-FI" dirty="0" err="1" smtClean="0"/>
              <a:t>right</a:t>
            </a:r>
            <a:r>
              <a:rPr lang="fi-FI" dirty="0" smtClean="0"/>
              <a:t> / AD</a:t>
            </a:r>
          </a:p>
          <a:p>
            <a:r>
              <a:rPr lang="fi-FI" dirty="0" smtClean="0"/>
              <a:t>7. Yhteyshenkilö</a:t>
            </a:r>
          </a:p>
          <a:p>
            <a:r>
              <a:rPr lang="fi-FI" dirty="0" smtClean="0"/>
              <a:t>8. Tuote</a:t>
            </a:r>
          </a:p>
          <a:p>
            <a:r>
              <a:rPr lang="fi-FI" dirty="0" smtClean="0"/>
              <a:t>9. Kohderyhmä</a:t>
            </a:r>
          </a:p>
          <a:p>
            <a:r>
              <a:rPr lang="fi-FI" dirty="0" smtClean="0"/>
              <a:t>10. Mainostaja</a:t>
            </a:r>
          </a:p>
          <a:p>
            <a:r>
              <a:rPr lang="fi-FI" dirty="0" smtClean="0"/>
              <a:t>11. Tuotantoyhtiö</a:t>
            </a:r>
          </a:p>
          <a:p>
            <a:r>
              <a:rPr lang="fi-FI" dirty="0" smtClean="0"/>
              <a:t>12. Ohjaaja</a:t>
            </a:r>
          </a:p>
          <a:p>
            <a:r>
              <a:rPr lang="fi-FI" dirty="0" smtClean="0"/>
              <a:t>13. Spiikkeri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34778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erekkäinen">
  <a:themeElements>
    <a:clrScheme name="Vierekkäinen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ierekkäinen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E371D8D3FE291D4DADFE4C854E8E2FF8" ma:contentTypeVersion="0" ma:contentTypeDescription="Luo uusi asiakirja." ma:contentTypeScope="" ma:versionID="65295600a767ce184f6982584b9f10a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e0100cabb18a25d4bc9820569b44ec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8C2C651-6F76-4180-A9BE-DC3C75C33F39}"/>
</file>

<file path=customXml/itemProps2.xml><?xml version="1.0" encoding="utf-8"?>
<ds:datastoreItem xmlns:ds="http://schemas.openxmlformats.org/officeDocument/2006/customXml" ds:itemID="{B9B15E5C-F4B1-4E0F-9885-8BF8635EF97C}"/>
</file>

<file path=customXml/itemProps3.xml><?xml version="1.0" encoding="utf-8"?>
<ds:datastoreItem xmlns:ds="http://schemas.openxmlformats.org/officeDocument/2006/customXml" ds:itemID="{EEEA3AD7-9371-4025-93A3-1D6CD64B2612}"/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178</TotalTime>
  <Words>458</Words>
  <Application>Microsoft Office PowerPoint</Application>
  <PresentationFormat>Näytössä katseltava diaesitys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15</vt:i4>
      </vt:variant>
    </vt:vector>
  </HeadingPairs>
  <TitlesOfParts>
    <vt:vector size="16" baseType="lpstr">
      <vt:lpstr>Vierekkäinen</vt:lpstr>
      <vt:lpstr>Radiomainostehtävä</vt:lpstr>
      <vt:lpstr>Yleistä</vt:lpstr>
      <vt:lpstr>Erityispiirteet</vt:lpstr>
      <vt:lpstr>Käsikirjoitus</vt:lpstr>
      <vt:lpstr>Hyvä käsikirjoitus</vt:lpstr>
      <vt:lpstr>Lajityypin valinta</vt:lpstr>
      <vt:lpstr>Kuunnellaan muutama radiomainos</vt:lpstr>
      <vt:lpstr>Pääsanoma</vt:lpstr>
      <vt:lpstr>Mitä muita tietoja käsikirjoituksen lisäksi?</vt:lpstr>
      <vt:lpstr>Roolijaot</vt:lpstr>
      <vt:lpstr>Versionhallinta</vt:lpstr>
      <vt:lpstr>Radiomainostehtävä</vt:lpstr>
      <vt:lpstr>Mihin panostatte / mikä linjaus?</vt:lpstr>
      <vt:lpstr>Ekvalisointiesimerkki</vt:lpstr>
      <vt:lpstr>Muodostetaan 2-4 hengen ryhmät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Radiomainostehtävä</dc:title>
  <dc:creator>Mika Hakala</dc:creator>
  <cp:lastModifiedBy>Mika Hakala</cp:lastModifiedBy>
  <cp:revision>8</cp:revision>
  <dcterms:created xsi:type="dcterms:W3CDTF">2011-11-24T11:40:34Z</dcterms:created>
  <dcterms:modified xsi:type="dcterms:W3CDTF">2011-11-24T14:39:19Z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0x010100E371D8D3FE291D4DADFE4C854E8E2FF8</vt:lpwstr>
  </property>
</Properties>
</file>