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i-FI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Lisää kuva napsauttamalla kuvaketta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DBF2D2-9F60-458A-85C5-88944A02E0C1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918FD9-8419-4AD7-BE71-4A515CD3635D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Kuvakäsikirjoitus-</a:t>
            </a:r>
            <a:br>
              <a:rPr lang="fi-FI" dirty="0" smtClean="0"/>
            </a:br>
            <a:r>
              <a:rPr lang="fi-FI" dirty="0" smtClean="0"/>
              <a:t>esimerkki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Storyboard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7292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Vaiheet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Piirretään kohtaus sarjakuvamaisesti</a:t>
            </a:r>
          </a:p>
          <a:p>
            <a:pPr marL="0" indent="0">
              <a:buNone/>
            </a:pPr>
            <a:r>
              <a:rPr lang="fi-FI" dirty="0" smtClean="0"/>
              <a:t>(</a:t>
            </a:r>
            <a:r>
              <a:rPr lang="fi-FI" dirty="0" err="1" smtClean="0"/>
              <a:t>paint.NET</a:t>
            </a:r>
            <a:r>
              <a:rPr lang="fi-FI" dirty="0" smtClean="0"/>
              <a:t> </a:t>
            </a:r>
            <a:r>
              <a:rPr lang="fi-FI" dirty="0" smtClean="0">
                <a:sym typeface="Wingdings" pitchFamily="2" charset="2"/>
              </a:rPr>
              <a:t> </a:t>
            </a:r>
            <a:r>
              <a:rPr lang="fi-FI" dirty="0" err="1" smtClean="0">
                <a:sym typeface="Wingdings" pitchFamily="2" charset="2"/>
              </a:rPr>
              <a:t>effects</a:t>
            </a:r>
            <a:r>
              <a:rPr lang="fi-FI" dirty="0" smtClean="0">
                <a:sym typeface="Wingdings" pitchFamily="2" charset="2"/>
              </a:rPr>
              <a:t>  </a:t>
            </a:r>
            <a:r>
              <a:rPr lang="fi-FI" dirty="0" err="1" smtClean="0">
                <a:sym typeface="Wingdings" pitchFamily="2" charset="2"/>
              </a:rPr>
              <a:t>artistic</a:t>
            </a:r>
            <a:r>
              <a:rPr lang="fi-FI" dirty="0" smtClean="0">
                <a:sym typeface="Wingdings" pitchFamily="2" charset="2"/>
              </a:rPr>
              <a:t>  </a:t>
            </a:r>
            <a:r>
              <a:rPr lang="fi-FI" dirty="0" err="1" smtClean="0">
                <a:sym typeface="Wingdings" pitchFamily="2" charset="2"/>
              </a:rPr>
              <a:t>ink</a:t>
            </a:r>
            <a:r>
              <a:rPr lang="fi-FI" dirty="0" smtClean="0">
                <a:sym typeface="Wingdings" pitchFamily="2" charset="2"/>
              </a:rPr>
              <a:t> </a:t>
            </a:r>
            <a:r>
              <a:rPr lang="fi-FI" dirty="0" err="1" smtClean="0">
                <a:sym typeface="Wingdings" pitchFamily="2" charset="2"/>
              </a:rPr>
              <a:t>sketch</a:t>
            </a:r>
            <a:r>
              <a:rPr lang="fi-FI" dirty="0" smtClean="0">
                <a:sym typeface="Wingdings" pitchFamily="2" charset="2"/>
              </a:rPr>
              <a:t> --- simuloidaan näin sarjakuvamaiseksi)</a:t>
            </a:r>
          </a:p>
          <a:p>
            <a:r>
              <a:rPr lang="fi-FI" dirty="0" smtClean="0">
                <a:sym typeface="Wingdings" pitchFamily="2" charset="2"/>
              </a:rPr>
              <a:t>Kerrotaan kuvakoko</a:t>
            </a:r>
          </a:p>
          <a:p>
            <a:r>
              <a:rPr lang="fi-FI" dirty="0" smtClean="0">
                <a:sym typeface="Wingdings" pitchFamily="2" charset="2"/>
              </a:rPr>
              <a:t>Mitä kuvassa tapahtuu (esim. nainen ja mies maistavat yhdessä spagettia)</a:t>
            </a:r>
          </a:p>
          <a:p>
            <a:r>
              <a:rPr lang="fi-FI" dirty="0" smtClean="0">
                <a:sym typeface="Wingdings" pitchFamily="2" charset="2"/>
              </a:rPr>
              <a:t>Siirrytään seuraavaan kohtaukseen (arvioinnissa mietitään, muuttuuko kuvakoko yli kaksi kokoa)  jos ei, niin ok</a:t>
            </a:r>
          </a:p>
          <a:p>
            <a:r>
              <a:rPr lang="fi-FI" dirty="0" smtClean="0">
                <a:sym typeface="Wingdings" pitchFamily="2" charset="2"/>
              </a:rPr>
              <a:t>Jos muuttuu, niin täytyy miettiä miksi, löytää sille jokin kerronnallinen merkitys.</a:t>
            </a:r>
          </a:p>
          <a:p>
            <a:r>
              <a:rPr lang="fi-FI" dirty="0" smtClean="0">
                <a:sym typeface="Wingdings" pitchFamily="2" charset="2"/>
              </a:rPr>
              <a:t>GIMP: suotimet  taiteelliset  sarjakuva</a:t>
            </a:r>
          </a:p>
        </p:txBody>
      </p:sp>
    </p:spTree>
    <p:extLst>
      <p:ext uri="{BB962C8B-B14F-4D97-AF65-F5344CB8AC3E}">
        <p14:creationId xmlns:p14="http://schemas.microsoft.com/office/powerpoint/2010/main" val="168297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Kuvakäsikirjoituskohtaus käytännössä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Tähän tulisi kommenttia ja kerrottu kuvakoko</a:t>
            </a:r>
          </a:p>
          <a:p>
            <a:pPr marL="0" indent="0">
              <a:buNone/>
            </a:pPr>
            <a:r>
              <a:rPr lang="fi-FI" dirty="0" smtClean="0"/>
              <a:t>”Laaja kokokuva keittiöstä, jossa nainen ja mies tekevät ruokaa.”</a:t>
            </a:r>
          </a:p>
          <a:p>
            <a:r>
              <a:rPr lang="fi-FI" dirty="0" smtClean="0"/>
              <a:t>Kerrottaisiin myös lyhyesti mitä tapahtuu:</a:t>
            </a:r>
          </a:p>
          <a:p>
            <a:r>
              <a:rPr lang="fi-FI" dirty="0" smtClean="0"/>
              <a:t>” Mies kantaa esinettä vieden sitä naiselle.”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365104"/>
            <a:ext cx="425767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273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uippu">
  <a:themeElements>
    <a:clrScheme name="Joht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Huippu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uippu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371D8D3FE291D4DADFE4C854E8E2FF8" ma:contentTypeVersion="0" ma:contentTypeDescription="Luo uusi asiakirja." ma:contentTypeScope="" ma:versionID="65295600a767ce184f6982584b9f10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0100cabb18a25d4bc9820569b44e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5821C1-1CE5-430D-B6C1-2078AA5EDFA3}"/>
</file>

<file path=customXml/itemProps2.xml><?xml version="1.0" encoding="utf-8"?>
<ds:datastoreItem xmlns:ds="http://schemas.openxmlformats.org/officeDocument/2006/customXml" ds:itemID="{C7832E8D-B3B2-4863-A307-69E9E137ED77}"/>
</file>

<file path=customXml/itemProps3.xml><?xml version="1.0" encoding="utf-8"?>
<ds:datastoreItem xmlns:ds="http://schemas.openxmlformats.org/officeDocument/2006/customXml" ds:itemID="{35950814-A2A8-416E-920F-4000507EB8C0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165</TotalTime>
  <Words>109</Words>
  <Application>Microsoft Office PowerPoint</Application>
  <PresentationFormat>Näytössä katseltava diaesitys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Huippu</vt:lpstr>
      <vt:lpstr>Kuvakäsikirjoitus- esimerkki</vt:lpstr>
      <vt:lpstr>Vaiheet</vt:lpstr>
      <vt:lpstr>Kuvakäsikirjoituskohtaus käytännössä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Kuvakäsikirjoituksen tekeminen</dc:title>
  <dc:creator>Mika Hakala</dc:creator>
  <cp:lastModifiedBy>Mika Hakala</cp:lastModifiedBy>
  <cp:revision>3</cp:revision>
  <dcterms:created xsi:type="dcterms:W3CDTF">2011-10-10T14:30:28Z</dcterms:created>
  <dcterms:modified xsi:type="dcterms:W3CDTF">2011-10-10T17:15:52Z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0x010100E371D8D3FE291D4DADFE4C854E8E2FF8</vt:lpwstr>
  </property>
</Properties>
</file>