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3" r:id="rId14"/>
    <p:sldId id="275" r:id="rId15"/>
    <p:sldId id="267" r:id="rId16"/>
    <p:sldId id="268" r:id="rId17"/>
    <p:sldId id="271" r:id="rId18"/>
    <p:sldId id="270" r:id="rId19"/>
    <p:sldId id="272" r:id="rId20"/>
    <p:sldId id="274" r:id="rId2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5080" autoAdjust="0"/>
    <p:restoredTop sz="94681" autoAdjust="0"/>
  </p:normalViewPr>
  <p:slideViewPr>
    <p:cSldViewPr>
      <p:cViewPr>
        <p:scale>
          <a:sx n="100" d="100"/>
          <a:sy n="100" d="100"/>
        </p:scale>
        <p:origin x="-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99DE82-D1A3-4006-8E01-ECEF44ECC5E4}" type="datetimeFigureOut">
              <a:rPr lang="fi-FI" smtClean="0"/>
              <a:t>13.11.2011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0E0BE3-6AD0-4D4B-81D5-8DE6ADAB258E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acollege.com/downloads/sound-effec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Audacity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Äänen muokkaaminen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8781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Muut raidat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Aikaraita – voidaan muuttaa esim. bassoksi ääntä, ts. toistonopeutta voidaan säätää</a:t>
            </a:r>
          </a:p>
          <a:p>
            <a:r>
              <a:rPr lang="fi-FI" dirty="0" smtClean="0"/>
              <a:t>Merkkiraita – voidaan merkata jonkin soittimen tai äänen alkaminen ts. tehdä käsikirjoitusta tai toimia sen mukaan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760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Editointi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Valintatyökalu – valitaan alue, niin että se tummuu.</a:t>
            </a:r>
          </a:p>
          <a:p>
            <a:r>
              <a:rPr lang="fi-FI" dirty="0" smtClean="0"/>
              <a:t>Verhotyökalulla tasonsäädöt</a:t>
            </a:r>
          </a:p>
          <a:p>
            <a:r>
              <a:rPr lang="fi-FI" dirty="0" smtClean="0"/>
              <a:t>Piirtotyökalulla aaltomuodot</a:t>
            </a:r>
          </a:p>
          <a:p>
            <a:r>
              <a:rPr lang="fi-FI" dirty="0" smtClean="0"/>
              <a:t>Zoomaustyökalulla lähemmäs ja ulommas</a:t>
            </a:r>
          </a:p>
          <a:p>
            <a:r>
              <a:rPr lang="fi-FI" dirty="0" smtClean="0"/>
              <a:t>Aikatyökalulla voidaan siirtää paikasta toiseen valittua aluetta raidalla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3004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Miksi ääntä muokataan?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10000"/>
          </a:bodyPr>
          <a:lstStyle/>
          <a:p>
            <a:r>
              <a:rPr lang="fi-FI" sz="2500" dirty="0" smtClean="0"/>
              <a:t>Korjataan </a:t>
            </a:r>
            <a:r>
              <a:rPr lang="fi-FI" sz="2500" dirty="0"/>
              <a:t>äänitystilanteen </a:t>
            </a:r>
            <a:r>
              <a:rPr lang="fi-FI" sz="2500" dirty="0" smtClean="0"/>
              <a:t>akustiikkaa, tynnyriääniä </a:t>
            </a:r>
            <a:endParaRPr lang="fi-FI" sz="2500" dirty="0"/>
          </a:p>
          <a:p>
            <a:r>
              <a:rPr lang="fi-FI" sz="2500" dirty="0" smtClean="0"/>
              <a:t>Soittimen tai esiintyjän ääni ei tarpeeksi hyvä (nauhoitus huono, liian lähellä mikrofonia)</a:t>
            </a:r>
            <a:endParaRPr lang="fi-FI" sz="2500" dirty="0"/>
          </a:p>
          <a:p>
            <a:r>
              <a:rPr lang="fi-FI" sz="2500" dirty="0" smtClean="0"/>
              <a:t>Äänitys ei ole onnistunut</a:t>
            </a:r>
            <a:endParaRPr lang="fi-FI" sz="2500" dirty="0"/>
          </a:p>
          <a:p>
            <a:r>
              <a:rPr lang="fi-FI" sz="2500" dirty="0" smtClean="0"/>
              <a:t>Kiertävät äänet tai suhina poistetaan</a:t>
            </a:r>
            <a:endParaRPr lang="fi-FI" sz="2500" dirty="0"/>
          </a:p>
          <a:p>
            <a:r>
              <a:rPr lang="fi-FI" sz="2500" dirty="0" smtClean="0"/>
              <a:t>Luodaan lisää saundeja, kuten bassoa tai vanhaa ääntä, lisätään efektejä</a:t>
            </a:r>
          </a:p>
          <a:p>
            <a:r>
              <a:rPr lang="fi-FI" sz="2500" dirty="0" smtClean="0"/>
              <a:t>Hiljaiset kohdat esiin paremmin</a:t>
            </a:r>
          </a:p>
          <a:p>
            <a:r>
              <a:rPr lang="fi-FI" sz="2500" dirty="0" smtClean="0"/>
              <a:t>Liian korkeat huiput tai rätinät pois</a:t>
            </a:r>
          </a:p>
          <a:p>
            <a:r>
              <a:rPr lang="fi-FI" sz="2500" dirty="0" smtClean="0"/>
              <a:t>Kompressoidaan ääntä, ettei mikrofonietäisyyden vaihtelu tee ikävää efektiä ääneen.</a:t>
            </a:r>
          </a:p>
          <a:p>
            <a:r>
              <a:rPr lang="fi-FI" sz="2500" dirty="0" smtClean="0"/>
              <a:t>Saadaan yksittäisiä ääniä kuulumaan pidempään.</a:t>
            </a:r>
          </a:p>
          <a:p>
            <a:r>
              <a:rPr lang="fi-FI" sz="2500" dirty="0" smtClean="0"/>
              <a:t>Tehdään musiikkia tai äänituotantoa, kuten mainoksia.</a:t>
            </a:r>
          </a:p>
          <a:p>
            <a:r>
              <a:rPr lang="fi-FI" sz="2500" dirty="0" smtClean="0"/>
              <a:t>Halutaan lisätä viihtyisyyttä eri käyttötarkoituksia varten.</a:t>
            </a:r>
            <a:endParaRPr lang="fi-FI" sz="2500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560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Mikä näistä on ihanteellinen äänigrafiikka?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Efekti</a:t>
            </a:r>
            <a:r>
              <a:rPr lang="fi-FI" dirty="0" err="1" smtClean="0">
                <a:sym typeface="Wingdings" pitchFamily="2" charset="2"/>
              </a:rPr>
              <a:t></a:t>
            </a:r>
            <a:r>
              <a:rPr lang="fi-FI" dirty="0" smtClean="0">
                <a:sym typeface="Wingdings" pitchFamily="2" charset="2"/>
              </a:rPr>
              <a:t> vahvista, </a:t>
            </a:r>
          </a:p>
          <a:p>
            <a:pPr marL="0" indent="0">
              <a:buNone/>
            </a:pPr>
            <a:r>
              <a:rPr lang="fi-FI" dirty="0">
                <a:sym typeface="Wingdings" pitchFamily="2" charset="2"/>
              </a:rPr>
              <a:t>n</a:t>
            </a:r>
            <a:r>
              <a:rPr lang="fi-FI" dirty="0" smtClean="0">
                <a:sym typeface="Wingdings" pitchFamily="2" charset="2"/>
              </a:rPr>
              <a:t>ormalisoi ja kompressoi</a:t>
            </a:r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14922"/>
            <a:ext cx="3657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542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Yhteinen harjoitus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Muokataan </a:t>
            </a:r>
            <a:r>
              <a:rPr lang="fi-FI" dirty="0" err="1" smtClean="0"/>
              <a:t>pcm-äänitiedostoa</a:t>
            </a:r>
            <a:r>
              <a:rPr lang="fi-FI" dirty="0" smtClean="0"/>
              <a:t> paremmaksi.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38813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Tehdään </a:t>
            </a:r>
            <a:r>
              <a:rPr lang="fi-FI" dirty="0" err="1" smtClean="0"/>
              <a:t>fade</a:t>
            </a:r>
            <a:r>
              <a:rPr lang="fi-FI" dirty="0" smtClean="0"/>
              <a:t> in ja </a:t>
            </a:r>
            <a:r>
              <a:rPr lang="fi-FI" dirty="0" err="1" smtClean="0"/>
              <a:t>fade</a:t>
            </a:r>
            <a:r>
              <a:rPr lang="fi-FI" dirty="0" smtClean="0"/>
              <a:t> out kahdella eri tapaa.</a:t>
            </a:r>
          </a:p>
          <a:p>
            <a:r>
              <a:rPr lang="fi-FI" dirty="0" err="1" smtClean="0"/>
              <a:t>Siiretään</a:t>
            </a:r>
            <a:r>
              <a:rPr lang="fi-FI" dirty="0" smtClean="0"/>
              <a:t> pieni pätkä toiselle raidalle.</a:t>
            </a:r>
          </a:p>
          <a:p>
            <a:r>
              <a:rPr lang="fi-FI" dirty="0" err="1" smtClean="0"/>
              <a:t>Duplikoidaan</a:t>
            </a:r>
            <a:r>
              <a:rPr lang="fi-FI" dirty="0" smtClean="0"/>
              <a:t> jokin pätkä.</a:t>
            </a:r>
          </a:p>
          <a:p>
            <a:r>
              <a:rPr lang="fi-FI" dirty="0" smtClean="0"/>
              <a:t>Laitetaan puhe- ja audioraita, katsotaan tasot kohdilleen.</a:t>
            </a:r>
          </a:p>
          <a:p>
            <a:r>
              <a:rPr lang="fi-FI" dirty="0" smtClean="0"/>
              <a:t>Lisätään ja poistetaan hiljaisuutta.</a:t>
            </a:r>
          </a:p>
          <a:p>
            <a:r>
              <a:rPr lang="fi-FI" dirty="0" smtClean="0"/>
              <a:t>Tehdään hengitysäänen poiston oikeaoppinen korjaus</a:t>
            </a:r>
          </a:p>
          <a:p>
            <a:r>
              <a:rPr lang="fi-FI" dirty="0" smtClean="0"/>
              <a:t>Tehdään kahdella eri tapaa bassoefekti.</a:t>
            </a:r>
          </a:p>
          <a:p>
            <a:r>
              <a:rPr lang="fi-FI" dirty="0" smtClean="0"/>
              <a:t>Otetaan kohinat pois.</a:t>
            </a:r>
          </a:p>
          <a:p>
            <a:r>
              <a:rPr lang="fi-FI" dirty="0" err="1" smtClean="0"/>
              <a:t>Renderöi</a:t>
            </a:r>
            <a:r>
              <a:rPr lang="fi-FI" dirty="0" smtClean="0"/>
              <a:t> ja miksaa-toiminto.</a:t>
            </a:r>
          </a:p>
          <a:p>
            <a:r>
              <a:rPr lang="fi-FI" dirty="0" smtClean="0"/>
              <a:t>Kompressointi.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336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Tehtäviä 2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Käytetään </a:t>
            </a:r>
            <a:r>
              <a:rPr lang="fi-FI" dirty="0" err="1" smtClean="0"/>
              <a:t>ekua</a:t>
            </a:r>
            <a:r>
              <a:rPr lang="fi-FI" dirty="0" smtClean="0"/>
              <a:t> eli </a:t>
            </a:r>
            <a:r>
              <a:rPr lang="fi-FI" dirty="0" err="1" smtClean="0"/>
              <a:t>ekvalisaattoria</a:t>
            </a:r>
            <a:r>
              <a:rPr lang="fi-FI" dirty="0" smtClean="0"/>
              <a:t>, signaalin taajuusjakaumaa (basson, diskantin ja keskialueen suhdetta). Korjaa puheen taajuutta jossakin ohjelmassa.</a:t>
            </a:r>
          </a:p>
          <a:p>
            <a:r>
              <a:rPr lang="fi-FI" dirty="0" smtClean="0"/>
              <a:t>Asennetaan </a:t>
            </a:r>
            <a:r>
              <a:rPr lang="fi-FI" dirty="0" err="1" smtClean="0"/>
              <a:t>plug-init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Lame_enc.dll</a:t>
            </a:r>
            <a:r>
              <a:rPr lang="fi-FI" dirty="0" smtClean="0"/>
              <a:t> eli mp3-tuki laitetaan </a:t>
            </a:r>
            <a:r>
              <a:rPr lang="fi-FI" dirty="0" err="1" smtClean="0"/>
              <a:t>Audacityyn</a:t>
            </a:r>
            <a:r>
              <a:rPr lang="fi-FI" dirty="0" smtClean="0"/>
              <a:t>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242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 3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Ota jokin mp3, jossa on musiikkia.</a:t>
            </a:r>
          </a:p>
          <a:p>
            <a:r>
              <a:rPr lang="fi-FI" dirty="0" smtClean="0"/>
              <a:t>Tee </a:t>
            </a:r>
            <a:r>
              <a:rPr lang="fi-FI" dirty="0" err="1" smtClean="0"/>
              <a:t>fade</a:t>
            </a:r>
            <a:r>
              <a:rPr lang="fi-FI" dirty="0" smtClean="0"/>
              <a:t> out ja </a:t>
            </a:r>
            <a:r>
              <a:rPr lang="fi-FI" dirty="0" err="1" smtClean="0"/>
              <a:t>fade</a:t>
            </a:r>
            <a:r>
              <a:rPr lang="fi-FI" dirty="0" smtClean="0"/>
              <a:t> in </a:t>
            </a:r>
            <a:r>
              <a:rPr lang="fi-FI" dirty="0" err="1" smtClean="0"/>
              <a:t>audacityssä</a:t>
            </a:r>
            <a:r>
              <a:rPr lang="fi-FI" dirty="0" smtClean="0"/>
              <a:t>.</a:t>
            </a:r>
          </a:p>
          <a:p>
            <a:r>
              <a:rPr lang="fi-FI" dirty="0" smtClean="0"/>
              <a:t>Lisää efektejä.</a:t>
            </a:r>
          </a:p>
          <a:p>
            <a:r>
              <a:rPr lang="fi-FI" dirty="0" smtClean="0"/>
              <a:t>Vähennä pituudeksi puolet kappaleesta siten, että se ei häiritse pahasti.</a:t>
            </a:r>
          </a:p>
          <a:p>
            <a:r>
              <a:rPr lang="fi-FI" dirty="0" smtClean="0"/>
              <a:t>Kokeile kaikua.</a:t>
            </a:r>
          </a:p>
          <a:p>
            <a:r>
              <a:rPr lang="fi-FI" dirty="0" smtClean="0"/>
              <a:t>Muuta tempoa. Tee sävelkorkeuden siirtymä.</a:t>
            </a:r>
            <a:br>
              <a:rPr lang="fi-FI" dirty="0" smtClean="0"/>
            </a:br>
            <a:r>
              <a:rPr lang="fi-FI" dirty="0" smtClean="0"/>
              <a:t>Tallenna </a:t>
            </a:r>
            <a:r>
              <a:rPr lang="fi-FI" dirty="0" err="1" smtClean="0"/>
              <a:t>waviksi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1324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 4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Ota pelkkä ääni ulos Soinin tai </a:t>
            </a:r>
            <a:r>
              <a:rPr lang="fi-FI" dirty="0" err="1" smtClean="0"/>
              <a:t>Linusin</a:t>
            </a:r>
            <a:r>
              <a:rPr lang="fi-FI" dirty="0" smtClean="0"/>
              <a:t> esityksistä.  (Esim. </a:t>
            </a:r>
            <a:r>
              <a:rPr lang="fi-FI" dirty="0" err="1" smtClean="0"/>
              <a:t>Convert</a:t>
            </a:r>
            <a:r>
              <a:rPr lang="fi-FI" dirty="0" smtClean="0"/>
              <a:t> MP4 to MP3 –ohjelmalla, löydät sen </a:t>
            </a:r>
            <a:r>
              <a:rPr lang="fi-FI" dirty="0" err="1" smtClean="0"/>
              <a:t>download.fi:stä</a:t>
            </a:r>
            <a:r>
              <a:rPr lang="fi-FI" dirty="0" smtClean="0"/>
              <a:t>).</a:t>
            </a:r>
          </a:p>
          <a:p>
            <a:r>
              <a:rPr lang="fi-FI" dirty="0" smtClean="0"/>
              <a:t>Vie tämä raita </a:t>
            </a:r>
            <a:r>
              <a:rPr lang="fi-FI" dirty="0" err="1" smtClean="0"/>
              <a:t>Audacityyn</a:t>
            </a:r>
            <a:r>
              <a:rPr lang="fi-FI" dirty="0" smtClean="0"/>
              <a:t>.</a:t>
            </a:r>
          </a:p>
          <a:p>
            <a:r>
              <a:rPr lang="fi-FI" dirty="0" smtClean="0"/>
              <a:t>Miksaa minuutin pituiseksi tärkeimmät kohdat.</a:t>
            </a:r>
          </a:p>
          <a:p>
            <a:r>
              <a:rPr lang="fi-FI" dirty="0" smtClean="0"/>
              <a:t>Ota pois häiritsevät kohdat, kompressoi. Poista kohina.</a:t>
            </a:r>
          </a:p>
          <a:p>
            <a:r>
              <a:rPr lang="fi-FI" dirty="0" smtClean="0"/>
              <a:t>Lisää taustamusiikki. </a:t>
            </a:r>
          </a:p>
          <a:p>
            <a:r>
              <a:rPr lang="fi-FI" dirty="0" smtClean="0"/>
              <a:t>Sovita kokonaisuus siistiksi.</a:t>
            </a:r>
          </a:p>
          <a:p>
            <a:r>
              <a:rPr lang="fi-FI" dirty="0" smtClean="0"/>
              <a:t>Tallenna mp3:na tai </a:t>
            </a:r>
            <a:r>
              <a:rPr lang="fi-FI" dirty="0" err="1" smtClean="0"/>
              <a:t>Wav:na</a:t>
            </a:r>
            <a:r>
              <a:rPr lang="fi-FI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9098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4b Soinin </a:t>
            </a:r>
            <a:r>
              <a:rPr lang="fi-FI" dirty="0" smtClean="0"/>
              <a:t>puheen </a:t>
            </a:r>
            <a:r>
              <a:rPr lang="fi-FI" dirty="0" err="1" smtClean="0"/>
              <a:t>ekvalisointi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Kokeile seuraavan tyyppistä </a:t>
            </a:r>
            <a:r>
              <a:rPr lang="fi-FI" dirty="0" err="1" smtClean="0"/>
              <a:t>ekvalisointia</a:t>
            </a:r>
            <a:r>
              <a:rPr lang="fi-FI" dirty="0" smtClean="0"/>
              <a:t>: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dirty="0" smtClean="0"/>
              <a:t>TAI KEHITÄ PAREMPI KOKEILEMALLA!</a:t>
            </a:r>
          </a:p>
          <a:p>
            <a:endParaRPr lang="fi-FI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2781300"/>
            <a:ext cx="19240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761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Mitä A:lla voidaan tehdä?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Tuoda raakadataa, musiikkia tai</a:t>
            </a:r>
          </a:p>
          <a:p>
            <a:r>
              <a:rPr lang="fi-FI" dirty="0" smtClean="0"/>
              <a:t>äänittää ja </a:t>
            </a:r>
            <a:r>
              <a:rPr lang="fi-FI" dirty="0" err="1" smtClean="0"/>
              <a:t>päälleäänittää</a:t>
            </a:r>
            <a:endParaRPr lang="fi-FI" dirty="0" smtClean="0"/>
          </a:p>
          <a:p>
            <a:r>
              <a:rPr lang="fi-FI" dirty="0" smtClean="0"/>
              <a:t>siirtää ääntä tallenteilta digitaaliseen muotoon</a:t>
            </a:r>
          </a:p>
          <a:p>
            <a:r>
              <a:rPr lang="fi-FI" dirty="0" smtClean="0"/>
              <a:t>editoida </a:t>
            </a:r>
            <a:r>
              <a:rPr lang="fi-FI" dirty="0" err="1" smtClean="0"/>
              <a:t>pcm-</a:t>
            </a:r>
            <a:r>
              <a:rPr lang="fi-FI" dirty="0" smtClean="0"/>
              <a:t>, </a:t>
            </a:r>
            <a:r>
              <a:rPr lang="fi-FI" dirty="0" err="1" smtClean="0"/>
              <a:t>wav-</a:t>
            </a:r>
            <a:r>
              <a:rPr lang="fi-FI" dirty="0" smtClean="0"/>
              <a:t>, mp3- ja </a:t>
            </a:r>
            <a:r>
              <a:rPr lang="fi-FI" dirty="0" err="1" smtClean="0"/>
              <a:t>Ogg</a:t>
            </a:r>
            <a:r>
              <a:rPr lang="fi-FI" dirty="0" smtClean="0"/>
              <a:t> </a:t>
            </a:r>
            <a:r>
              <a:rPr lang="fi-FI" dirty="0" err="1" smtClean="0"/>
              <a:t>Vorbis</a:t>
            </a:r>
            <a:r>
              <a:rPr lang="fi-FI" dirty="0" smtClean="0"/>
              <a:t> –tiedostoja</a:t>
            </a:r>
          </a:p>
          <a:p>
            <a:r>
              <a:rPr lang="fi-FI" dirty="0" smtClean="0"/>
              <a:t>miksata ääniä yhteen</a:t>
            </a:r>
          </a:p>
          <a:p>
            <a:r>
              <a:rPr lang="fi-FI" dirty="0" err="1" smtClean="0"/>
              <a:t>efektoida</a:t>
            </a:r>
            <a:r>
              <a:rPr lang="fi-FI" dirty="0" smtClean="0"/>
              <a:t> ja muuntaa ääniä</a:t>
            </a:r>
          </a:p>
          <a:p>
            <a:r>
              <a:rPr lang="fi-FI" dirty="0" smtClean="0"/>
              <a:t>analysoida ääniä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34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 5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Tee lyhyt radiomainos, jossa käytät ääniefektejä. Mainos voi olla vaikkapa onomatopoeettinen, jossa ääniefektit luovat tarinan ja ”puhuvat” (esim. </a:t>
            </a:r>
            <a:r>
              <a:rPr lang="fi-FI" dirty="0" err="1" smtClean="0"/>
              <a:t>kokispullo</a:t>
            </a:r>
            <a:r>
              <a:rPr lang="fi-FI" dirty="0" smtClean="0"/>
              <a:t> avautuu, kuuluu </a:t>
            </a:r>
            <a:r>
              <a:rPr lang="fi-FI" dirty="0" err="1" smtClean="0"/>
              <a:t>klukluklu</a:t>
            </a:r>
            <a:r>
              <a:rPr lang="fi-FI" dirty="0" smtClean="0"/>
              <a:t> ja ah). Voit käyttää myös ääniraitaa. Lopuksi voisi tulla jokin lyhyt iskulause, jotta kuuntelija tietää, mistä tuotteesta on kysymys (esim. </a:t>
            </a:r>
            <a:r>
              <a:rPr lang="fi-FI" dirty="0" err="1" smtClean="0"/>
              <a:t>Freeway</a:t>
            </a:r>
            <a:r>
              <a:rPr lang="fi-FI" dirty="0" smtClean="0"/>
              <a:t> </a:t>
            </a:r>
            <a:r>
              <a:rPr lang="fi-FI" dirty="0" err="1" smtClean="0"/>
              <a:t>Coke</a:t>
            </a:r>
            <a:r>
              <a:rPr lang="fi-FI" dirty="0" smtClean="0"/>
              <a:t> sammuttaa janon).</a:t>
            </a:r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Täältä saat royalty </a:t>
            </a:r>
            <a:r>
              <a:rPr lang="fi-FI" dirty="0" err="1" smtClean="0"/>
              <a:t>free</a:t>
            </a:r>
            <a:r>
              <a:rPr lang="fi-FI" dirty="0" smtClean="0"/>
              <a:t> efektejä:</a:t>
            </a:r>
            <a:endParaRPr lang="fi-FI" dirty="0"/>
          </a:p>
          <a:p>
            <a:r>
              <a:rPr lang="fi-FI" dirty="0" smtClean="0">
                <a:hlinkClick r:id="rId2"/>
              </a:rPr>
              <a:t>http://www.mediacollege.com/downloads/sound-effects/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5758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Audio I/O, katso, että on stereoäänitys</a:t>
            </a:r>
          </a:p>
          <a:p>
            <a:r>
              <a:rPr lang="fi-FI" dirty="0" smtClean="0"/>
              <a:t>Oletusasetuksena </a:t>
            </a:r>
            <a:r>
              <a:rPr lang="fi-FI" dirty="0" err="1" smtClean="0"/>
              <a:t>Audacity</a:t>
            </a:r>
            <a:r>
              <a:rPr lang="fi-FI" dirty="0" smtClean="0"/>
              <a:t> käyttää 44,1 kHz/16 </a:t>
            </a:r>
            <a:r>
              <a:rPr lang="fi-FI" dirty="0" err="1" smtClean="0"/>
              <a:t>bit</a:t>
            </a:r>
            <a:r>
              <a:rPr lang="fi-FI" dirty="0" smtClean="0"/>
              <a:t> –laatuista ääntä, joka vastaa CD-laatua. Voit joutua muuttamaan tätä, kun tuot esim. raakadataa, ts. häviötöntä ääntä.</a:t>
            </a:r>
          </a:p>
          <a:p>
            <a:r>
              <a:rPr lang="fi-FI" dirty="0" err="1" smtClean="0"/>
              <a:t>Spektrogrammi</a:t>
            </a:r>
            <a:r>
              <a:rPr lang="fi-FI" dirty="0" smtClean="0"/>
              <a:t> on kuvaaja, joka esittää audiosignaalin taajuussisällön aikajanalla.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340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Perustoimintoja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Äänittäminen (R,P,S, </a:t>
            </a:r>
            <a:r>
              <a:rPr lang="fi-FI" dirty="0" err="1" smtClean="0"/>
              <a:t>Space</a:t>
            </a:r>
            <a:r>
              <a:rPr lang="fi-FI" dirty="0" smtClean="0"/>
              <a:t>), </a:t>
            </a:r>
            <a:r>
              <a:rPr lang="fi-FI" dirty="0" err="1" smtClean="0"/>
              <a:t>päälleäänitys</a:t>
            </a:r>
            <a:r>
              <a:rPr lang="fi-FI" dirty="0" smtClean="0"/>
              <a:t> eri raitoihin (raita</a:t>
            </a:r>
          </a:p>
          <a:p>
            <a:r>
              <a:rPr lang="fi-FI" dirty="0" smtClean="0"/>
              <a:t>Valikot:</a:t>
            </a:r>
          </a:p>
          <a:p>
            <a:r>
              <a:rPr lang="fi-FI" dirty="0" smtClean="0"/>
              <a:t>Avaa, vie, tallenna projekti, vie moneen tiedostoon, tuo, metatietoeditori,</a:t>
            </a:r>
          </a:p>
          <a:p>
            <a:r>
              <a:rPr lang="fi-FI" dirty="0" smtClean="0"/>
              <a:t>Kumoa, leikkaa, kopioi, liitä – arvaa!</a:t>
            </a:r>
          </a:p>
        </p:txBody>
      </p:sp>
    </p:spTree>
    <p:extLst>
      <p:ext uri="{BB962C8B-B14F-4D97-AF65-F5344CB8AC3E}">
        <p14:creationId xmlns:p14="http://schemas.microsoft.com/office/powerpoint/2010/main" val="350759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Muut pikanäppäinkomennot raidalle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Rajaa </a:t>
            </a:r>
            <a:r>
              <a:rPr lang="fi-FI" dirty="0" err="1" smtClean="0"/>
              <a:t>ctrl+t</a:t>
            </a:r>
            <a:r>
              <a:rPr lang="fi-FI" dirty="0" smtClean="0"/>
              <a:t>, jättää vain valitun alueen</a:t>
            </a:r>
            <a:endParaRPr lang="fi-FI" dirty="0" smtClean="0"/>
          </a:p>
          <a:p>
            <a:r>
              <a:rPr lang="fi-FI" dirty="0" smtClean="0"/>
              <a:t>Poista </a:t>
            </a:r>
            <a:r>
              <a:rPr lang="fi-FI" dirty="0" err="1" smtClean="0"/>
              <a:t>ctrl+k</a:t>
            </a:r>
            <a:r>
              <a:rPr lang="fi-FI" dirty="0" smtClean="0"/>
              <a:t>, poistaa valitun alueen</a:t>
            </a:r>
          </a:p>
          <a:p>
            <a:r>
              <a:rPr lang="fi-FI" dirty="0" smtClean="0"/>
              <a:t>Vaimenna </a:t>
            </a:r>
            <a:r>
              <a:rPr lang="fi-FI" dirty="0" err="1" smtClean="0"/>
              <a:t>ctrl+l</a:t>
            </a:r>
            <a:r>
              <a:rPr lang="fi-FI" dirty="0" smtClean="0"/>
              <a:t>, korvaa valitun alueen </a:t>
            </a:r>
            <a:r>
              <a:rPr lang="fi-FI" dirty="0" err="1" smtClean="0"/>
              <a:t>mutella</a:t>
            </a:r>
            <a:endParaRPr lang="fi-FI" dirty="0" smtClean="0"/>
          </a:p>
          <a:p>
            <a:r>
              <a:rPr lang="fi-FI" dirty="0" smtClean="0"/>
              <a:t>Jaa </a:t>
            </a:r>
            <a:r>
              <a:rPr lang="fi-FI" dirty="0" err="1" smtClean="0"/>
              <a:t>ctrl+y</a:t>
            </a:r>
            <a:r>
              <a:rPr lang="fi-FI" dirty="0" smtClean="0"/>
              <a:t>, kopio uudelle raidalle valitun alueen</a:t>
            </a:r>
          </a:p>
          <a:p>
            <a:r>
              <a:rPr lang="fi-FI" dirty="0" err="1" smtClean="0"/>
              <a:t>Duplikoi</a:t>
            </a:r>
            <a:r>
              <a:rPr lang="fi-FI" dirty="0" smtClean="0"/>
              <a:t> </a:t>
            </a:r>
            <a:r>
              <a:rPr lang="fi-FI" dirty="0" err="1" smtClean="0"/>
              <a:t>ctrl+d</a:t>
            </a:r>
            <a:r>
              <a:rPr lang="fi-FI" dirty="0" smtClean="0"/>
              <a:t> tekee saman, mutta jättää raidan</a:t>
            </a:r>
          </a:p>
          <a:p>
            <a:r>
              <a:rPr lang="fi-FI" dirty="0" smtClean="0"/>
              <a:t>Nollakohdat Z, etsii ääniaallon nollakohdan, sopivan </a:t>
            </a:r>
            <a:r>
              <a:rPr lang="fi-FI" dirty="0" err="1" smtClean="0"/>
              <a:t>editointikohda</a:t>
            </a:r>
            <a:endParaRPr lang="fi-FI" dirty="0" smtClean="0"/>
          </a:p>
          <a:p>
            <a:r>
              <a:rPr lang="fi-FI" dirty="0" smtClean="0"/>
              <a:t>Ctrl + p asetukset</a:t>
            </a:r>
          </a:p>
          <a:p>
            <a:endParaRPr lang="fi-FI" dirty="0"/>
          </a:p>
        </p:txBody>
      </p:sp>
      <p:sp>
        <p:nvSpPr>
          <p:cNvPr id="4" name="Suorakulmio 3"/>
          <p:cNvSpPr/>
          <p:nvPr/>
        </p:nvSpPr>
        <p:spPr>
          <a:xfrm>
            <a:off x="3332846" y="3244334"/>
            <a:ext cx="2478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/>
              <a:t>Rajaa </a:t>
            </a:r>
            <a:r>
              <a:rPr lang="fi-FI" dirty="0" err="1" smtClean="0"/>
              <a:t>ctrl+t</a:t>
            </a:r>
            <a:r>
              <a:rPr lang="fi-FI" dirty="0" smtClean="0"/>
              <a:t>, </a:t>
            </a:r>
            <a:r>
              <a:rPr lang="fi-FI" dirty="0" err="1" smtClean="0"/>
              <a:t>ctrl+l</a:t>
            </a:r>
            <a:r>
              <a:rPr lang="fi-FI" dirty="0" smtClean="0"/>
              <a:t> valittu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47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Pikanäppäimet näyttämiselle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Ctrl+1, lähentää</a:t>
            </a:r>
          </a:p>
          <a:p>
            <a:r>
              <a:rPr lang="fi-FI" dirty="0" smtClean="0"/>
              <a:t>Ctrl+2, oletusnäkymä, normi </a:t>
            </a:r>
            <a:r>
              <a:rPr lang="fi-FI" dirty="0" err="1" smtClean="0"/>
              <a:t>zoom</a:t>
            </a:r>
            <a:endParaRPr lang="fi-FI" dirty="0" smtClean="0"/>
          </a:p>
          <a:p>
            <a:r>
              <a:rPr lang="fi-FI" dirty="0" smtClean="0"/>
              <a:t>Ctrl+3, loitontaa</a:t>
            </a:r>
          </a:p>
          <a:p>
            <a:r>
              <a:rPr lang="fi-FI" dirty="0" err="1" smtClean="0"/>
              <a:t>Ctrl+f</a:t>
            </a:r>
            <a:r>
              <a:rPr lang="fi-FI" dirty="0" smtClean="0"/>
              <a:t>, sovittaa ikkunaan</a:t>
            </a:r>
          </a:p>
          <a:p>
            <a:r>
              <a:rPr lang="fi-FI" dirty="0" err="1" smtClean="0"/>
              <a:t>Ctrl+e</a:t>
            </a:r>
            <a:r>
              <a:rPr lang="fi-FI" dirty="0" smtClean="0"/>
              <a:t>, zoomaa valitun alueen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8847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Luo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Ovat yksinkertaisia muokkausefektejä, joista tärkein on hiljaisuus (jos halutaan tauko).</a:t>
            </a:r>
          </a:p>
          <a:p>
            <a:r>
              <a:rPr lang="fi-FI" dirty="0" smtClean="0"/>
              <a:t>Kohinaa</a:t>
            </a:r>
          </a:p>
          <a:p>
            <a:r>
              <a:rPr lang="fi-FI" dirty="0" smtClean="0"/>
              <a:t>Ääntä</a:t>
            </a:r>
          </a:p>
          <a:p>
            <a:r>
              <a:rPr lang="fi-FI" dirty="0" smtClean="0"/>
              <a:t>Hiljaisuutta</a:t>
            </a:r>
          </a:p>
          <a:p>
            <a:r>
              <a:rPr lang="fi-FI" dirty="0" err="1" smtClean="0"/>
              <a:t>Pluck-</a:t>
            </a:r>
            <a:r>
              <a:rPr lang="fi-FI" dirty="0" smtClean="0"/>
              <a:t> eli näppäilyäänen, midiarvon.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462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Efektit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Bassokorostus</a:t>
            </a:r>
          </a:p>
          <a:p>
            <a:r>
              <a:rPr lang="fi-FI" dirty="0" smtClean="0"/>
              <a:t>Tempo</a:t>
            </a:r>
          </a:p>
          <a:p>
            <a:r>
              <a:rPr lang="fi-FI" dirty="0" smtClean="0"/>
              <a:t>Nopeus</a:t>
            </a:r>
          </a:p>
          <a:p>
            <a:r>
              <a:rPr lang="fi-FI" dirty="0" smtClean="0"/>
              <a:t>Häivytys sisään ja ulos</a:t>
            </a:r>
          </a:p>
          <a:p>
            <a:r>
              <a:rPr lang="fi-FI" dirty="0" smtClean="0"/>
              <a:t>Taajuuskorjain</a:t>
            </a:r>
          </a:p>
          <a:p>
            <a:r>
              <a:rPr lang="fi-FI" dirty="0" smtClean="0"/>
              <a:t>Vahvistus</a:t>
            </a:r>
          </a:p>
          <a:p>
            <a:r>
              <a:rPr lang="fi-FI" dirty="0" smtClean="0"/>
              <a:t>Sävelkorkeuden siirtymät</a:t>
            </a:r>
          </a:p>
          <a:p>
            <a:r>
              <a:rPr lang="fi-FI" dirty="0" smtClean="0"/>
              <a:t>Muuta nopeutta: hidasta (juopunut), nopeuta (Mikki Hiiri)</a:t>
            </a:r>
          </a:p>
          <a:p>
            <a:r>
              <a:rPr lang="fi-FI" dirty="0" smtClean="0"/>
              <a:t>Jne.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1810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Audioraita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Raidat</a:t>
            </a:r>
            <a:r>
              <a:rPr lang="fi-FI" dirty="0" err="1" smtClean="0">
                <a:sym typeface="Wingdings" pitchFamily="2" charset="2"/>
              </a:rPr>
              <a:t></a:t>
            </a:r>
            <a:r>
              <a:rPr lang="fi-FI" dirty="0" smtClean="0">
                <a:sym typeface="Wingdings" pitchFamily="2" charset="2"/>
              </a:rPr>
              <a:t> lisää uusi</a:t>
            </a:r>
            <a:endParaRPr lang="fi-FI" dirty="0" smtClean="0"/>
          </a:p>
          <a:p>
            <a:r>
              <a:rPr lang="fi-FI" dirty="0" smtClean="0"/>
              <a:t>Mykkä</a:t>
            </a:r>
          </a:p>
          <a:p>
            <a:r>
              <a:rPr lang="fi-FI" dirty="0" smtClean="0"/>
              <a:t>Äänenvoimakkuus</a:t>
            </a:r>
          </a:p>
          <a:p>
            <a:r>
              <a:rPr lang="fi-FI" dirty="0" smtClean="0"/>
              <a:t>Panorointi</a:t>
            </a:r>
          </a:p>
          <a:p>
            <a:r>
              <a:rPr lang="fi-FI" dirty="0" smtClean="0"/>
              <a:t>Soolo</a:t>
            </a:r>
          </a:p>
          <a:p>
            <a:r>
              <a:rPr lang="fi-FI" dirty="0" smtClean="0"/>
              <a:t>Siirrä raita</a:t>
            </a:r>
          </a:p>
          <a:p>
            <a:r>
              <a:rPr lang="fi-FI" dirty="0" smtClean="0"/>
              <a:t>Yhdistä stereoraidaksi</a:t>
            </a:r>
          </a:p>
          <a:p>
            <a:r>
              <a:rPr lang="fi-FI" dirty="0" smtClean="0"/>
              <a:t>Raidan nimeäminen</a:t>
            </a:r>
          </a:p>
        </p:txBody>
      </p:sp>
    </p:spTree>
    <p:extLst>
      <p:ext uri="{BB962C8B-B14F-4D97-AF65-F5344CB8AC3E}">
        <p14:creationId xmlns:p14="http://schemas.microsoft.com/office/powerpoint/2010/main" val="320832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ippu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9EA337-1A3F-4233-A679-FBB1E5C72950}"/>
</file>

<file path=customXml/itemProps2.xml><?xml version="1.0" encoding="utf-8"?>
<ds:datastoreItem xmlns:ds="http://schemas.openxmlformats.org/officeDocument/2006/customXml" ds:itemID="{050F3725-D5D6-43B8-B8A7-AEEBF5CAD1AA}"/>
</file>

<file path=customXml/itemProps3.xml><?xml version="1.0" encoding="utf-8"?>
<ds:datastoreItem xmlns:ds="http://schemas.openxmlformats.org/officeDocument/2006/customXml" ds:itemID="{018C7ADB-54F6-4CDF-9670-99ABEDE6C6B2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263</TotalTime>
  <Words>714</Words>
  <Application>Microsoft Office PowerPoint</Application>
  <PresentationFormat>Näytössä katseltava diaesitys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20</vt:i4>
      </vt:variant>
    </vt:vector>
  </HeadingPairs>
  <TitlesOfParts>
    <vt:vector size="21" baseType="lpstr">
      <vt:lpstr>Huippu</vt:lpstr>
      <vt:lpstr>Audacity</vt:lpstr>
      <vt:lpstr>Mitä A:lla voidaan tehdä?</vt:lpstr>
      <vt:lpstr>PowerPoint-esitys</vt:lpstr>
      <vt:lpstr>Perustoimintoja</vt:lpstr>
      <vt:lpstr>Muut pikanäppäinkomennot raidalle</vt:lpstr>
      <vt:lpstr>Pikanäppäimet näyttämiselle</vt:lpstr>
      <vt:lpstr>Luo</vt:lpstr>
      <vt:lpstr>Efektit</vt:lpstr>
      <vt:lpstr>Audioraita</vt:lpstr>
      <vt:lpstr>Muut raidat</vt:lpstr>
      <vt:lpstr>Editointi</vt:lpstr>
      <vt:lpstr>Miksi ääntä muokataan?</vt:lpstr>
      <vt:lpstr>Mikä näistä on ihanteellinen äänigrafiikka?</vt:lpstr>
      <vt:lpstr>Yhteinen harjoitus</vt:lpstr>
      <vt:lpstr>Tehtäviä</vt:lpstr>
      <vt:lpstr>Tehtäviä 2</vt:lpstr>
      <vt:lpstr>Tehtävä 3</vt:lpstr>
      <vt:lpstr>Tehtävä 4</vt:lpstr>
      <vt:lpstr>4b Soinin puheen ekvalisointi</vt:lpstr>
      <vt:lpstr>Tehtävä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Audacity</dc:title>
  <dc:creator>MTJ</dc:creator>
  <cp:lastModifiedBy>MTJ</cp:lastModifiedBy>
  <cp:revision>19</cp:revision>
  <dcterms:created xsi:type="dcterms:W3CDTF">2011-11-13T17:08:31Z</dcterms:created>
  <dcterms:modified xsi:type="dcterms:W3CDTF">2011-11-13T21:32:20Z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  <property fmtid="{D5CDD505-2E9C-101B-9397-08002B2CF9AE}" pid="3" name="Order">
    <vt:r8>14100</vt:r8>
  </property>
  <property fmtid="{D5CDD505-2E9C-101B-9397-08002B2CF9AE}" pid="4" name="TemplateUrl">
    <vt:lpwstr/>
  </property>
  <property fmtid="{D5CDD505-2E9C-101B-9397-08002B2CF9AE}" pid="5" name="_CopySource">
    <vt:lpwstr>http://opit.timali.fi/it/datansilta/Materiaali2011/Audacity.pptx</vt:lpwstr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