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8EB1-72DF-42A2-B211-80EBD354AD24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5F46-3426-48BF-AF83-9B44AE69918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8EB1-72DF-42A2-B211-80EBD354AD24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5F46-3426-48BF-AF83-9B44AE69918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8EB1-72DF-42A2-B211-80EBD354AD24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5F46-3426-48BF-AF83-9B44AE699186}" type="slidenum">
              <a:rPr lang="fi-FI" smtClean="0"/>
              <a:t>‹#›</a:t>
            </a:fld>
            <a:endParaRPr lang="fi-FI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8EB1-72DF-42A2-B211-80EBD354AD24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5F46-3426-48BF-AF83-9B44AE699186}" type="slidenum">
              <a:rPr lang="fi-FI" smtClean="0"/>
              <a:t>‹#›</a:t>
            </a:fld>
            <a:endParaRPr lang="fi-FI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8EB1-72DF-42A2-B211-80EBD354AD24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5F46-3426-48BF-AF83-9B44AE69918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8EB1-72DF-42A2-B211-80EBD354AD24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5F46-3426-48BF-AF83-9B44AE699186}" type="slidenum">
              <a:rPr lang="fi-FI" smtClean="0"/>
              <a:t>‹#›</a:t>
            </a:fld>
            <a:endParaRPr lang="fi-FI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8EB1-72DF-42A2-B211-80EBD354AD24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5F46-3426-48BF-AF83-9B44AE69918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8EB1-72DF-42A2-B211-80EBD354AD24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5F46-3426-48BF-AF83-9B44AE69918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8EB1-72DF-42A2-B211-80EBD354AD24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5F46-3426-48BF-AF83-9B44AE699186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8EB1-72DF-42A2-B211-80EBD354AD24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5F46-3426-48BF-AF83-9B44AE699186}" type="slidenum">
              <a:rPr lang="fi-FI" smtClean="0"/>
              <a:t>‹#›</a:t>
            </a:fld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8EB1-72DF-42A2-B211-80EBD354AD24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5F46-3426-48BF-AF83-9B44AE699186}" type="slidenum">
              <a:rPr lang="fi-FI" smtClean="0"/>
              <a:t>‹#›</a:t>
            </a:fld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A448EB1-72DF-42A2-B211-80EBD354AD24}" type="datetimeFigureOut">
              <a:rPr lang="fi-FI" smtClean="0"/>
              <a:t>10.10.2011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63C5F46-3426-48BF-AF83-9B44AE699186}" type="slidenum">
              <a:rPr lang="fi-FI" smtClean="0"/>
              <a:t>‹#›</a:t>
            </a:fld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i-FI" dirty="0" smtClean="0"/>
              <a:t>Nykykameroiden tallennusformaatit.</a:t>
            </a: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 smtClean="0"/>
              <a:t>AVCHD – käyttää mpeg4 </a:t>
            </a:r>
            <a:r>
              <a:rPr lang="fi-FI" dirty="0" err="1" smtClean="0"/>
              <a:t>avc</a:t>
            </a:r>
            <a:r>
              <a:rPr lang="fi-FI" dirty="0" smtClean="0"/>
              <a:t> (h.264)-videokoodekkia.Mahdollistaa paljon pidempien kuin mpeg2-koodekin videon samaan tilaan. (</a:t>
            </a:r>
            <a:r>
              <a:rPr lang="fi-FI" dirty="0" err="1" smtClean="0"/>
              <a:t>Dolby</a:t>
            </a:r>
            <a:r>
              <a:rPr lang="fi-FI" dirty="0" smtClean="0"/>
              <a:t> </a:t>
            </a:r>
            <a:r>
              <a:rPr lang="fi-FI" dirty="0" err="1" smtClean="0"/>
              <a:t>digitalin</a:t>
            </a:r>
            <a:r>
              <a:rPr lang="fi-FI" dirty="0" smtClean="0"/>
              <a:t> AC3 tai </a:t>
            </a:r>
            <a:r>
              <a:rPr lang="fi-FI" dirty="0" err="1" smtClean="0"/>
              <a:t>pcm</a:t>
            </a:r>
            <a:r>
              <a:rPr lang="fi-FI" dirty="0" smtClean="0"/>
              <a:t> ääni)</a:t>
            </a:r>
          </a:p>
          <a:p>
            <a:pPr marL="0" indent="0">
              <a:buNone/>
            </a:pPr>
            <a:r>
              <a:rPr lang="fi-FI" dirty="0" smtClean="0"/>
              <a:t>Pakattu videodata pakataan äänen kanssa </a:t>
            </a:r>
            <a:r>
              <a:rPr lang="fi-FI" dirty="0" err="1" smtClean="0"/>
              <a:t>hdmv</a:t>
            </a:r>
            <a:r>
              <a:rPr lang="fi-FI" dirty="0" smtClean="0"/>
              <a:t> (mpeg2)-muotoon.</a:t>
            </a:r>
          </a:p>
          <a:p>
            <a:pPr marL="0" indent="0">
              <a:buNone/>
            </a:pPr>
            <a:r>
              <a:rPr lang="fi-FI" dirty="0" smtClean="0"/>
              <a:t>HDV – 1280x720 tai 1440x1080 tarkkuus, mpeg2-koodekki</a:t>
            </a:r>
          </a:p>
          <a:p>
            <a:pPr marL="0" indent="0">
              <a:buNone/>
            </a:pPr>
            <a:r>
              <a:rPr lang="fi-FI" dirty="0" err="1" smtClean="0"/>
              <a:t>MiniDV</a:t>
            </a:r>
            <a:r>
              <a:rPr lang="fi-FI" dirty="0" smtClean="0"/>
              <a:t> – </a:t>
            </a:r>
            <a:r>
              <a:rPr lang="fi-FI" dirty="0" err="1" smtClean="0"/>
              <a:t>koodekki</a:t>
            </a:r>
            <a:r>
              <a:rPr lang="fi-FI" dirty="0" smtClean="0"/>
              <a:t> lähellä mpeg2:sta</a:t>
            </a:r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HDV, AVCHD, </a:t>
            </a:r>
            <a:r>
              <a:rPr lang="fi-FI" dirty="0" err="1" smtClean="0"/>
              <a:t>MiniDV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91448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Valitse PAL, 720p, AVCHD</a:t>
            </a: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Adobe </a:t>
            </a:r>
            <a:r>
              <a:rPr lang="fi-FI" dirty="0" err="1" smtClean="0"/>
              <a:t>Premier</a:t>
            </a:r>
            <a:r>
              <a:rPr lang="fi-FI" dirty="0" smtClean="0"/>
              <a:t> </a:t>
            </a:r>
            <a:r>
              <a:rPr lang="fi-FI" dirty="0" err="1" smtClean="0"/>
              <a:t>Elements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2445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r>
              <a:rPr lang="fi-FI" dirty="0" smtClean="0"/>
              <a:t>400 tai 800 megabittiä / s tiedonsiirtonopeus</a:t>
            </a:r>
          </a:p>
          <a:p>
            <a:r>
              <a:rPr lang="fi-FI" dirty="0" smtClean="0"/>
              <a:t>Sarjaväyläarkkitehtuuri oheislaitteille</a:t>
            </a:r>
          </a:p>
          <a:p>
            <a:r>
              <a:rPr lang="fi-FI" dirty="0" smtClean="0"/>
              <a:t>12/480 usb1 ja usb2 </a:t>
            </a:r>
            <a:r>
              <a:rPr lang="fi-FI" dirty="0" err="1" smtClean="0"/>
              <a:t>mbit/s</a:t>
            </a:r>
            <a:endParaRPr lang="fi-FI" dirty="0" smtClean="0"/>
          </a:p>
          <a:p>
            <a:r>
              <a:rPr lang="fi-FI" dirty="0" smtClean="0"/>
              <a:t>USB 3.0 – 4,8 </a:t>
            </a:r>
            <a:r>
              <a:rPr lang="fi-FI" dirty="0" err="1" smtClean="0"/>
              <a:t>Gbit/s</a:t>
            </a:r>
            <a:endParaRPr lang="fi-FI" dirty="0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Firewire</a:t>
            </a:r>
            <a:r>
              <a:rPr lang="fi-FI" dirty="0" smtClean="0"/>
              <a:t> 400 ja 800, USB 2.0 ja 3.0</a:t>
            </a:r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57375"/>
            <a:ext cx="2095500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857374"/>
            <a:ext cx="2095500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7993" y="1600399"/>
            <a:ext cx="1495743" cy="1058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599299"/>
            <a:ext cx="1464419" cy="1540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15470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ltomuoto">
  <a:themeElements>
    <a:clrScheme name="Aaltomuoto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Aaltomuoto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Aaltomuoto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E371D8D3FE291D4DADFE4C854E8E2FF8" ma:contentTypeVersion="0" ma:contentTypeDescription="Luo uusi asiakirja." ma:contentTypeScope="" ma:versionID="65295600a767ce184f6982584b9f10a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e0100cabb18a25d4bc9820569b44e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74230CD-AB40-4302-B321-C9B03F18F080}"/>
</file>

<file path=customXml/itemProps2.xml><?xml version="1.0" encoding="utf-8"?>
<ds:datastoreItem xmlns:ds="http://schemas.openxmlformats.org/officeDocument/2006/customXml" ds:itemID="{C84650FE-2A5A-466C-ABD6-927E78ED4375}"/>
</file>

<file path=customXml/itemProps3.xml><?xml version="1.0" encoding="utf-8"?>
<ds:datastoreItem xmlns:ds="http://schemas.openxmlformats.org/officeDocument/2006/customXml" ds:itemID="{305DEE77-6904-4501-B21D-76C8A69C0E3E}"/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455</TotalTime>
  <Words>94</Words>
  <Application>Microsoft Office PowerPoint</Application>
  <PresentationFormat>Näytössä katseltava diaesitys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3</vt:i4>
      </vt:variant>
    </vt:vector>
  </HeadingPairs>
  <TitlesOfParts>
    <vt:vector size="4" baseType="lpstr">
      <vt:lpstr>Aaltomuoto</vt:lpstr>
      <vt:lpstr>HDV, AVCHD, MiniDV</vt:lpstr>
      <vt:lpstr>Adobe Premier Elements</vt:lpstr>
      <vt:lpstr>Firewire 400 ja 800, USB 2.0 ja 3.0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Videon editointisoftat</dc:title>
  <dc:creator>Mika Hakala</dc:creator>
  <cp:lastModifiedBy>Mika Hakala</cp:lastModifiedBy>
  <cp:revision>6</cp:revision>
  <dcterms:created xsi:type="dcterms:W3CDTF">2011-10-10T09:42:14Z</dcterms:created>
  <dcterms:modified xsi:type="dcterms:W3CDTF">2011-10-10T17:28:39Z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0x010100E371D8D3FE291D4DADFE4C854E8E2FF8</vt:lpwstr>
  </property>
</Properties>
</file>