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57" r:id="rId3"/>
    <p:sldId id="273" r:id="rId4"/>
    <p:sldId id="274" r:id="rId5"/>
    <p:sldId id="263" r:id="rId6"/>
    <p:sldId id="276" r:id="rId7"/>
    <p:sldId id="269" r:id="rId8"/>
    <p:sldId id="260" r:id="rId9"/>
    <p:sldId id="261" r:id="rId10"/>
    <p:sldId id="267" r:id="rId11"/>
    <p:sldId id="265" r:id="rId12"/>
    <p:sldId id="277" r:id="rId13"/>
  </p:sldIdLst>
  <p:sldSz cx="9144000" cy="6858000" type="screen4x3"/>
  <p:notesSz cx="6858000" cy="9144000"/>
  <p:embeddedFontLst>
    <p:embeddedFont>
      <p:font typeface="Segoe Print" panose="02000600000000000000" pitchFamily="2" charset="0"/>
      <p:regular r:id="rId14"/>
      <p:bold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AD3"/>
    <a:srgbClr val="F3C20D"/>
    <a:srgbClr val="EFE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" y="6669088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Tampereen kaupunki/perusopetus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98C4-238B-43E3-B184-0F7EEF2323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85DC-B72B-400D-9BDC-03083F9212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CDB9-C584-498F-BD26-63F152AF00E8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7AA6-A743-4E3B-82BF-A6D09307EDE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//upload.wikimedia.org/wikipedia/commons/a/ab/Map_of_Russia-fi.svg" TargetMode="External"/><Relationship Id="rId7" Type="http://schemas.openxmlformats.org/officeDocument/2006/relationships/hyperlink" Target="http://en.wikipedia.org/wiki/File:Flag_of_Russia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File:Flag_of_Finland.sv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le:Flag of Russ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  <a:latin typeface="Trebuchet MS" pitchFamily="34" charset="0"/>
              </a:rPr>
              <a:t>VENÄJÄÄ – VAUTSI!</a:t>
            </a:r>
            <a:endParaRPr lang="fi-FI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51227">
            <a:off x="2954793" y="2200383"/>
            <a:ext cx="3219893" cy="3321458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ikehys 9"/>
          <p:cNvSpPr txBox="1">
            <a:spLocks noChangeArrowheads="1"/>
          </p:cNvSpPr>
          <p:nvPr/>
        </p:nvSpPr>
        <p:spPr bwMode="auto">
          <a:xfrm>
            <a:off x="428625" y="6143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2780928"/>
            <a:ext cx="3816423" cy="3673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venäjää osaavana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sinulla 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valttikortti taskussasi</a:t>
            </a:r>
          </a:p>
          <a:p>
            <a:pPr algn="ctr" fontAlgn="auto">
              <a:spcAft>
                <a:spcPts val="0"/>
              </a:spcAft>
              <a:defRPr/>
            </a:pPr>
            <a:endParaRPr lang="fi-FI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venäjää tarvitaan työelämässä englannin ja ruotsin rinnalla eniten</a:t>
            </a: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 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240360" cy="412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Kuva: &amp;Mcy;&amp;icy;&amp;scy;&amp;tcy;&amp;icy;&amp;chcy;&amp;iecy;&amp;scy;&amp;kcy;&amp;icy;&amp;iecy; &amp;mcy;&amp;iecy;&amp;scy;&amp;tcy;&amp;acy; &amp;Pcy;&amp;iecy;&amp;tcy;&amp;iecy;&amp;rcy;&amp;bcy;&amp;ucy;&amp;rcy;&amp;gcy;&amp;acy;&#10;—————————————————————————————&#10;&#10;&amp;KHcy;&amp;ocy;&amp;tcy;&amp;yacy; &amp;ncy;&amp;acy;&amp;shcy; &amp;gcy;&amp;ocy;&amp;rcy;&amp;ocy;&amp;dcy; &amp;iecy;&amp;shchcy;&amp;iecy; &amp;mcy;&amp;ocy;&amp;lcy;&amp;ocy;&amp;dcy;, &amp;vcy; &amp;ncy;&amp;iecy;&amp;mcy; &amp;iecy;&amp;scy;&amp;tcy;&amp;softcy; &amp;scy;&amp;vcy;&amp;ocy;&amp;icy; &amp;tcy;&amp;acy;&amp;jcy;&amp;ncy;&amp;ycy; &amp;icy; &amp;mcy;&amp;icy;&amp;scy;&amp;tcy;&amp;icy;&amp;chcy;&amp;iecy;&amp;scy;&amp;kcy;&amp;icy;&amp;iecy; &amp;mcy;&amp;iecy;&amp;scy;&amp;tcy;&amp;acy;. &amp;Pcy;&amp;ocy;&amp;bcy;&amp;ycy;&amp;vcy;&amp;acy;&amp;jcy;&amp;tcy;&amp;iecy; &amp;tcy;&amp;acy;&amp;mcy;, &amp;chcy;&amp;tcy;&amp;ocy;&amp;bcy;&amp;ycy; &amp;ocy;&amp;pcy;&amp;rcy;&amp;ocy;&amp;vcy;&amp;iecy;&amp;rcy;&amp;gcy;&amp;ncy;&amp;ucy;&amp;tcy;&amp;softcy; &amp;icy;&amp;lcy;&amp;icy; &amp;pcy;&amp;ocy;&amp;dcy;&amp;tcy;&amp;vcy;&amp;iecy;&amp;rcy;&amp;dcy;&amp;icy;&amp;tcy;&amp;softcy; &amp;lcy;&amp;iecy;&amp;gcy;&amp;iecy;&amp;ncy;&amp;dcy;&amp;ycy;.&#10;&#10;1. &amp;Mcy;&amp;iecy;&amp;dcy;&amp;ncy;&amp;ycy;&amp;jcy; &amp;vcy;&amp;scy;&amp;acy;&amp;dcy;&amp;ncy;&amp;icy;&amp;kcy;&#10;&amp;Ecy;&amp;tcy;&amp;ocy;&amp;tcy; &amp;pcy;&amp;acy;&amp;mcy;&amp;yacy;&amp;tcy;&amp;ncy;&amp;icy;&amp;kcy; - &amp;ncy;&amp;iecy;&amp;ocy;&amp;fcy;&amp;icy;&amp;tscy;&amp;icy;&amp;acy;&amp;lcy;&amp;softcy;&amp;ncy;&amp;ycy;&amp;jcy; &amp;scy;&amp;icy;&amp;mcy;&amp;vcy;&amp;ocy;&amp;lcy; &amp;gcy;&amp;ocy;&amp;rcy;&amp;ocy;&amp;dcy;&amp;acy;. &amp;Scy;&amp;tcy;&amp;acy;&amp;tcy;&amp;ucy;&amp;yacy; &amp;bcy;&amp;ycy;&amp;lcy;&amp;acy; &amp;ocy;&amp;tcy;&amp;lcy;&amp;icy;&amp;tcy;&amp;acy; &amp;icy;&amp;zcy; &amp;bcy;&amp;rcy;&amp;ocy;&amp;ncy;&amp;zcy;&amp;ycy;, &amp;ncy;&amp;ocy; &amp;vcy; &amp;ncy;&amp;acy;&amp;rcy;&amp;ocy;&amp;dcy;&amp;iecy; &amp;pcy;&amp;acy;&amp;mcy;&amp;yacy;&amp;tcy;&amp;ncy;&amp;icy;&amp;kcy; &amp;ncy;&amp;acy;&amp;zcy;&amp;ycy;&amp;vcy;&amp;acy;&amp;yucy;&amp;tcy; «&amp;mcy;&amp;iecy;&amp;dcy;&amp;ncy;&amp;ycy;&amp;jcy; &amp;vcy;&amp;scy;&amp;acy;&amp;dcy;&amp;ncy;&amp;icy;&amp;kcy;». &#10;&amp;IEcy;&amp;scy;&amp;tcy;&amp;softcy; &amp;lcy;&amp;iecy;&amp;gcy;&amp;iecy;&amp;ncy;&amp;dcy;&amp;acy;, &amp;chcy;&amp;tcy;&amp;ocy; &amp;chcy;&amp;tcy;&amp;ocy; &amp;pcy;&amp;acy;&amp;mcy;&amp;yacy;&amp;tcy;&amp;ncy;&amp;icy;&amp;kcy; &amp;zcy;&amp;acy;&amp;shchcy;&amp;icy;&amp;shchcy;&amp;acy;&amp;iecy;&amp;tcy; &amp;gcy;&amp;ocy;&amp;rcy;&amp;ocy;&amp;dcy; &amp;ocy;&amp;tcy; &amp;bcy;&amp;iecy;&amp;dcy; &amp;icy; &amp;ncy;&amp;iecy;&amp;scy;&amp;chcy;&amp;acy;&amp;scy;&amp;tcy;&amp;icy;&amp;jcy;. &amp;Ncy;&amp;iecy;&amp;dcy;&amp;acy;&amp;rcy;&amp;ocy;&amp;mcy; &amp;ocy;&amp;ncy; &amp;vcy;&amp;ycy;&amp;scy;&amp;tcy;&amp;ocy;&amp;yacy;&amp;lcy; &amp;vcy;&amp;ocy; &amp;vcy;&amp;rcy;&amp;iecy;&amp;mcy;&amp;yacy; &amp;vcy;&amp;ocy;&amp;iecy;&amp;ncy;&amp;ncy;&amp;ycy;&amp;khcy; &amp;bcy;&amp;ocy;&amp;mcy;&amp;bcy;&amp;iecy;&amp;zhcy;&amp;iecy;&amp;kcy;. &amp;Tcy;&amp;acy;&amp;kcy;&amp;zhcy;&amp;iecy; &amp;khcy;&amp;ocy;&amp;dcy;&amp;yacy;&amp;tcy; &amp;scy;&amp;lcy;&amp;ucy;&amp;khcy;&amp;icy;, &amp;chcy;&amp;tcy;&amp;ocy; &amp;pcy;&amp;ocy; &amp;ncy;&amp;ocy;&amp;chcy;&amp;acy;&amp;mcy; &amp;Pcy;&amp;iecy;&amp;tcy;&amp;rcy; &amp;Vcy;&amp;iecy;&amp;lcy;&amp;icy;&amp;kcy;&amp;icy;&amp;jcy; &amp;scy;&amp;pcy;&amp;ucy;&amp;scy;&amp;kcy;&amp;acy;&amp;iecy;&amp;tcy;&amp;scy;&amp;yacy; &amp;scy; &amp;pcy;&amp;ocy;&amp;scy;&amp;tcy;&amp;acy;&amp;mcy;&amp;iecy;&amp;ncy;&amp;tcy;&amp;acy; &amp;icy; &amp;ncy;&amp;acy; &amp;lcy;&amp;ocy;&amp;shcy;&amp;acy;&amp;dcy;&amp;icy; &amp;pcy;&amp;acy;&amp;tcy;&amp;rcy;&amp;ucy;&amp;lcy;&amp;icy;&amp;rcy;&amp;ucy;&amp;iecy;&amp;tcy; &amp;gcy;&amp;ocy;&amp;rcy;&amp;ocy;&amp;dcy;. &#10;&amp;Mcy;&amp;iecy;&amp;scy;&amp;tcy;&amp;ocy;: &amp;pcy;&amp;lcy;. &amp;Dcy;&amp;iecy;&amp;kcy;&amp;acy;&amp;bcy;&amp;rcy;&amp;icy;&amp;scy;&amp;tcy;&amp;ocy;&amp;vcy; (&amp;bcy;&amp;ycy;&amp;vcy;&amp;shcy;&amp;acy;&amp;yacy; &amp;Scy;&amp;iecy;&amp;ncy;&amp;acy;&amp;tcy;&amp;scy;&amp;kcy;&amp;acy;&amp;yacy; &amp;pcy;&amp;lcy;&amp;ocy;&amp;shchcy;&amp;acy;&amp;dcy;&amp;softcy;).&#10;&#10;2. &amp;Scy;&amp;iecy;&amp;mcy;&amp;icy;&amp;mcy;&amp;ocy;&amp;scy;&amp;tcy;&amp;softcy;&amp;iecy; &amp;ucy; &amp;Ncy;&amp;icy;&amp;kcy;&amp;ocy;&amp;lcy;&amp;softcy;&amp;scy;&amp;kcy;&amp;ocy;&amp;gcy;&amp;ocy; &amp;scy;&amp;ocy;&amp;bcy;&amp;ocy;&amp;rcy;&amp;acy;&#10;&amp;Scy;&amp;vcy;&amp;ocy;&amp;iecy; &amp;ncy;&amp;acy;&amp;zcy;&amp;vcy;&amp;acy;&amp;ncy;&amp;icy;&amp;iecy; &amp;ecy;&amp;tcy;&amp;ocy; &amp;mcy;&amp;iecy;&amp;scy;&amp;tcy;&amp;ocy; &amp;pcy;&amp;ocy;&amp;lcy;&amp;ucy;&amp;chcy;&amp;icy;&amp;lcy;&amp;ocy; &amp;ncy;&amp;iecy;&amp;scy;&amp;lcy;&amp;ucy;&amp;chcy;&amp;acy;&amp;jcy;&amp;ncy;&amp;ocy; - &amp;ocy;&amp;tcy;&amp;scy;&amp;yucy;&amp;dcy;&amp;acy; &amp;mcy;&amp;ocy;&amp;zhcy;&amp;ncy;&amp;ocy; &amp;ucy;&amp;vcy;&amp;icy;&amp;dcy;&amp;iecy;&amp;tcy;&amp;softcy; &amp;scy;&amp;iecy;&amp;mcy;&amp;softcy; &amp;mcy;&amp;ocy;&amp;scy;&amp;tcy;&amp;ocy;&amp;vcy;: &amp;Pcy;&amp;icy;&amp;kcy;&amp;acy;&amp;lcy;&amp;ocy;&amp;vcy;, &amp;Ncy;&amp;ocy;&amp;vcy;&amp;ocy;-&amp;Ncy;&amp;icy;&amp;kcy;&amp;ocy;&amp;lcy;&amp;softcy;&amp;scy;&amp;kcy;&amp;icy;&amp;jcy;, &amp;Kcy;&amp;rcy;&amp;acy;&amp;scy;&amp;ncy;&amp;ocy;&amp;gcy;&amp;vcy;&amp;acy;&amp;rcy;&amp;dcy;&amp;iecy;&amp;jcy;&amp;scy;&amp;kcy;&amp;icy;&amp;jcy;, &amp;Scy;&amp;tcy;&amp;acy;&amp;rcy;&amp;ocy;-&amp;Ncy;&amp;icy;&amp;kcy;&amp;ocy;&amp;lcy;&amp;softcy;&amp;scy;&amp;kcy;&amp;icy;&amp;jcy;, &amp;Mcy;&amp;ocy;&amp;gcy;&amp;icy;&amp;lcy;&amp;iecy;&amp;vcy;&amp;scy;&amp;kcy;&amp;icy;&amp;jcy;, &amp;Scy;&amp;mcy;&amp;iecy;&amp;zhcy;&amp;ncy;&amp;ycy;&amp;jcy; &amp;icy; &amp;Kcy;&amp;acy;&amp;shcy;&amp;icy;&amp;ncy;. &amp;Lcy;&amp;iecy;&amp;gcy;&amp;iecy;&amp;ncy;&amp;dcy;&amp;acy; &amp;gcy;&amp;lcy;&amp;acy;&amp;scy;&amp;icy;&amp;tcy;, &amp;chcy;&amp;tcy;&amp;ocy; &amp;iecy;&amp;scy;&amp;lcy;&amp;icy; &amp;ncy;&amp;acy; &amp;ecy;&amp;tcy;&amp;ocy;&amp;mcy; &amp;mcy;&amp;iecy;&amp;scy;&amp;tcy;&amp;iecy; &amp;zcy;&amp;acy;&amp;gcy;&amp;acy;&amp;dcy;&amp;acy;&amp;tcy;&amp;softcy; &amp;zhcy;&amp;iecy;&amp;lcy;&amp;acy;&amp;ncy;&amp;icy;&amp;iecy;, &amp;tcy;&amp;ocy; &amp;ocy;&amp;ncy;&amp;ocy; &amp;ocy;&amp;bcy;&amp;yacy;&amp;zcy;&amp;acy;&amp;tcy;&amp;iecy;&amp;lcy;&amp;softcy;&amp;ncy;&amp;ocy; &amp;scy;&amp;bcy;&amp;ucy;&amp;dcy;&amp;iecy;&amp;tcy;&amp;scy;&amp;yacy;. &amp;Scy;&amp;ucy;&amp;shchcy;&amp;iecy;&amp;scy;&amp;tcy;&amp;vcy;&amp;ucy;&amp;iecy;&amp;tcy; &amp;ocy;&amp;scy;&amp;ocy;&amp;bcy;&amp;ycy;&amp;jcy; &amp;dcy;&amp;iecy;&amp;ncy;&amp;softcy;, &amp;kcy;&amp;ocy;&amp;gcy;&amp;dcy;&amp;acy; &amp;vcy;&amp;scy;&amp;iecy; &amp;zcy;&amp;acy;&amp;gcy;&amp;acy;&amp;dcy;&amp;acy;&amp;ncy;&amp;ncy;&amp;ycy;&amp;iecy; &amp;zhcy;&amp;iecy;&amp;lcy;&amp;acy;&amp;ncy;&amp;icy;&amp;yacy; &amp;tcy;&amp;ocy;&amp;chcy;&amp;ncy;&amp;ocy; &amp;scy;&amp;bcy;&amp;ucy;&amp;dcy;&amp;ucy;&amp;tcy;&amp;scy;&amp;yacy; - &amp;ecy;&amp;tcy;&amp;ocy; 7 &amp;icy;&amp;yucy;&amp;lcy;&amp;yacy; &amp;vcy; &amp;scy;&amp;iecy;&amp;mcy;&amp;softcy; &amp;chcy;&amp;acy;&amp;scy;&amp;ocy;&amp;vcy; &amp;vcy;&amp;iecy;&amp;chcy;&amp;iecy;&amp;rcy;&amp;acy;. &amp;Vcy; &amp;ecy;&amp;tcy;&amp;ocy;&amp;tcy; &amp;dcy;&amp;iecy;&amp;ncy;&amp;softcy; &amp;ncy;&amp;acy; &amp;scy;&amp;iecy;&amp;mcy;&amp;icy;&amp;mcy;&amp;ocy;&amp;scy;&amp;tcy;&amp;softcy;&amp;iecy; &amp;vcy;&amp;scy;&amp;iecy;&amp;gcy;&amp;dcy;&amp;acy; &amp;mcy;&amp;ncy;&amp;ocy;&amp;gcy;&amp;ocy; &amp;tcy;&amp;ucy;&amp;rcy;&amp;icy;&amp;scy;&amp;tcy;&amp;ocy;&amp;vcy;, &amp;fcy;&amp;ocy;&amp;tcy;&amp;ocy;&amp;gcy;&amp;rcy;&amp;acy;&amp;fcy;&amp;ocy;&amp;vcy;, &amp;khcy;&amp;ucy;&amp;dcy;&amp;ocy;&amp;zhcy;&amp;ncy;&amp;icy;&amp;kcy;&amp;ocy;&amp;vcy; &amp;icy; &amp;mcy;&amp;ocy;&amp;lcy;&amp;ocy;&amp;dcy;&amp;ocy;&amp;zhcy;&amp;iecy;&amp;ncy;&amp;ocy;&amp;vcy;.&#10;&amp;Mcy;&amp;iecy;&amp;scy;&amp;tcy;&amp;ocy;: &amp;ncy;&amp;acy;&amp;bcy;. &amp;kcy;&amp;acy;&amp;ncy;&amp;acy;&amp;lcy;&amp;acy; &amp;Gcy;&amp;rcy;&amp;icy;&amp;bcy;&amp;ocy;&amp;iecy;&amp;dcy;&amp;ocy;&amp;vcy;&amp;acy;, 131. &#10;&#10;3. &amp;Kcy;&amp;ucy;&amp;ncy;&amp;scy;&amp;tcy;&amp;kcy;&amp;acy;&amp;mcy;&amp;iecy;&amp;rcy;&amp;acy;&#10;&amp;Pcy;&amp;ocy;&amp;scy;&amp;lcy;&amp;iecy; &amp;rcy;&amp;iecy;&amp;vcy;&amp;ocy;&amp;lcy;&amp;yucy;&amp;tscy;&amp;icy;&amp;icy; &amp;icy;&amp;zcy; &amp;icy;&amp;zcy; &amp;kcy;&amp;ocy;&amp;lcy;&amp;lcy;&amp;iecy;&amp;kcy;&amp;tscy;&amp;icy;&amp;icy; &amp;Kcy;&amp;ucy;&amp;ncy;&amp;scy;&amp;tcy;&amp;kcy;&amp;acy;&amp;mcy;&amp;iecy;&amp;rcy;&amp;ycy; &amp;icy;&amp;scy;&amp;chcy;&amp;iecy;&amp;zcy; &amp;chcy;&amp;iecy;&amp;rcy;&amp;iecy;&amp;pcy; &amp;fcy;&amp;rcy;&amp;acy;&amp;ncy;&amp;tscy;&amp;ucy;&amp;zcy;&amp;scy;&amp;kcy;&amp;ocy;&amp;gcy;&amp;ocy; &amp;vcy;&amp;iecy;&amp;lcy;&amp;icy;&amp;kcy;&amp;acy;&amp;ncy;&amp;acy;. &amp;Pcy;&amp;ocy; &amp;pcy;&amp;rcy;&amp;iecy;&amp;dcy;&amp;acy;&amp;ncy;&amp;icy;&amp;yucy;, &amp;scy; &amp;tcy;&amp;iecy;&amp;khcy; &amp;pcy;&amp;ocy;&amp;rcy; &amp;pcy;&amp;ocy; &amp;zcy;&amp;acy;&amp;lcy;&amp;acy;&amp;mcy; &amp;mcy;&amp;ucy;&amp;zcy;&amp;iecy;&amp;yacy; &amp;bcy;&amp;rcy;&amp;ocy;&amp;dcy;&amp;icy;&amp;tcy; &amp;pcy;&amp;rcy;&amp;icy;&amp;zcy;&amp;rcy;&amp;acy;&amp;kcy; &amp;vcy;&amp;iecy;&amp;lcy;&amp;icy;&amp;kcy;&amp;acy;&amp;ncy;&amp;acy;. &amp;Pcy;&amp;ocy; &amp;scy;&amp;lcy;&amp;ucy;&amp;khcy;&amp;acy;&amp;mcy;, &amp;pcy;&amp;rcy;&amp;icy;&amp;zcy;&amp;rcy;&amp;acy;&amp;kcy; &amp;pcy;&amp;ocy;&amp;kcy;&amp;acy;&amp;zcy;&amp;ycy;&amp;vcy;&amp;acy;&amp;iecy;&amp;tcy;&amp;scy;&amp;yacy; &amp;ocy;&amp;scy;&amp;ocy;&amp;bcy;&amp;ocy; &amp;vcy;&amp;pcy;&amp;iecy;&amp;chcy;&amp;acy;&amp;tcy;&amp;lcy;&amp;icy;&amp;tcy;&amp;iecy;&amp;lcy;&amp;softcy;&amp;ncy;&amp;ycy;&amp;mcy; &amp;pcy;&amp;ocy;&amp;scy;&amp;iecy;&amp;tcy;&amp;icy;&amp;tcy;&amp;iecy;&amp;lcy;&amp;yacy;&amp;mcy;.&#10;&amp;Mcy;&amp;iecy;&amp;scy;&amp;tcy;&amp;ocy;: &amp;Ucy;&amp;ncy;&amp;icy;&amp;vcy;&amp;iecy;&amp;rcy;&amp;scy;&amp;icy;&amp;tcy;&amp;iecy;&amp;tcy;&amp;scy;&amp;kcy;&amp;acy;&amp;yacy; &amp;ncy;&amp;acy;&amp;bcy;., 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1800225" cy="16081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11" descr="D:\digikuvat\Ixus-3\Tainan kuvia\Balalaikkakuva - Wordpress.jpg"/>
          <p:cNvPicPr>
            <a:picLocks noChangeAspect="1" noChangeArrowheads="1"/>
          </p:cNvPicPr>
          <p:nvPr/>
        </p:nvPicPr>
        <p:blipFill>
          <a:blip r:embed="rId4" cstate="print">
            <a:lum bright="13000" contrast="5000"/>
          </a:blip>
          <a:srcRect/>
          <a:stretch>
            <a:fillRect/>
          </a:stretch>
        </p:blipFill>
        <p:spPr bwMode="auto">
          <a:xfrm>
            <a:off x="539552" y="260648"/>
            <a:ext cx="3930845" cy="237606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2" descr="D:\koti\taina\Venäjä\kuvia\ven\New Picture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3044">
            <a:off x="7178402" y="4639338"/>
            <a:ext cx="1493981" cy="175117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koti\taina\Venäjä\kuvia\ven\Tessa ja kieliop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088232" cy="379773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87824" y="620688"/>
            <a:ext cx="34563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3200" b="1" dirty="0" smtClean="0">
                <a:solidFill>
                  <a:schemeClr val="bg2"/>
                </a:solidFill>
                <a:latin typeface="Trebuchet MS" pitchFamily="34" charset="0"/>
              </a:rPr>
              <a:t>Valitse viisaasti</a:t>
            </a:r>
            <a:endParaRPr lang="fi-FI" sz="32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31840" y="5445224"/>
            <a:ext cx="34563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3200" b="1" dirty="0" smtClean="0">
                <a:solidFill>
                  <a:schemeClr val="bg2"/>
                </a:solidFill>
                <a:latin typeface="Trebuchet MS" pitchFamily="34" charset="0"/>
              </a:rPr>
              <a:t>Valitse venäjä!</a:t>
            </a:r>
            <a:endParaRPr lang="fi-FI" sz="3200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1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Map of Russia-fi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8545181" cy="4368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366" name="AutoShape 6" descr="data:image/jpeg;base64,/9j/4AAQSkZJRgABAQAAAQABAAD/2wCEAAkGBwgHBgkIBwgKCgkLDRYPDQwMDRsUFRAWIB0iIiAdHx8kKDQsJCYxJx8fLT0tMTU3Ojo6Iys/RD84QzQ5OjcBCgoKDQwNGg8PGjclHyU3Nzc3Nzc3Nzc3Nzc3Nzc3Nzc3Nzc3Nzc3Nzc3Nzc3Nzc3Nzc3Nzc3Nzc3Nzc3Nzc3N//AABEIAIoA4wMBEQACEQEDEQH/xAAcAAEAAwEAAwEAAAAAAAAAAAAABQcIAQMEBgL/xAAxEAEAAAMDDAMAAQQDAAAAAAAAAQIEBlSTAwUREhQXNlF0kbLRBzFxsTRBYsIWIST/xAAaAQEAAwEBAQAAAAAAAAAAAAAAAQQFAgYD/8QAJBEBAAECBgMBAAMAAAAAAAAAAAECUQMSFDEy0QRxoQURQbH/2gAMAwEAAhEDEQA/ALxAAAAAABGWm4czp0mV8Yu8PnCJ2ZXh9Q/Hop3Y7ogABZXwTxFX9JDyUP0OEe1zxN5XgyV4AAAAAAAAAAAAAAAAAAAAABGWm4czp0mV8Yu8PnCJ2ZXh9Q/Hop3Y7ogABZXwTxFX9JDyUP0OEe1zxN5XgyV4AAAAAAAAAAAAAAAAAAAAABGWm4czp0mV8Yu8PnCJ2ZXh9Q/Hop3Y7ogABZXwTxFX9JDyUP0OEe1zxN5XgyV4AAAAAAAAAAAAAAAAAAAAABGWm4czp0mV8Yu8PnCJ2ZXh9Q/Hop3Y7ogABZXwTxFX9JDyUP0OEe1zxN5XgyV4AAAAAAAAAAAAAAAAAAAAABGWm4czp0mV8Yu8PnCJ2ZXh9Q/Hop3Y7ogABZXwTxFX9JDyUP0OEe1zxN5XgyV4AAAAAAAAAAAAAABwAAAAAAEZabhzOnSZXxi6w+cInZlmH1D8ejY4IAAWV8E8RV/Sf7KH6HCPa54m8rvZK8AAAAAAAAAAAAAAAz3vTtXe6fAg2dDhM/V12N6dq73T4EDQ4Rq67G9O1d7p8CBocI1ddjenau90+BA0OEauuxvTtXe6fAgaHCNXXY3p2rvdPgQNDhGrrsb07V3unwIGhwjV12eKr+S7TVlLlqbL1WQjkstJGSeEMhCEYwjDRFMeFhRP8onyq3x62rAAAJaztoc42cqsrU5qykmTyuUk1Jozya0NGnS+WLg04sfxU+uHizh7J/enau90+BB8NDhPrq67G9O1d7p8CBocI1ddjenau90+BA0OEauuxvTtXe6fAgaHCNXXY3p2rvdPgQNDhGrrsb07V3unwIGhwjV12N6dq73T4EDQ4Rq67G9O1d7p8CBocI1ddjenau90+BA0OEauuxvTtXe6fAgaHCNXXY3p2rvdPgQNDhGrrsb07V3unwIGhwjV12N6dq73T4EDQ4Rq67G9O1d7p8CBocI1ddjenau90+BA0OEauuxvTtXe6fAgaHCNXXZ8VpXFU0gaQNIGkDSBpAAAAAAA0gaQNIGkDSBpA0gaQNIGkDSBpA0gaQNIGkAAAAAAAAAAAAAAAAAAAAAAAAAAAAAAAAAAAAAAAAAAAAAAAAAAAAAAAAAAHsbDWXOpwZvTjPTePnbvJVY2GsudTgzejPTePnZkqsbDWXOpwZvRnpvHzsyVWNhrLnU4M3oz03j52ZKrGw1lzqcGb0Z6bx87MlVjYay51ODN6M9N4+dmSqxsNZc6nBm9Gem8fOzJVYmoquWWM01JUwhD7jHIzQh/Cc9N/wDOzJVZ67pwAAA/eSyOVy0dXI5LKZSaENMYSSxm/hEzEbpiJnZ5dhrLnU4M3pznpvHzt1kqsbDWXOpwZvRnpvHzsyVWNhrLnU4M3oz03j52ZKrGw1lzqcGb0Z6bx87MlVjYay51ODN6M9N4+dmSqxsNZc6nBm9Gem8fOzJVY2GsudTgzejPTePnZkqsbDWXOpwZvRnpvHzsyVWNhrLnU4M3oz03j52ZKrGw1lzqcGb0Z6bx87MlVjYay51ODN6M9N4+dmSqxsNZc6nBm9Gem8fOzJVY2GsudTgzejPTePnZkqsbDWXOpwZvRnpvHzsyVWNhrLnU4M3oz03j52ZKrGw1lzqcGb0Z6bx87MlVmsdWXlDs861zVl5Q7AasvKHYDVl5Q7AasvKHYDVl5Q7AasvKHYEZaaWH/HM6f9Q/pMr/AG/xi7w+cInZliH1D8ei/tjuiAAFlfBUIRtFX6Yaf/JDyUP0OEe1zxN5Xfqy8odmSvGrLyh2A1ZeUOwGrLyh2A1ZeUOwGrLyh2A1ZeUOwGrLyh2A1ZeUOwGrLyh2A1ZeUOwGrLyh2A1ZeUOwGrLyh2A1ZeUOwGrLyh2B0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H//Z"/>
          <p:cNvSpPr>
            <a:spLocks noChangeAspect="1" noChangeArrowheads="1"/>
          </p:cNvSpPr>
          <p:nvPr/>
        </p:nvSpPr>
        <p:spPr bwMode="auto">
          <a:xfrm>
            <a:off x="155575" y="-623888"/>
            <a:ext cx="2162175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368" name="AutoShape 8" descr="data:image/jpeg;base64,/9j/4AAQSkZJRgABAQAAAQABAAD/2wCEAAkGBwgHBgkIBwgKCgkLDRYPDQwMDRsUFRAWIB0iIiAdHx8kKDQsJCYxJx8fLT0tMTU3Ojo6Iys/RD84QzQ5OjcBCgoKDQwNGg8PGjclHyU3Nzc3Nzc3Nzc3Nzc3Nzc3Nzc3Nzc3Nzc3Nzc3Nzc3Nzc3Nzc3Nzc3Nzc3Nzc3Nzc3N//AABEIAIoA4wMBEQACEQEDEQH/xAAcAAEAAwEAAwEAAAAAAAAAAAAABQcIAQMEBgL/xAAxEAEAAAMDDAMAAQQDAAAAAAAAAQIEBlSTAwUREhQXNlF0kbLRBzFxsTRBYsIWIST/xAAaAQEAAwEBAQAAAAAAAAAAAAAAAQQFAgYD/8QAJBEBAAECBgMBAAMAAAAAAAAAAAECUQMSFDEy0QRxoQURQbH/2gAMAwEAAhEDEQA/ALxAAAAAABGWm4czp0mV8Yu8PnCJ2ZXh9Q/Hop3Y7ogABZXwTxFX9JDyUP0OEe1zxN5XgyV4AAAAAAAAAAAAAAAAAAAAABGWm4czp0mV8Yu8PnCJ2ZXh9Q/Hop3Y7ogABZXwTxFX9JDyUP0OEe1zxN5XgyV4AAAAAAAAAAAAAAAAAAAAABGWm4czp0mV8Yu8PnCJ2ZXh9Q/Hop3Y7ogABZXwTxFX9JDyUP0OEe1zxN5XgyV4AAAAAAAAAAAAAAAAAAAAABGWm4czp0mV8Yu8PnCJ2ZXh9Q/Hop3Y7ogABZXwTxFX9JDyUP0OEe1zxN5XgyV4AAAAAAAAAAAAAAAAAAAAABGWm4czp0mV8Yu8PnCJ2ZXh9Q/Hop3Y7ogABZXwTxFX9JDyUP0OEe1zxN5XgyV4AAAAAAAAAAAAAABwAAAAAAEZabhzOnSZXxi6w+cInZlmH1D8ejY4IAAWV8E8RV/Sf7KH6HCPa54m8rvZK8AAAAAAAAAAAAAAAz3vTtXe6fAg2dDhM/V12N6dq73T4EDQ4Rq67G9O1d7p8CBocI1ddjenau90+BA0OEauuxvTtXe6fAgaHCNXXY3p2rvdPgQNDhGrrsb07V3unwIGhwjV12eKr+S7TVlLlqbL1WQjkstJGSeEMhCEYwjDRFMeFhRP8onyq3x62rAAAJaztoc42cqsrU5qykmTyuUk1Jozya0NGnS+WLg04sfxU+uHizh7J/enau90+BB8NDhPrq67G9O1d7p8CBocI1ddjenau90+BA0OEauuxvTtXe6fAgaHCNXXY3p2rvdPgQNDhGrrsb07V3unwIGhwjV12N6dq73T4EDQ4Rq67G9O1d7p8CBocI1ddjenau90+BA0OEauuxvTtXe6fAgaHCNXXY3p2rvdPgQNDhGrrsb07V3unwIGhwjV12N6dq73T4EDQ4Rq67G9O1d7p8CBocI1ddjenau90+BA0OEauuxvTtXe6fAgaHCNXXZ8VpXFU0gaQNIGkDSBpAAAAAAA0gaQNIGkDSBpA0gaQNIGkDSBpA0gaQNIGkAAAAAAAAAAAAAAAAAAAAAAAAAAAAAAAAAAAAAAAAAAAAAAAAAAAAAAAAAAHsbDWXOpwZvTjPTePnbvJVY2GsudTgzejPTePnZkqsbDWXOpwZvRnpvHzsyVWNhrLnU4M3oz03j52ZKrGw1lzqcGb0Z6bx87MlVjYay51ODN6M9N4+dmSqxsNZc6nBm9Gem8fOzJVYmoquWWM01JUwhD7jHIzQh/Cc9N/wDOzJVZ67pwAAA/eSyOVy0dXI5LKZSaENMYSSxm/hEzEbpiJnZ5dhrLnU4M3pznpvHzt1kqsbDWXOpwZvRnpvHzsyVWNhrLnU4M3oz03j52ZKrGw1lzqcGb0Z6bx87MlVjYay51ODN6M9N4+dmSqxsNZc6nBm9Gem8fOzJVY2GsudTgzejPTePnZkqsbDWXOpwZvRnpvHzsyVWNhrLnU4M3oz03j52ZKrGw1lzqcGb0Z6bx87MlVjYay51ODN6M9N4+dmSqxsNZc6nBm9Gem8fOzJVY2GsudTgzejPTePnZkqsbDWXOpwZvRnpvHzsyVWNhrLnU4M3oz03j52ZKrGw1lzqcGb0Z6bx87MlVmsdWXlDs861zVl5Q7AasvKHYDVl5Q7AasvKHYDVl5Q7AasvKHYEZaaWH/HM6f9Q/pMr/AG/xi7w+cInZliH1D8ei/tjuiAAFlfBUIRtFX6Yaf/JDyUP0OEe1zxN5Xfqy8odmSvGrLyh2A1ZeUOwGrLyh2A1ZeUOwGrLyh2A1ZeUOwGrLyh2A1ZeUOwGrLyh2A1ZeUOwGrLyh2A1ZeUOwGrLyh2A1ZeUOwGrLyh2B0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AAAAAAAEZabhzOnSZXxi7w+cInZleH1D8eindjuiAAFlfBPEVf0kPJQ/Q4R7XPE3leDJXgAAAAAAAAAAAAAAH//Z"/>
          <p:cNvSpPr>
            <a:spLocks noChangeAspect="1" noChangeArrowheads="1"/>
          </p:cNvSpPr>
          <p:nvPr/>
        </p:nvSpPr>
        <p:spPr bwMode="auto">
          <a:xfrm>
            <a:off x="155575" y="-623888"/>
            <a:ext cx="2162175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370" name="Picture 10" descr="http://upload.wikimedia.org/wikipedia/commons/thumb/b/bc/Flag_of_Finland.svg/125px-Flag_of_Finland.svg.png">
            <a:hlinkClick r:id="rId5" tooltip="Flag of Finlan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132856"/>
            <a:ext cx="361586" cy="219844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2411760" y="22048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48680"/>
            <a:ext cx="6696744" cy="523220"/>
          </a:xfrm>
          <a:prstGeom prst="rect">
            <a:avLst/>
          </a:prstGeom>
          <a:solidFill>
            <a:srgbClr val="468AD3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Naapurimme on maailman suurin maa</a:t>
            </a:r>
            <a:endParaRPr lang="fi-FI" sz="28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2" name="Picture 4" descr="http://upload.wikimedia.org/wikipedia/en/thumb/f/f3/Flag_of_Russia.svg/125px-Flag_of_Russia.svg.png">
            <a:hlinkClick r:id="rId7" tooltip="Flag of Russia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1412776"/>
            <a:ext cx="792088" cy="525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3" descr="D:\koti\taina\Venäjä\kuvia\ven\Nalle1 läpinäk.gif"/>
          <p:cNvPicPr>
            <a:picLocks noChangeAspect="1" noChangeArrowheads="1"/>
          </p:cNvPicPr>
          <p:nvPr/>
        </p:nvPicPr>
        <p:blipFill>
          <a:blip r:embed="rId9" cstate="print">
            <a:lum bright="-20000" contrast="18000"/>
          </a:blip>
          <a:stretch>
            <a:fillRect/>
          </a:stretch>
        </p:blipFill>
        <p:spPr bwMode="auto">
          <a:xfrm rot="10800000" flipV="1">
            <a:off x="3563888" y="2204864"/>
            <a:ext cx="1584176" cy="10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4716016" y="1916832"/>
            <a:ext cx="1296144" cy="360040"/>
          </a:xfrm>
          <a:prstGeom prst="cloudCallout">
            <a:avLst>
              <a:gd name="adj1" fmla="val -24130"/>
              <a:gd name="adj2" fmla="val 95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latin typeface="Trebuchet MS" pitchFamily="34" charset="0"/>
              </a:rPr>
              <a:t>Wautsi..</a:t>
            </a:r>
            <a:endParaRPr lang="fi-FI" sz="12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602128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fi-FI" sz="24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 venäjän puhujia on yli 275 miljoonaa </a:t>
            </a:r>
            <a:endParaRPr lang="fi-FI" sz="2400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30805" y="425305"/>
            <a:ext cx="4049081" cy="487590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slaavilainen keittiö,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	musiikki, teatteri,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	kirjallisuus, taide,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	baletti, sirkus, urheilu…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ripaskaa, akrobatiaa,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	balalaikka…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venäläinen vieraanvaraisuus on tunnettua </a:t>
            </a:r>
            <a:r>
              <a:rPr kumimoji="0" lang="fi-FI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rebuchet MS" pitchFamily="34" charset="0"/>
                <a:sym typeface="Wingdings" pitchFamily="2" charset="2"/>
              </a:rPr>
              <a:t></a:t>
            </a:r>
            <a:endParaRPr kumimoji="0" lang="fi-FI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" name="Picture 6" descr="http://sphotos-b.ak.fbcdn.net/hphotos-ak-ash4/403584_381807728571255_18245470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1009">
            <a:off x="445892" y="2387160"/>
            <a:ext cx="2016125" cy="143033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 bright="13000" contrast="5000"/>
          </a:blip>
          <a:srcRect/>
          <a:stretch>
            <a:fillRect/>
          </a:stretch>
        </p:blipFill>
        <p:spPr bwMode="auto">
          <a:xfrm rot="499896">
            <a:off x="6609876" y="3239339"/>
            <a:ext cx="1224136" cy="101106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lum bright="16000" contrast="28000"/>
          </a:blip>
          <a:srcRect/>
          <a:stretch>
            <a:fillRect/>
          </a:stretch>
        </p:blipFill>
        <p:spPr bwMode="auto">
          <a:xfrm rot="20739500">
            <a:off x="391527" y="567232"/>
            <a:ext cx="1803631" cy="135272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Kuv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185">
            <a:off x="6802108" y="326849"/>
            <a:ext cx="2009463" cy="124183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1" y="5171230"/>
            <a:ext cx="2387134" cy="1567551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8" y="4815972"/>
            <a:ext cx="1562696" cy="188465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622">
            <a:off x="298696" y="4415146"/>
            <a:ext cx="2420888" cy="151216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18" y="1874883"/>
            <a:ext cx="1661365" cy="10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275856" y="2348880"/>
            <a:ext cx="2376264" cy="2160240"/>
          </a:xfrm>
          <a:prstGeom prst="heart">
            <a:avLst/>
          </a:prstGeom>
          <a:solidFill>
            <a:srgbClr val="D83A36"/>
          </a:solidFill>
          <a:ln>
            <a:solidFill>
              <a:srgbClr val="002A7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800" b="1" dirty="0" smtClean="0">
                <a:solidFill>
                  <a:srgbClr val="002060"/>
                </a:solidFill>
                <a:latin typeface="Trebuchet MS" pitchFamily="34" charset="0"/>
              </a:rPr>
              <a:t>Koe </a:t>
            </a:r>
            <a:r>
              <a:rPr lang="fi-FI" sz="2800" b="1" dirty="0">
                <a:solidFill>
                  <a:srgbClr val="002060"/>
                </a:solidFill>
                <a:latin typeface="Trebuchet MS" pitchFamily="34" charset="0"/>
              </a:rPr>
              <a:t>Venäjä!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089150" cy="13017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550" y="5279435"/>
            <a:ext cx="2637456" cy="148054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 descr="Russian Blue 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5258" y="2618333"/>
            <a:ext cx="792162" cy="114458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5391" y="4069986"/>
            <a:ext cx="1295299" cy="121117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0" descr="http://static.iltalehti.fi/matkajutut/14718151_244_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4746" y="2731376"/>
            <a:ext cx="1409618" cy="1921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8" descr="http://sphotos-h.ak.fbcdn.net/hphotos-ak-prn1/29545_381670351918326_47343604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6608" y="5488182"/>
            <a:ext cx="1415424" cy="106305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4" descr="Kuva: &amp;Gcy;&amp;dcy;&amp;iecy; &amp;pcy;&amp;ocy;&amp;kcy;&amp;acy;&amp;tcy;&amp;acy;&amp;tcy;&amp;softcy;&amp;scy;&amp;yacy; &amp;ncy;&amp;acy; &amp;kcy;&amp;acy;&amp;rcy;&amp;tcy;&amp;iecy; &amp;zcy;&amp;icy;&amp;mcy;&amp;ocy;&amp;jcy;&#10;&#10;&amp;Zcy;&amp;icy;&amp;mcy;&amp;ncy;&amp;icy;&amp;jcy; &amp;kcy;&amp;acy;&amp;rcy;&amp;tcy;&amp;icy;&amp;ncy;&amp;gcy; &amp;ncy;&amp;acy; &amp;ocy;&amp;tcy;&amp;kcy;&amp;rcy;&amp;ycy;&amp;tcy;&amp;ocy;&amp;jcy;, &amp;ncy;&amp;iecy;&amp;pcy;&amp;ocy;&amp;scy;&amp;lcy;&amp;ucy;&amp;shcy;&amp;ncy;&amp;ocy;&amp;jcy; &amp;tcy;&amp;rcy;&amp;acy;&amp;scy;&amp;scy;&amp;iecy; - &amp;ecy;&amp;kcy;&amp;scy;&amp;tcy;&amp;rcy;&amp;iecy;&amp;mcy;&amp;acy;&amp;lcy;&amp;softcy;&amp;ncy;&amp;ocy;&amp;iecy; &amp;rcy;&amp;acy;&amp;zcy;&amp;vcy;&amp;lcy;&amp;iecy;&amp;chcy;&amp;iecy;&amp;ncy;&amp;icy;&amp;iecy;, &amp;gcy;&amp;ocy;&amp;rcy;&amp;acy;&amp;zcy;&amp;dcy;&amp;ocy; &amp;bcy;&amp;ocy;&amp;lcy;&amp;iecy;&amp;iecy; &amp;ucy;&amp;vcy;&amp;lcy;&amp;iecy;&amp;kcy;&amp;acy;&amp;tcy;&amp;iecy;&amp;lcy;&amp;softcy;&amp;ncy;&amp;ocy;&amp;iecy;, &amp;chcy;&amp;iecy;&amp;mcy; &amp;lcy;&amp;iecy;&amp;tcy;&amp;ncy;&amp;icy;&amp;jcy;. &amp;Scy;&amp;kcy;&amp;ocy;&amp;lcy;&amp;softcy;&amp;zcy;&amp;kcy;&amp;icy;&amp;jcy; &amp;acy;&amp;scy;&amp;fcy;&amp;acy;&amp;lcy;&amp;softcy;&amp;tcy; &amp;dcy;&amp;acy;&amp;scy;&amp;tcy; &amp;pcy;&amp;ocy;&amp;chcy;&amp;ucy;&amp;vcy;&amp;scy;&amp;tcy;&amp;vcy;&amp;ocy;&amp;vcy;&amp;acy;&amp;tcy;&amp;softcy; &amp;acy;&amp;zcy;&amp;acy;&amp;rcy;&amp;tcy; &amp;gcy;&amp;ocy;&amp;ncy;&amp;ocy;&amp;kcy; &amp;icy; &amp;acy;&amp;dcy;&amp;rcy;&amp;iecy;&amp;ncy;&amp;acy;&amp;lcy;&amp;icy;&amp;ncy; &amp;pcy;&amp;rcy;&amp;icy; &amp;zcy;&amp;acy;&amp;ncy;&amp;ocy;&amp;scy;&amp;iecy;, &amp;ucy;&amp;scy;&amp;tcy;&amp;rcy;&amp;ocy;&amp;icy;&amp;tcy;&amp;softcy; &amp;dcy;&amp;rcy;&amp;icy;&amp;fcy;&amp;tcy; &amp;icy; &amp;pcy;&amp;ocy;&amp;dcy;&amp;chcy;&amp;icy;&amp;ncy;&amp;icy;&amp;tcy;&amp;softcy; &amp;scy;&amp;iecy;&amp;bcy;&amp;iecy; &amp;bcy;&amp;ucy;&amp;ncy;&amp;tcy;&amp;ucy;&amp;yucy;&amp;shchcy;&amp;icy;&amp;jcy; &amp;kcy;&amp;acy;&amp;rcy;&amp;tcy;.&#10;&amp;Vcy; &amp;Pcy;&amp;icy;&amp;tcy;&amp;iecy;&amp;rcy;&amp;iecy; &amp;iecy;&amp;scy;&amp;tcy;&amp;softcy; &amp;ncy;&amp;iecy;&amp;scy;&amp;kcy;&amp;ocy;&amp;lcy;&amp;softcy;&amp;kcy;&amp;ocy; &amp;tcy;&amp;rcy;&amp;acy;&amp;scy;&amp;scy;, &amp;dcy;&amp;ocy;&amp;scy;&amp;tcy;&amp;ucy;&amp;pcy;&amp;ncy;&amp;ycy;&amp;khcy; &amp;zcy;&amp;icy;&amp;mcy;&amp;ocy;&amp;jcy;.&#10;&#10;• &amp;Mcy;&amp;iecy;&amp;gcy;&amp;acy;&amp;Kcy;&amp;acy;&amp;rcy;&amp;tcy;&amp;icy;&amp;ncy;&amp;gcy;&#10;&amp;Vcy; &amp;kcy;&amp;lcy;&amp;ucy;&amp;bcy;&amp;iecy; &amp;tcy;&amp;rcy;&amp;icy; &amp;ocy;&amp;tcy;&amp;kcy;&amp;rcy;&amp;ycy;&amp;tcy;&amp;ycy;&amp;iecy; &amp;kcy;&amp;acy;&amp;rcy;&amp;tcy;&amp;icy;&amp;ncy;&amp;gcy;&amp;ocy;&amp;vcy;&amp;ycy;&amp;iecy; &amp;tcy;&amp;rcy;&amp;acy;&amp;scy;&amp;scy;&amp;ycy; &amp;scy; &amp;pcy;&amp;rcy;&amp;ocy;&amp;fcy;&amp;iecy;&amp;scy;&amp;scy;&amp;icy;&amp;ocy;&amp;ncy;&amp;acy;&amp;lcy;&amp;softcy;&amp;ncy;&amp;ycy;&amp;mcy; &amp;acy;&amp;scy;&amp;fcy;&amp;acy;&amp;lcy;&amp;softcy;&amp;tcy;&amp;ocy;&amp;vcy;&amp;ycy;&amp;mcy; &amp;pcy;&amp;ocy;&amp;kcy;&amp;rcy;&amp;ycy;&amp;tcy;&amp;icy;&amp;iecy;&amp;mcy;, &amp;rcy;&amp;acy;&amp;bcy;&amp;ocy;&amp;tcy;&amp;acy;&amp;yucy;&amp;shchcy;&amp;icy;&amp;iecy; &amp;kcy;&amp;rcy;&amp;ucy;&amp;gcy;&amp;lcy;&amp;ycy;&amp;jcy; &amp;gcy;&amp;ocy;&amp;dcy;, &amp;pcy;&amp;rcy;&amp;icy; &amp;lcy;&amp;yucy;&amp;bcy;&amp;ycy;&amp;khcy; &amp;pcy;&amp;ocy;&amp;gcy;&amp;ocy;&amp;dcy;&amp;ncy;&amp;ycy;&amp;khcy; &amp;ucy;&amp;scy;&amp;lcy;&amp;ocy;&amp;vcy;&amp;icy;&amp;yacy;&amp;khcy;. &amp;Tcy;&amp;rcy;&amp;acy;&amp;scy;&amp;scy;&amp;ycy; &amp;ocy;&amp;bcy;&amp;ocy;&amp;rcy;&amp;ucy;&amp;dcy;&amp;ocy;&amp;vcy;&amp;acy;&amp;ncy;&amp;ycy; &amp;scy;&amp;icy;&amp;scy;&amp;tcy;&amp;iecy;&amp;mcy;&amp;ocy;&amp;jcy; &amp;khcy;&amp;rcy;&amp;ocy;&amp;ncy;&amp;ocy;&amp;mcy;&amp;iecy;&amp;tcy;&amp;rcy;&amp;acy;&amp;zhcy;&amp;acy;. &amp;Zcy;&amp;acy;&amp;shchcy;&amp;icy;&amp;tcy;&amp;ncy;&amp;acy;&amp;yacy; &amp;ecy;&amp;kcy;&amp;icy;&amp;pcy;&amp;icy;&amp;rcy;&amp;ocy;&amp;vcy;&amp;kcy;&amp;acy; (&amp;shcy;&amp;lcy;&amp;iecy;&amp;mcy;&amp;ycy;, &amp;ocy;&amp;dcy;&amp;ncy;&amp;ocy;&amp;rcy;&amp;acy;&amp;zcy;&amp;ocy;&amp;vcy;&amp;ycy;&amp;iecy; &amp;pcy;&amp;ocy;&amp;dcy;&amp;shcy;&amp;lcy;&amp;iecy;&amp;mcy;&amp;ncy;&amp;icy;&amp;kcy;&amp;icy;, &amp;kcy;&amp;ocy;&amp;scy;&amp;tcy;&amp;yucy;&amp;mcy;&amp;ycy;, &amp;pcy;&amp;iecy;&amp;rcy;&amp;chcy;&amp;acy;&amp;tcy;&amp;kcy;&amp;icy;) &amp;vcy;&amp;ycy;&amp;dcy;&amp;acy;&amp;yucy;&amp;tcy;&amp;scy;&amp;yacy; &amp;bcy;&amp;iecy;&amp;scy;&amp;pcy;&amp;lcy;&amp;acy;&amp;tcy;&amp;ncy;&amp;ocy;.&#10;&#10;&amp;Rcy;&amp;iecy;&amp;zhcy;&amp;icy;&amp;mcy; &amp;rcy;&amp;acy;&amp;bcy;&amp;ocy;&amp;tcy;&amp;ycy;: &amp;iecy;&amp;zhcy;&amp;iecy;&amp;dcy;&amp;ncy;&amp;iecy;&amp;vcy;&amp;ncy;&amp;ocy; &amp;scy; 10 &amp;dcy;&amp;ocy; 22 &amp;chcy;&amp;acy;&amp;scy;&amp;ocy;&amp;vcy;.&#10;&#10;&amp;Scy;&amp;tcy;&amp;ocy;&amp;icy;&amp;mcy;&amp;ocy;&amp;scy;&amp;tcy;&amp;softcy;: &amp;Vcy;&amp;zcy;&amp;rcy;&amp;ocy;&amp;scy;&amp;lcy;&amp;ycy;&amp;jcy; &amp;kcy;&amp;acy;&amp;rcy;&amp;tcy; (9 &amp;lcy;.&amp;scy;.) - 16 &amp;mcy;&amp;icy;&amp;ncy;&amp;ucy;&amp;tcy; - 1050 &amp;rcy;&amp;ucy;&amp;bcy;. , 11 &amp;mcy;&amp;icy;&amp;ncy;&amp;ucy;&amp;tcy; - 700 &amp;rcy;&amp;ucy;&amp;bcy;. &amp;Vcy;&amp;zcy;&amp;rcy;&amp;ocy;&amp;scy;&amp;lcy;&amp;ycy;&amp;jcy; &amp;kcy;&amp;acy;&amp;rcy;&amp;tcy; (6.5 &amp;lcy;.&amp;scy;.) - 15 &amp;mcy;&amp;icy;&amp;ncy;&amp;ucy;&amp;tcy; - 750 &amp;rcy;&amp;ucy;&amp;bcy;., 10 &amp;mcy;&amp;icy;&amp;ncy;&amp;ucy;&amp;tcy; - 500 &amp;rcy;&amp;ucy;&amp;bcy;. &amp;Mcy;&amp;acy;&amp;scy;&amp;tcy;&amp;iecy;&amp;rcy;-&amp;kcy;&amp;lcy;&amp;acy;&amp;scy;&amp;scy; - 2800 &amp;rcy;&amp;ucy;&amp;bcy;. &amp;Dcy;&amp;iecy;&amp;tcy;&amp;scy;&amp;kcy;&amp;icy;&amp;jcy; &amp;kcy;&amp;acy;&amp;rcy;&amp;tcy; (5.5 &amp;lcy;.&amp;scy;.) - 10 &amp;mcy;&amp;icy;&amp;ncy;&amp;ucy;&amp;tcy; - 400 &amp;rcy;&amp;ucy;&amp;bcy;.&#10;&#10;&amp;Mcy;&amp;iecy;&amp;scy;&amp;tcy;&amp;ocy;: &amp;Lcy;&amp;iecy;&amp;ncy;&amp;icy;&amp;ncy;&amp;gcy;&amp;rcy;&amp;acy;&amp;dcy;&amp;scy;&amp;kcy;&amp;acy;&amp;yacy; &amp;ocy;&amp;bcy;&amp;lcy;., &amp;rcy;-&amp;ncy; &amp;Vcy;&amp;scy;&amp;iecy;&amp;vcy;&amp;ocy;&amp;lcy;&amp;ocy;&amp;zhcy;&amp;scy;&amp;kcy;&amp;icy;&amp;jcy;, &amp;pcy;&amp;iecy;&amp;rcy;&amp;iecy;&amp;scy;&amp;iecy;&amp;chcy;&amp;iecy;&amp;ncy;&amp;icy;&amp;iecy; &amp;Kcy;&amp;Acy;&amp;Dcy; &amp;icy; &amp;acy;&amp;vcy;&amp;tcy;&amp;ocy;&amp;dcy;&amp;ocy;&amp;rcy;&amp;ocy;&amp;gcy;&amp;icy; &amp;Scy;&amp;acy;&amp;ncy;&amp;kcy;&amp;tcy;-&amp;Pcy;&amp;iecy;&amp;tcy;&amp;iecy;&amp;rcy;&amp;bcy;&amp;ucy;&amp;rcy;&amp;gcy; - &amp;Scy;&amp;kcy;&amp;ocy;&amp;tcy;&amp;ncy;&amp;ocy;&amp;iecy;, &amp;ocy;&amp;tcy;&amp;kcy;&amp;rcy;&amp;ycy;&amp;tcy;&amp;acy;&amp;yacy; &amp;pcy;&amp;lcy;&amp;ocy;&amp;shchcy;&amp;acy;&amp;dcy;&amp;kcy;&amp;acy; &amp;ncy;&amp;acy;&amp;pcy;&amp;rcy;&amp;ocy;&amp;tcy;&amp;icy;&amp;vcy; &amp;mcy;&amp;acy;&amp;gcy;&amp;acy;&amp;zcy;&amp;icy;&amp;ncy;&amp;acy; &quot;OBI&quot; (&amp;Mcy;&amp;iecy;&amp;gcy;&amp;acy; &amp;Pcy;&amp;acy;&amp;rcy;&amp;ncy;&amp;acy;&amp;scy;).&#10;&#10;• &amp;Kcy;&amp;acy;&amp;rcy;&amp;tcy;&amp;icy;&amp;ncy;&amp;gcy; &amp;vcy; &amp;Pcy;&amp;acy;&amp;rcy;&amp;kcy;&amp;iecy; &amp;kcy;&amp;ucy;&amp;lcy;&amp;softcy;&amp;tcy;&amp;ucy;&amp;rcy;&amp;ycy; &amp;icy; &amp;ocy;&amp;tcy;&amp;dcy;&amp;ycy;&amp;khcy;&amp;acy; &amp;icy;&amp;mcy;. &amp;Bcy;&amp;acy;&amp;bcy;&amp;ucy;&amp;shcy;&amp;kcy;&amp;icy;&amp;ncy;&amp;acy;&#10;&amp;Ucy; &amp;kcy;&amp;lcy;&amp;ucy;&amp;bcy;&amp;acy; &amp;ocy;&amp;tcy;&amp;kcy;&amp;rcy;&amp;ycy;&amp;tcy;&amp;acy; &amp;ncy;&amp;ocy;&amp;vcy;&amp;acy;&amp;yacy; &amp;tcy;&amp;rcy;&amp;acy;&amp;scy;&amp;scy;&amp;acy;, &amp;icy;&amp;mcy;&amp;iecy;&amp;yucy;&amp;tcy;&amp;scy;&amp;yacy; &amp;kcy;&amp;acy;&amp;rcy;&amp;tcy;&amp;ycy; 9 &amp;lcy;.&amp;scy;. &amp;icy; 6.5 &amp;lcy;.&amp;scy;. &amp;Rcy;&amp;acy;&amp;bcy;&amp;ocy;&amp;tcy;&amp;acy;&amp;iecy;&amp;tcy; &amp;icy; &amp;zcy;&amp;icy;&amp;mcy;&amp;ocy;&amp;jcy;, &amp;icy; &amp;lcy;&amp;iecy;&amp;tcy;&amp;ocy;&amp;mcy;.&#10;&#10;&amp;Rcy;&amp;iecy;&amp;zhcy;&amp;icy;&amp;mcy; &amp;rcy;&amp;acy;&amp;bcy;&amp;ocy;&amp;tcy;&amp;ycy;: &amp;vcy;&amp;ycy;&amp;khcy;&amp;ocy;&amp;dcy;&amp;ncy;&amp;ycy;&amp;iecy; &amp;icy; &amp;pcy;&amp;rcy;&amp;acy;&amp;zcy;&amp;dcy;&amp;ncy;&amp;icy;&amp;chcy;&amp;ncy;&amp;ycy;&amp;iecy; &amp;dcy;&amp;ncy;&amp;icy; &amp;scy; 12.00 &amp;dcy;&amp;ocy; 20.00&#10;&#10;&amp;Scy;&amp;tcy;&amp;ocy;&amp;icy;&amp;mcy;&amp;ocy;&amp;scy;&amp;tcy;&amp;softcy;: 300 &amp;rcy;&amp;ucy;&amp;bcy;&amp;lcy;&amp;iecy;&amp;jcy; (5 &amp;mcy;&amp;icy;&amp;ncy;&amp;ucy;&amp;tcy;) &amp;icy; 500 &amp;rcy;&amp;ucy;&amp;bcy;&amp;lcy;&amp;iecy;&amp;jcy; (10 &amp;mcy;&amp;icy;&amp;ncy;&amp;ucy;&amp;tcy;).&#10;&#10;&amp;Mcy;&amp;iecy;&amp;scy;&amp;tcy;&amp;ocy;: &amp;Scy;&amp;acy;&amp;ncy;&amp;kcy;&amp;tcy;-&amp;Pcy;&amp;iecy;&amp;tcy;&amp;iecy;&amp;rcy;&amp;bcy;&amp;ucy;&amp;rcy;&amp;gcy;, &amp;pcy;&amp;rcy;. &amp;Ocy;&amp;bcy;&amp;ucy;&amp;khcy;&amp;ocy;&amp;vcy;&amp;scy;&amp;kcy;&amp;ocy;&amp;jcy; &amp;Ocy;&amp;bcy;&amp;ocy;&amp;rcy;&amp;ocy;&amp;ncy;&amp;ycy;, &amp;dcy;. 149 (&amp;ocy;&amp;tcy; &amp;scy;&amp;tcy;&amp;acy;&amp;ncy;&amp;tscy;&amp;icy;&amp;icy; &amp;mcy;&amp;iecy;&amp;tcy;&amp;rcy;&amp;ocy; &amp;Lcy;&amp;ocy;&amp;mcy;&amp;ocy;&amp;ncy;&amp;ocy;&amp;scy;&amp;ocy;&amp;vcy;&amp;scy;&amp;kcy;&amp;acy;&amp;yacy; 10 &amp;mcy;&amp;icy;&amp;ncy;. &amp;pcy;&amp;iecy;&amp;shcy;&amp;kcy;&amp;ocy;&amp;mcy; &amp;pcy;&amp;ocy; &amp;ucy;&amp;lcy;. &amp;Bcy;&amp;acy;&amp;bcy;&amp;ucy;&amp;shcy;&amp;kcy;&amp;icy;&amp;ncy;&amp;acy; &amp;dcy;&amp;ocy; &amp;Fcy;&amp;acy;&amp;rcy;&amp;fcy;&amp;ocy;&amp;rcy;&amp;ocy;&amp;vcy;&amp;scy;&amp;kcy;&amp;ocy;&amp;jcy; &amp;ucy;&amp;lcy;.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827" y="4343331"/>
            <a:ext cx="1457238" cy="93610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2" descr="Kuva: &amp;Dcy;&amp;iecy;&amp;ncy;&amp;softcy; &amp;rcy;&amp;ocy;&amp;zhcy;&amp;dcy;&amp;iecy;&amp;ncy;&amp;icy;&amp;yacy; &amp;Mcy;&amp;ucy;&amp;zcy;&amp;iecy;&amp;yacy; &amp;kcy;&amp;ocy;&amp;shcy;&amp;kcy;&amp;icy;&#10;——————————————————————&#10;20 &amp;dcy;&amp;iecy;&amp;kcy;&amp;acy;&amp;bcy;&amp;rcy;&amp;yacy;&#10;&#10;&amp;Pcy;&amp;iecy;&amp;tcy;&amp;iecy;&amp;rcy;&amp;bcy;&amp;ucy;&amp;rcy;&amp;gcy;&amp;scy;&amp;kcy;&amp;ocy;&amp;mcy;&amp;ucy; &amp;mcy;&amp;ucy;&amp;zcy;&amp;iecy;&amp;yucy; &amp;kcy;&amp;ocy;&amp;shcy;&amp;kcy;&amp;icy; &amp;icy;&amp;scy;&amp;pcy;&amp;ocy;&amp;lcy;&amp;ncy;&amp;yacy;&amp;iecy;&amp;tcy;&amp;scy;&amp;yacy; &amp;chcy;&amp;iecy;&amp;tcy;&amp;ycy;&amp;rcy;&amp;iecy; &amp;gcy;&amp;ocy;&amp;dcy;&amp;acy;: &amp;pcy;&amp;ocy;-&amp;kcy;&amp;ocy;&amp;shcy;&amp;acy;&amp;chcy;&amp;softcy;&amp;iecy;&amp;mcy;&amp;ucy;, &amp;ecy;&amp;tcy;&amp;ocy; 28-&amp;lcy;&amp;iecy;&amp;tcy;&amp;icy;&amp;iecy;. &amp;Pcy;&amp;ocy;&amp;vcy;&amp;ocy;&amp;dcy; &amp;pcy;&amp;ocy;&amp;dcy;&amp;vcy;&amp;iecy;&amp;scy;&amp;tcy;&amp;icy; &amp;ncy;&amp;iecy;&amp;kcy;&amp;ocy;&amp;tcy;&amp;ocy;&amp;rcy;&amp;ycy;&amp;iecy; &amp;icy;&amp;tcy;&amp;ocy;&amp;gcy;&amp;icy;, &amp;rcy;&amp;acy;&amp;zcy;&amp;dcy;&amp;iecy;&amp;lcy;&amp;icy;&amp;tcy;&amp;softcy; &amp;rcy;&amp;acy;&amp;dcy;&amp;ocy;&amp;scy;&amp;tcy;&amp;softcy; &amp;scy; &amp;ncy;&amp;ucy;&amp;zhcy;&amp;dcy;&amp;acy;&amp;yucy;&amp;shchcy;&amp;icy;&amp;mcy;&amp;icy;&amp;scy;&amp;yacy; &amp;vcy; &amp;zcy;&amp;acy;&amp;bcy;&amp;ocy;&amp;tcy;&amp;iecy; &amp;ecy;&amp;rcy;&amp;mcy;&amp;icy;&amp;tcy;&amp;acy;&amp;zhcy;&amp;ncy;&amp;ycy;&amp;mcy;&amp;icy; &amp;kcy;&amp;ocy;&amp;shcy;&amp;kcy;&amp;acy;&amp;mcy;&amp;icy; &amp;icy; &amp;pcy;&amp;ocy;&amp;rcy;&amp;acy;&amp;dcy;&amp;ocy;&amp;vcy;&amp;acy;&amp;tcy;&amp;softcy; &amp;zhcy;&amp;icy;&amp;tcy;&amp;iecy;&amp;lcy;&amp;iecy;&amp;jcy; &amp;gcy;&amp;ocy;&amp;rcy;&amp;ocy;&amp;dcy;&amp;acy; &amp;ncy;&amp;ocy;&amp;vcy;&amp;ocy;&amp;jcy; &amp;dcy;&amp;ocy;&amp;scy;&amp;tcy;&amp;ocy;&amp;pcy;&amp;rcy;&amp;icy;&amp;mcy;&amp;iecy;&amp;chcy;&amp;acy;&amp;tcy;&amp;iecy;&amp;lcy;&amp;softcy;&amp;ncy;&amp;ocy;&amp;scy;&amp;tcy;&amp;softcy;&amp;yucy;.&#10;&#10;&amp;Kcy;&amp;acy;&amp;kcy; &amp;vcy;&amp;scy;&amp;iecy;&amp;gcy;&amp;dcy;&amp;acy; &amp;vcy; &amp;ecy;&amp;tcy;&amp;ocy;&amp;tcy; &amp;dcy;&amp;iecy;&amp;ncy;&amp;softcy;, &amp;Mcy;&amp;ucy;&amp;zcy;&amp;iecy;&amp;jcy; &amp;pcy;&amp;rcy;&amp;icy;&amp;ncy;&amp;icy;&amp;mcy;&amp;acy;&amp;iecy;&amp;tcy; &amp;pcy;&amp;ocy;&amp;zcy;&amp;dcy;&amp;rcy;&amp;acy;&amp;vcy;&amp;lcy;&amp;iecy;&amp;ncy;&amp;icy;&amp;yacy; &amp;icy; &amp;pcy;&amp;ocy;&amp;dcy;&amp;acy;&amp;rcy;&amp;kcy;&amp;icy;. &amp;Bcy;&amp;ucy;&amp;dcy;&amp;ucy;&amp;tcy; &amp;rcy;&amp;acy;&amp;dcy;&amp;ycy; &amp;kcy;&amp;ocy;&amp;rcy;&amp;mcy;&amp;acy;&amp;mcy;, &amp;lcy;&amp;iecy;&amp;zhcy;&amp;acy;&amp;ncy;&amp;kcy;&amp;acy;&amp;mcy;, &amp;icy;&amp;gcy;&amp;rcy;&amp;ucy;&amp;shcy;&amp;kcy;&amp;acy;&amp;mcy; &amp;icy; &amp;pcy;&amp;iecy;&amp;rcy;&amp;iecy;&amp;ncy;&amp;ocy;&amp;scy;&amp;kcy;&amp;acy;&amp;mcy;: &amp;pcy;&amp;ocy; &amp;ocy;&amp;kcy;&amp;ocy;&amp;ncy;&amp;chcy;&amp;acy;&amp;ncy;&amp;icy;&amp;icy; &amp;pcy;&amp;rcy;&amp;acy;&amp;zcy;&amp;dcy;&amp;ncy;&amp;iecy;&amp;scy;&amp;tcy;&amp;vcy;&amp;acy; &amp;ocy;&amp;ncy;&amp;icy; &amp;bcy;&amp;ucy;&amp;dcy;&amp;ucy;&amp;tcy; &amp;pcy;&amp;iecy;&amp;rcy;&amp;iecy;&amp;dcy;&amp;acy;&amp;ncy;&amp;ycy; &amp;ecy;&amp;rcy;&amp;mcy;&amp;icy;&amp;tcy;&amp;acy;&amp;zhcy;&amp;ncy;&amp;ycy;&amp;mcy; &amp;kcy;&amp;ocy;&amp;shcy;&amp;kcy;&amp;acy;&amp;mcy;. &amp;Vcy;&amp;ocy; &amp;vcy;&amp;rcy;&amp;iecy;&amp;mcy;&amp;yacy; &amp;yacy;&amp;ncy;&amp;vcy;&amp;acy;&amp;rcy;&amp;scy;&amp;kcy;&amp;icy;&amp;khcy; &amp;kcy;&amp;acy;&amp;ncy;&amp;icy;&amp;kcy;&amp;ucy;&amp;lcy; &amp;vcy;&amp;ocy;&amp;zcy;&amp;ncy;&amp;icy;&amp;kcy;&amp;acy;&amp;yucy;&amp;tcy; &amp;pcy;&amp;iecy;&amp;rcy;&amp;iecy;&amp;bcy;&amp;ocy;&amp;icy; &amp;scy; &amp;pcy;&amp;icy;&amp;tcy;&amp;acy;&amp;ncy;&amp;icy;&amp;iecy;&amp;mcy; &amp;dcy;&amp;vcy;&amp;ocy;&amp;rcy;&amp;tscy;&amp;ocy;&amp;vcy;&amp;ycy;&amp;khcy; &amp;pcy;&amp;icy;&amp;tcy;&amp;ocy;&amp;mcy;&amp;tscy;&amp;iecy;&amp;vcy;, &amp;pcy;&amp;ocy;&amp;ecy;&amp;tcy;&amp;ocy;&amp;mcy;&amp;ucy; &amp;ocy;&amp;scy;&amp;ocy;&amp;bcy;&amp;iecy;&amp;ncy;&amp;ncy;&amp;ocy; &amp;rcy;&amp;acy;&amp;dcy;&amp;ycy; &amp;kcy;&amp;ocy;&amp;shcy;&amp;kcy;&amp;icy; &amp;bcy;&amp;ucy;&amp;dcy;&amp;ucy;&amp;tcy; &amp;kcy;&amp;ocy;&amp;rcy;&amp;mcy;&amp;acy;&amp;mcy;. &amp;Pcy;&amp;rcy;&amp;icy;&amp;ncy;&amp;ocy;&amp;scy;&amp;icy;&amp;tcy;&amp;softcy; &amp;pcy;&amp;ocy;&amp;dcy;&amp;acy;&amp;rcy;&amp;kcy;&amp;icy; &amp;mcy;&amp;ocy;&amp;zhcy;&amp;ncy;&amp;ocy;, &amp;ncy;&amp;acy;&amp;chcy;&amp;icy;&amp;ncy;&amp;acy;&amp;yacy; &amp;scy; 20 &amp;dcy;&amp;iecy;&amp;kcy;&amp;acy;&amp;bcy;&amp;rcy;&amp;yacy; &amp;vcy; &amp;lcy;&amp;yucy;&amp;bcy;&amp;ocy;&amp;jcy; &amp;icy;&amp;zcy; &amp;fcy;&amp;icy;&amp;lcy;&amp;icy;&amp;acy;&amp;lcy;&amp;ocy;&amp;vcy; &amp;Mcy;&amp;ucy;&amp;zcy;&amp;iecy;&amp;yacy;. &amp;Ocy;&amp;bcy;&amp;iecy;&amp;shchcy;&amp;acy;&amp;yucy;&amp;tcy; &amp;vcy;&amp;zcy;&amp;acy;&amp;mcy;&amp;iecy;&amp;ncy; &amp;dcy;&amp;acy;&amp;rcy;&amp;icy;&amp;tcy;&amp;softcy; &amp;vcy;&amp;scy;&amp;iecy;&amp;mcy; &amp;ncy;&amp;iecy;&amp;bcy;&amp;ocy;&amp;lcy;&amp;softcy;&amp;shcy;&amp;icy;&amp;iecy; &amp;scy;&amp;ucy;&amp;vcy;&amp;iecy;&amp;ncy;&amp;icy;&amp;rcy;&amp;ycy;;)&#10;&#10;&amp;Ncy;&amp;acy; &amp;dcy;&amp;ncy;&amp;iecy; &amp;rcy;&amp;ocy;&amp;zhcy;&amp;dcy;&amp;iecy;&amp;ncy;&amp;icy;&amp;icy; &amp;ocy;&amp;zhcy;&amp;icy;&amp;dcy;&amp;acy;&amp;iecy;&amp;tcy;&amp;scy;&amp;yacy; &amp;dcy;&amp;ucy;&amp;shcy;&amp;iecy;&amp;vcy;&amp;ncy;&amp;acy;&amp;yacy; &amp;kcy;&amp;ocy;&amp;mcy;&amp;pcy;&amp;acy;&amp;ncy;&amp;icy;&amp;yacy; &amp;khcy;&amp;ucy;&amp;dcy;&amp;ocy;&amp;zhcy;&amp;ncy;&amp;icy;&amp;kcy;&amp;ocy;&amp;vcy;, &amp;pcy;&amp;icy;&amp;scy;&amp;acy;&amp;tcy;&amp;iecy;&amp;lcy;&amp;iecy;&amp;jcy;, &amp;kcy;&amp;ocy;&amp;lcy;&amp;lcy;&amp;iecy;&amp;gcy; &amp;icy;&amp;zcy; &amp;dcy;&amp;rcy;&amp;ucy;&amp;gcy;&amp;icy;&amp;khcy; &amp;mcy;&amp;ucy;&amp;zcy;&amp;iecy;&amp;iecy;&amp;vcy;, &amp;pcy;&amp;acy;&amp;rcy;&amp;tcy;&amp;ncy;&amp;iocy;&amp;rcy;&amp;ocy;&amp;vcy;, &amp;zhcy;&amp;ucy;&amp;rcy;&amp;ncy;&amp;acy;&amp;lcy;&amp;icy;&amp;scy;&amp;tcy;&amp;ocy;&amp;vcy;. &amp;Vcy; &amp;ncy;&amp;acy;&amp;chcy;&amp;acy;&amp;lcy;&amp;iecy; &amp;vcy;&amp;iecy;&amp;chcy;&amp;iecy;&amp;rcy;&amp;acy; &amp;tcy;&amp;ocy;&amp;rcy;&amp;zhcy;&amp;iecy;&amp;scy;&amp;tcy;&amp;vcy;&amp;iecy;&amp;ncy;&amp;ncy;&amp;ocy; &amp;ocy;&amp;tcy;&amp;kcy;&amp;rcy;&amp;ocy;&amp;iecy;&amp;tcy;&amp;scy;&amp;yacy; &amp;ncy;&amp;ocy;&amp;vcy;&amp;acy;&amp;yacy; &amp;Pcy;&amp;iecy;&amp;tcy;&amp;iecy;&amp;rcy;&amp;bcy;&amp;ucy;&amp;rcy;&amp;gcy;&amp;scy;&amp;kcy;&amp;acy;&amp;yacy; &amp;dcy;&amp;ocy;&amp;scy;&amp;tcy;&amp;ocy;&amp;pcy;&amp;rcy;&amp;icy;&amp;mcy;&amp;iecy;&amp;chcy;&amp;acy;&amp;tcy;&amp;iecy;&amp;lcy;&amp;softcy;&amp;ncy;&amp;ocy;&amp;scy;&amp;tcy;&amp;softcy;: &amp;kcy; &amp;IEcy;&amp;lcy;&amp;icy;&amp;scy;&amp;iecy;&amp;yucy;, &amp;Vcy;&amp;acy;&amp;scy;&amp;icy;&amp;lcy;&amp;icy;&amp;scy;&amp;iecy;, &amp;Tcy;&amp;icy;&amp;shcy;&amp;iecy; &amp;Mcy;&amp;acy;&amp;tcy;&amp;rcy;&amp;ocy;&amp;scy;&amp;kcy;&amp;icy;&amp;ncy;&amp;ocy;&amp;jcy;, &amp;Acy;&amp;shcy;&amp;ncy;&amp;yucy;&amp;shcy;&amp;kcy;&amp;iecy; &amp;icy; &amp;ncy;&amp;iecy;&amp;scy;&amp;kcy;&amp;ocy;&amp;lcy;&amp;softcy;&amp;kcy;&amp;icy;&amp;mcy; &amp;bcy;&amp;iecy;&amp;zcy;&amp;ycy;&amp;mcy;&amp;yacy;&amp;ncy;&amp;ncy;&amp;ycy;&amp;mcy; &amp;kcy;&amp;ocy;&amp;tcy;&amp;acy;&amp;mcy; &amp;pcy;&amp;rcy;&amp;icy;&amp;mcy;&amp;kcy;&amp;ncy;&amp;iecy;&amp;tcy; &amp;kcy;&amp;ocy;&amp;tcy; &amp;Vcy;&amp;acy;&amp;scy;&amp;icy;&amp;lcy;&amp;icy;&amp;jcy;. &amp;Ecy;&amp;tcy;&amp;ocy; &amp;tcy;&amp;icy;&amp;pcy;&amp;icy;&amp;chcy;&amp;ncy;&amp;ycy;&amp;jcy; &amp;pcy;&amp;rcy;&amp;iecy;&amp;dcy;&amp;scy;&amp;tcy;&amp;acy;&amp;vcy;&amp;icy;&amp;tcy;&amp;iecy;&amp;lcy;&amp;softcy; &amp;pcy;&amp;iecy;&amp;tcy;&amp;iecy;&amp;rcy;&amp;bcy;&amp;ucy;&amp;rcy;&amp;gcy;&amp;scy;&amp;kcy;&amp;ocy;&amp;jcy; &amp;kcy;&amp;ocy;&amp;shcy;&amp;acy;&amp;chcy;&amp;softcy;&amp;iecy;&amp;jcy; &amp;icy;&amp;ncy;&amp;tcy;&amp;iecy;&amp;lcy;&amp;lcy;&amp;icy;&amp;gcy;&amp;iecy;&amp;ncy;&amp;tscy;&amp;icy;&amp;icy;: &amp;dcy;&amp;vcy;&amp;ocy;&amp;rcy;&amp;ocy;&amp;vcy;&amp;ycy;&amp;jcy; &amp;kcy;&amp;ocy;&amp;tcy; &amp;scy; &amp;bcy;&amp;ocy;&amp;gcy;&amp;acy;&amp;tcy;&amp;ycy;&amp;mcy; &amp;lcy;&amp;icy;&amp;tcy;&amp;iecy;&amp;rcy;&amp;acy;&amp;tcy;&amp;ucy;&amp;rcy;&amp;ncy;&amp;ycy;&amp;mcy; &amp;bcy;&amp;ecy;&amp;kcy;&amp;gcy;&amp;rcy;&amp;acy;&amp;ucy;&amp;ncy;&amp;dcy;&amp;ocy;&amp;mcy;. &amp;Vcy; &amp;ocy;&amp;tcy;&amp;lcy;&amp;icy;&amp;chcy;&amp;icy;&amp;icy; &amp;ocy;&amp;tcy; &amp;bcy;&amp;ocy;&amp;lcy;&amp;softcy;&amp;shcy;&amp;icy;&amp;ncy;&amp;scy;&amp;tcy;&amp;vcy;&amp;acy; &amp;dcy;&amp;rcy;&amp;ucy;&amp;gcy;&amp;icy;&amp;khcy; &amp;gcy;&amp;ocy;&amp;rcy;&amp;ocy;&amp;dcy;&amp;scy;&amp;kcy;&amp;icy;&amp;khcy; &amp;lcy;&amp;yucy;&amp;bcy;&amp;icy;&amp;mcy;&amp;tscy;&amp;iecy;&amp;vcy; (&amp;Zcy;&amp;acy;&amp;jcy;&amp;tscy;&amp;acy;, &amp;CHcy;&amp;icy;&amp;zhcy;&amp;icy;&amp;kcy;&amp;acy;-&amp;Pcy;&amp;ycy;&amp;zhcy;&amp;icy;&amp;kcy;&amp;acy;), &amp;kcy;&amp;ocy;&amp;tcy; &amp;Vcy;&amp;acy;&amp;scy;&amp;icy;&amp;lcy;&amp;icy;&amp;jcy; &amp;ncy;&amp;acy;&amp;khcy;&amp;ocy;&amp;dcy;&amp;icy;&amp;tcy;&amp;scy;&amp;yacy; &amp;vcy; &amp;pcy;&amp;rcy;&amp;icy;&amp;yacy;&amp;tcy;&amp;ncy;&amp;ocy;&amp;jcy; &amp;bcy;&amp;lcy;&amp;icy;&amp;zcy;&amp;ocy;&amp;scy;&amp;tcy;&amp;icy; &amp;ocy;&amp;tcy; &amp;gcy;&amp;ocy;&amp;rcy;&amp;ocy;&amp;zhcy;&amp;acy;&amp;ncy;. &amp;Scy; &amp;ncy;&amp;icy;&amp;mcy; &amp;mcy;&amp;ocy;&amp;zhcy;&amp;ncy;&amp;ocy; &amp;pcy;&amp;ocy;&amp;bcy;&amp;iecy;&amp;scy;&amp;iecy;&amp;dcy;&amp;ocy;&amp;vcy;&amp;acy;&amp;tcy;&amp;softcy; &amp;icy; &amp;scy;&amp;fcy;&amp;ocy;&amp;tcy;&amp;ocy;&amp;gcy;&amp;rcy;&amp;acy;&amp;fcy;&amp;icy;&amp;rcy;&amp;ocy;&amp;vcy;&amp;acy;&amp;tcy;&amp;softcy;&amp;scy;&amp;yacy;, &amp;pcy;&amp;ocy;&amp;gcy;&amp;lcy;&amp;acy;&amp;dcy;&amp;icy;&amp;tcy;&amp;softcy; &amp;icy; &amp;pcy;&amp;ocy;&amp;mcy;&amp;iecy;&amp;chcy;&amp;tcy;&amp;acy;&amp;tcy;&amp;softcy;. &amp;Gcy;&amp;ocy;&amp;vcy;&amp;ocy;&amp;rcy;&amp;yacy;&amp;tcy;, &amp;kcy;&amp;ocy;&amp;tcy; &amp;Vcy;&amp;acy;&amp;scy;&amp;icy;&amp;lcy;&amp;icy;&amp;jcy;, &amp;kcy;&amp;acy;&amp;kcy; &amp;icy; &amp;dcy;&amp;rcy;&amp;ucy;&amp;gcy;&amp;icy;&amp;iecy; &amp;ocy;&amp;bcy;&amp;icy;&amp;tcy;&amp;acy;&amp;tcy;&amp;iecy;&amp;lcy;&amp;icy; &amp;bcy;&amp;iecy;&amp;scy;&amp;tcy;&amp;icy;&amp;acy;&amp;rcy;&amp;icy;&amp;yacy;, &amp;bcy;&amp;ocy;&amp;lcy;&amp;softcy;&amp;shcy;&amp;ocy;&amp;jcy; &amp;scy;&amp;pcy;&amp;iecy;&amp;tscy;&amp;icy;&amp;acy;&amp;lcy;&amp;icy;&amp;scy;&amp;tcy; &amp;pcy;&amp;ocy; &amp;chcy;&amp;acy;&amp;scy;&amp;tcy;&amp;icy; &amp;icy;&amp;scy;&amp;pcy;&amp;ocy;&amp;lcy;&amp;ncy;&amp;iecy;&amp;ncy;&amp;icy;&amp;yacy; &amp;scy;&amp;acy;&amp;mcy;&amp;ycy;&amp;khcy; &amp;zcy;&amp;acy;&amp;vcy;&amp;iecy;&amp;tcy;&amp;ncy;&amp;ycy;&amp;khcy; &amp;zhcy;&amp;iecy;&amp;lcy;&amp;acy;&amp;ncy;&amp;icy;&amp;jcy;.&#10;&#10;&amp;Vcy;&amp;rcy;&amp;iecy;&amp;mcy;&amp;yacy;: 11.00. - 18.00., &amp;pcy;&amp;ocy; &amp;zcy;&amp;acy;&amp;pcy;&amp;icy;&amp;scy;&amp;icy;&#10;&amp;Mcy;&amp;iecy;&amp;scy;&amp;tcy;&amp;ocy;: &amp;ucy;&amp;lcy;. &amp;YAcy;&amp;kcy;&amp;ucy;&amp;bcy;&amp;ocy;&amp;vcy;&amp;icy;&amp;chcy;&amp;acy;,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8482" y="4189323"/>
            <a:ext cx="1315450" cy="97618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Kuva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7553"/>
            <a:ext cx="2898648" cy="158744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3" y="5582932"/>
            <a:ext cx="1593397" cy="105603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3709"/>
            <a:ext cx="2592288" cy="1581418"/>
          </a:xfrm>
          <a:prstGeom prst="rect">
            <a:avLst/>
          </a:prstGeom>
        </p:spPr>
      </p:pic>
      <p:sp>
        <p:nvSpPr>
          <p:cNvPr id="19" name="Suorakulmio 18"/>
          <p:cNvSpPr/>
          <p:nvPr/>
        </p:nvSpPr>
        <p:spPr>
          <a:xfrm>
            <a:off x="6788201" y="2003097"/>
            <a:ext cx="14830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latin typeface="proxima-nova"/>
              </a:rPr>
              <a:t>http://bit.ly/2FGC9Py</a:t>
            </a:r>
            <a:endParaRPr lang="fi-FI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снегур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8083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708400" y="24923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47864" y="1484784"/>
            <a:ext cx="3672408" cy="39703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fi-FI" sz="2400" b="1" dirty="0">
                <a:solidFill>
                  <a:schemeClr val="bg2"/>
                </a:solidFill>
                <a:latin typeface="Segoe Print" pitchFamily="2" charset="0"/>
              </a:rPr>
              <a:t> </a:t>
            </a:r>
            <a:r>
              <a:rPr lang="fi-FI" sz="2400" b="1" dirty="0" smtClean="0">
                <a:solidFill>
                  <a:schemeClr val="bg2"/>
                </a:solidFill>
                <a:latin typeface="Trebuchet MS" pitchFamily="34" charset="0"/>
              </a:rPr>
              <a:t>venäläisten </a:t>
            </a:r>
          </a:p>
          <a:p>
            <a:pPr>
              <a:lnSpc>
                <a:spcPct val="150000"/>
              </a:lnSpc>
              <a:defRPr/>
            </a:pPr>
            <a:r>
              <a:rPr lang="fi-FI" sz="2400" b="1" dirty="0" smtClean="0">
                <a:solidFill>
                  <a:schemeClr val="bg2"/>
                </a:solidFill>
                <a:latin typeface="Trebuchet MS" pitchFamily="34" charset="0"/>
              </a:rPr>
              <a:t>turistien määrä </a:t>
            </a:r>
          </a:p>
          <a:p>
            <a:pPr>
              <a:lnSpc>
                <a:spcPct val="150000"/>
              </a:lnSpc>
              <a:defRPr/>
            </a:pPr>
            <a:r>
              <a:rPr lang="fi-FI" sz="2400" b="1" dirty="0" smtClean="0">
                <a:solidFill>
                  <a:schemeClr val="bg2"/>
                </a:solidFill>
                <a:latin typeface="Trebuchet MS" pitchFamily="34" charset="0"/>
              </a:rPr>
              <a:t>on kasvanut </a:t>
            </a:r>
          </a:p>
          <a:p>
            <a:pPr>
              <a:lnSpc>
                <a:spcPct val="150000"/>
              </a:lnSpc>
              <a:defRPr/>
            </a:pPr>
            <a:r>
              <a:rPr lang="fi-FI" sz="2400" b="1" dirty="0" smtClean="0">
                <a:solidFill>
                  <a:schemeClr val="bg2"/>
                </a:solidFill>
                <a:latin typeface="Trebuchet MS" pitchFamily="34" charset="0"/>
              </a:rPr>
              <a:t>huimasti, mutta vain </a:t>
            </a:r>
            <a:r>
              <a:rPr lang="fi-FI" sz="2400" b="1" dirty="0">
                <a:solidFill>
                  <a:schemeClr val="bg2"/>
                </a:solidFill>
                <a:latin typeface="Trebuchet MS" pitchFamily="34" charset="0"/>
              </a:rPr>
              <a:t>harvat  </a:t>
            </a:r>
            <a:r>
              <a:rPr lang="fi-FI" sz="2400" b="1" dirty="0" smtClean="0">
                <a:solidFill>
                  <a:schemeClr val="bg2"/>
                </a:solidFill>
                <a:latin typeface="Trebuchet MS" pitchFamily="34" charset="0"/>
              </a:rPr>
              <a:t>tuntevat naapurimme </a:t>
            </a:r>
            <a:endParaRPr lang="fi-FI" sz="2400" b="1" dirty="0">
              <a:solidFill>
                <a:schemeClr val="bg2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i-FI" sz="2400" b="1" dirty="0">
                <a:solidFill>
                  <a:schemeClr val="bg2"/>
                </a:solidFill>
                <a:latin typeface="Trebuchet MS" pitchFamily="34" charset="0"/>
              </a:rPr>
              <a:t>kulttuuria ja tapoja</a:t>
            </a:r>
          </a:p>
        </p:txBody>
      </p:sp>
      <p:pic>
        <p:nvPicPr>
          <p:cNvPr id="16391" name="il_fi" descr="http://900igr.net/datai/muzyka/Opera-Snegurochka/0001-002-Opera-Snegurochka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8192">
            <a:off x="5115571" y="-5722"/>
            <a:ext cx="38528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landofart.ru/wp-content/uploads/2012/img/full_Ded_Moroz-20121122003858.jpg?9d7b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708" y="3212976"/>
            <a:ext cx="19240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1008112" cy="3672408"/>
          </a:xfrm>
          <a:prstGeom prst="rect">
            <a:avLst/>
          </a:prstGeom>
          <a:noFill/>
          <a:ln w="28575">
            <a:solidFill>
              <a:srgbClr val="0F82E1"/>
            </a:solidFill>
            <a:miter lim="800000"/>
            <a:headEnd/>
            <a:tailEnd/>
          </a:ln>
        </p:spPr>
      </p:pic>
      <p:pic>
        <p:nvPicPr>
          <p:cNvPr id="5" name="Picture 3" descr="D:\koti\taina\Venäjä\kuvia\ven\Nalle2 läpinä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0953" flipH="1">
            <a:off x="359962" y="5261728"/>
            <a:ext cx="1286990" cy="1433238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331640" y="332656"/>
            <a:ext cx="70567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chemeClr val="bg2"/>
                </a:solidFill>
                <a:latin typeface="Trebuchet MS" pitchFamily="34" charset="0"/>
              </a:rPr>
              <a:t>Kyrilliset aakkoset opit nopeasti</a:t>
            </a:r>
            <a:endParaRPr lang="fi-FI" sz="32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475656" y="5445224"/>
            <a:ext cx="2232248" cy="432048"/>
          </a:xfrm>
          <a:prstGeom prst="wedgeRoundRectCallout">
            <a:avLst>
              <a:gd name="adj1" fmla="val -55542"/>
              <a:gd name="adj2" fmla="val 110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rgbClr val="0070C0"/>
                </a:solidFill>
                <a:latin typeface="Trebuchet MS" pitchFamily="34" charset="0"/>
              </a:rPr>
              <a:t>Osa on samoja. Jipii!</a:t>
            </a:r>
            <a:endParaRPr lang="fi-FI" sz="1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96752"/>
            <a:ext cx="1008112" cy="3672408"/>
          </a:xfrm>
          <a:prstGeom prst="rect">
            <a:avLst/>
          </a:prstGeom>
          <a:noFill/>
          <a:ln w="28575">
            <a:solidFill>
              <a:srgbClr val="0F82E1"/>
            </a:solidFill>
            <a:miter lim="800000"/>
            <a:headEnd/>
            <a:tailEnd/>
          </a:ln>
        </p:spPr>
      </p:pic>
      <p:pic>
        <p:nvPicPr>
          <p:cNvPr id="9" name="Picture 3" descr="D:\koti\taina\Venäjä\kuvia\ven\Nalle2 läpinä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047">
            <a:off x="7487754" y="5332843"/>
            <a:ext cx="1251665" cy="1393899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5868144" y="5445224"/>
            <a:ext cx="1512168" cy="648072"/>
          </a:xfrm>
          <a:prstGeom prst="wedgeRoundRectCallout">
            <a:avLst>
              <a:gd name="adj1" fmla="val 73450"/>
              <a:gd name="adj2" fmla="val 85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rgbClr val="0070C0"/>
                </a:solidFill>
                <a:latin typeface="Trebuchet MS" pitchFamily="34" charset="0"/>
              </a:rPr>
              <a:t>Missä x??</a:t>
            </a:r>
          </a:p>
          <a:p>
            <a:pPr algn="ctr"/>
            <a:r>
              <a:rPr lang="fi-FI" sz="1400" dirty="0" smtClean="0">
                <a:solidFill>
                  <a:srgbClr val="0070C0"/>
                </a:solidFill>
                <a:latin typeface="Trebuchet MS" pitchFamily="34" charset="0"/>
              </a:rPr>
              <a:t>Ässä-mix</a:t>
            </a:r>
            <a:r>
              <a:rPr lang="ru-RU" sz="1400" dirty="0" smtClean="0">
                <a:solidFill>
                  <a:srgbClr val="0070C0"/>
                </a:solidFill>
                <a:latin typeface="Trebuchet MS" pitchFamily="34" charset="0"/>
              </a:rPr>
              <a:t>..</a:t>
            </a:r>
            <a:endParaRPr lang="fi-FI" sz="1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2" name="Picture 9" descr="http://static.ozone.ru/multimedia/books_covers/1003281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124744"/>
            <a:ext cx="5472113" cy="4132263"/>
          </a:xfrm>
          <a:prstGeom prst="rect">
            <a:avLst/>
          </a:prstGeom>
          <a:noFill/>
          <a:ln w="38100">
            <a:solidFill>
              <a:srgbClr val="0F82E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1649288" cy="1649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84" name="Picture 12" descr="boxers,boxing,leisure,persons,pugilists,s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89040"/>
            <a:ext cx="1656184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86" name="Picture 14" descr="athletes,cartoons,games,leisure,males,men,persons,soccer,soccer balls,soccer players,spor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1656184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88" name="Picture 16" descr="balls,games,leisure,males,men,nets,persons,sports,volleyball players,volleybal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340768"/>
            <a:ext cx="1656184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90" name="Picture 18" descr="athletes,leisure,persons,sports,tennis play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340768"/>
            <a:ext cx="1728192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92" name="Picture 20" descr="cartoons,golfers,golfing,leisure,males,men,persons,spor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789040"/>
            <a:ext cx="1656184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043608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теннис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[tennis]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бокс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[boks]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5517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баскетбол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 [basketbol]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футбол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[futbol]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волейбол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[volejbol]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гольф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[golf]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115616" y="404664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3200" b="1" dirty="0" smtClean="0">
                <a:solidFill>
                  <a:schemeClr val="bg2"/>
                </a:solidFill>
                <a:latin typeface="Trebuchet MS" pitchFamily="34" charset="0"/>
              </a:rPr>
              <a:t>Taidat jo osata hieman venäjää..</a:t>
            </a:r>
            <a:endParaRPr lang="fi-FI" sz="3200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Cartoonish rendering of a table l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1612900" cy="161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9" name="Picture 11" descr="Man driving red 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716338"/>
            <a:ext cx="1584325" cy="1584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" name="Picture 5" descr="Tiger stan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412776"/>
            <a:ext cx="1612900" cy="161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7" descr="Chocolate covered birthday cake with blue candles on 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412776"/>
            <a:ext cx="1584325" cy="1584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123728" y="3140968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rebuchet MS" pitchFamily="34" charset="0"/>
              </a:rPr>
              <a:t>Тигр </a:t>
            </a:r>
            <a:r>
              <a:rPr lang="fi-FI" sz="2000" dirty="0">
                <a:solidFill>
                  <a:schemeClr val="bg2"/>
                </a:solidFill>
                <a:latin typeface="Trebuchet MS" pitchFamily="34" charset="0"/>
              </a:rPr>
              <a:t>[tigr]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716016" y="3140968"/>
            <a:ext cx="18002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rebuchet MS" pitchFamily="34" charset="0"/>
              </a:rPr>
              <a:t>Торт </a:t>
            </a:r>
            <a:r>
              <a:rPr lang="fi-FI" sz="2000" dirty="0">
                <a:solidFill>
                  <a:schemeClr val="bg2"/>
                </a:solidFill>
                <a:latin typeface="Trebuchet MS" pitchFamily="34" charset="0"/>
              </a:rPr>
              <a:t>[tort]</a:t>
            </a: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1043608" y="5445224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rebuchet MS" pitchFamily="34" charset="0"/>
              </a:rPr>
              <a:t>Лампа </a:t>
            </a:r>
            <a:r>
              <a:rPr lang="fi-FI" sz="2000" dirty="0">
                <a:solidFill>
                  <a:schemeClr val="bg2"/>
                </a:solidFill>
                <a:latin typeface="Trebuchet MS" pitchFamily="34" charset="0"/>
              </a:rPr>
              <a:t>[lampa]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3275856" y="5445224"/>
            <a:ext cx="273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rebuchet MS" pitchFamily="34" charset="0"/>
              </a:rPr>
              <a:t>Машина </a:t>
            </a:r>
            <a:r>
              <a:rPr lang="fi-FI" sz="2000" dirty="0">
                <a:solidFill>
                  <a:schemeClr val="bg2"/>
                </a:solidFill>
                <a:latin typeface="Trebuchet MS" pitchFamily="34" charset="0"/>
              </a:rPr>
              <a:t>[mashiina]</a:t>
            </a:r>
          </a:p>
        </p:txBody>
      </p:sp>
      <p:pic>
        <p:nvPicPr>
          <p:cNvPr id="31" name="Picture 13" descr="Multi colored umbre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17032"/>
            <a:ext cx="1612900" cy="1612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084168" y="5445224"/>
            <a:ext cx="237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rebuchet MS" pitchFamily="34" charset="0"/>
              </a:rPr>
              <a:t>Зонтик </a:t>
            </a:r>
            <a:r>
              <a:rPr lang="fi-FI" sz="2000" dirty="0">
                <a:solidFill>
                  <a:schemeClr val="bg2"/>
                </a:solidFill>
                <a:latin typeface="Trebuchet MS" pitchFamily="34" charset="0"/>
              </a:rPr>
              <a:t>[zontik]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331640" y="476672"/>
            <a:ext cx="655272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3200" b="1" dirty="0" smtClean="0">
                <a:solidFill>
                  <a:schemeClr val="bg2"/>
                </a:solidFill>
                <a:latin typeface="Trebuchet MS" pitchFamily="34" charset="0"/>
              </a:rPr>
              <a:t>Opitaanpa pari uutta sanaa!</a:t>
            </a:r>
            <a:endParaRPr lang="fi-FI" sz="3200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D:\koti\taina\Venäjä\kuvia\sekalaiset\Ven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3108325" cy="33686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6" descr="D:\digikuvat\Ixus-3\2010-06-27\Karhujapoj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1125538"/>
            <a:ext cx="2247900" cy="331152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Rounded Rectangular Callout 19"/>
          <p:cNvSpPr/>
          <p:nvPr/>
        </p:nvSpPr>
        <p:spPr>
          <a:xfrm>
            <a:off x="3635896" y="1196752"/>
            <a:ext cx="2305050" cy="1224136"/>
          </a:xfrm>
          <a:prstGeom prst="wedgeRoundRectCallout">
            <a:avLst>
              <a:gd name="adj1" fmla="val -77126"/>
              <a:gd name="adj2" fmla="val 24451"/>
              <a:gd name="adj3" fmla="val 1666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Привет! Меня зовут Мишка</a:t>
            </a:r>
            <a:r>
              <a:rPr lang="ru-RU" sz="2000" dirty="0" smtClean="0"/>
              <a:t>.</a:t>
            </a:r>
            <a:endParaRPr lang="fi-FI" sz="2000" dirty="0" smtClean="0"/>
          </a:p>
          <a:p>
            <a:pPr algn="ctr">
              <a:defRPr/>
            </a:pPr>
            <a:r>
              <a:rPr lang="fi-FI" sz="2000" dirty="0" smtClean="0"/>
              <a:t>[Privet! Minj</a:t>
            </a:r>
            <a:r>
              <a:rPr lang="fi-FI" sz="2000" b="1" dirty="0" smtClean="0"/>
              <a:t>a</a:t>
            </a:r>
            <a:r>
              <a:rPr lang="fi-FI" sz="2000" dirty="0" smtClean="0"/>
              <a:t> zav</a:t>
            </a:r>
            <a:r>
              <a:rPr lang="fi-FI" sz="2000" b="1" dirty="0" smtClean="0"/>
              <a:t>u</a:t>
            </a:r>
            <a:r>
              <a:rPr lang="fi-FI" sz="2000" dirty="0" smtClean="0"/>
              <a:t>t..]</a:t>
            </a:r>
            <a:r>
              <a:rPr lang="ru-RU" sz="2000" dirty="0" smtClean="0"/>
              <a:t> </a:t>
            </a:r>
            <a:endParaRPr lang="fi-FI" sz="2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60032" y="404664"/>
            <a:ext cx="2664296" cy="576411"/>
          </a:xfrm>
          <a:prstGeom prst="wedgeRoundRectCallout">
            <a:avLst>
              <a:gd name="adj1" fmla="val 39635"/>
              <a:gd name="adj2" fmla="val 132786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000" dirty="0"/>
              <a:t>Как дела</a:t>
            </a:r>
            <a:r>
              <a:rPr lang="ru-RU" sz="2000" dirty="0" smtClean="0"/>
              <a:t>?</a:t>
            </a:r>
            <a:r>
              <a:rPr lang="fi-FI" sz="2000" dirty="0" smtClean="0"/>
              <a:t> [kak del</a:t>
            </a:r>
            <a:r>
              <a:rPr lang="fi-FI" sz="2000" b="1" dirty="0" smtClean="0"/>
              <a:t>a</a:t>
            </a:r>
            <a:r>
              <a:rPr lang="fi-FI" sz="2000" dirty="0" smtClean="0"/>
              <a:t>]</a:t>
            </a:r>
            <a:endParaRPr lang="fi-FI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356100" y="2708920"/>
            <a:ext cx="1873250" cy="1224136"/>
          </a:xfrm>
          <a:prstGeom prst="wedgeRoundRectCallout">
            <a:avLst>
              <a:gd name="adj1" fmla="val 63473"/>
              <a:gd name="adj2" fmla="val -79990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000" dirty="0"/>
              <a:t>Спасибо, хорошо</a:t>
            </a:r>
            <a:r>
              <a:rPr lang="ru-RU" sz="2000" dirty="0" smtClean="0"/>
              <a:t>!</a:t>
            </a:r>
            <a:r>
              <a:rPr lang="fi-FI" sz="2000" dirty="0" smtClean="0"/>
              <a:t> [spas</a:t>
            </a:r>
            <a:r>
              <a:rPr lang="fi-FI" sz="2000" b="1" dirty="0" smtClean="0"/>
              <a:t>i</a:t>
            </a:r>
            <a:r>
              <a:rPr lang="fi-FI" sz="2000" dirty="0" smtClean="0"/>
              <a:t>ba harash</a:t>
            </a:r>
            <a:r>
              <a:rPr lang="fi-FI" sz="2000" b="1" dirty="0" smtClean="0"/>
              <a:t>o</a:t>
            </a:r>
            <a:r>
              <a:rPr lang="fi-FI" sz="2000" dirty="0" smtClean="0"/>
              <a:t>]</a:t>
            </a:r>
            <a:endParaRPr lang="fi-FI" sz="2000" dirty="0"/>
          </a:p>
        </p:txBody>
      </p:sp>
      <p:pic>
        <p:nvPicPr>
          <p:cNvPr id="13" name="Picture 12" descr="Просмотреть подроб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581128"/>
            <a:ext cx="1800200" cy="180020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2" name="Rounded Rectangular Callout 21"/>
          <p:cNvSpPr/>
          <p:nvPr/>
        </p:nvSpPr>
        <p:spPr>
          <a:xfrm>
            <a:off x="6084168" y="4725144"/>
            <a:ext cx="1871662" cy="647700"/>
          </a:xfrm>
          <a:prstGeom prst="wedgeRoundRectCallout">
            <a:avLst>
              <a:gd name="adj1" fmla="val -76095"/>
              <a:gd name="adj2" fmla="val 864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Я люблю тебя!</a:t>
            </a:r>
            <a:endParaRPr lang="fi-FI" dirty="0" smtClean="0"/>
          </a:p>
          <a:p>
            <a:pPr algn="ctr">
              <a:defRPr/>
            </a:pPr>
            <a:r>
              <a:rPr lang="fi-FI" dirty="0" smtClean="0"/>
              <a:t>[ja ljublj</a:t>
            </a:r>
            <a:r>
              <a:rPr lang="fi-FI" b="1" dirty="0" smtClean="0"/>
              <a:t>u</a:t>
            </a:r>
            <a:r>
              <a:rPr lang="fi-FI" dirty="0" smtClean="0"/>
              <a:t> tibj</a:t>
            </a:r>
            <a:r>
              <a:rPr lang="fi-FI" b="1" dirty="0" smtClean="0"/>
              <a:t>a</a:t>
            </a:r>
            <a:r>
              <a:rPr lang="fi-FI" dirty="0" smtClean="0"/>
              <a:t>]</a:t>
            </a:r>
            <a:endParaRPr lang="fi-FI" dirty="0"/>
          </a:p>
        </p:txBody>
      </p:sp>
      <p:pic>
        <p:nvPicPr>
          <p:cNvPr id="10" name="Picture 3" descr="D:\koti\taina\Venäjä\kuvia\ven\Nalle1 läpinäk.gif"/>
          <p:cNvPicPr>
            <a:picLocks noChangeAspect="1" noChangeArrowheads="1"/>
          </p:cNvPicPr>
          <p:nvPr/>
        </p:nvPicPr>
        <p:blipFill>
          <a:blip r:embed="rId6" cstate="print">
            <a:lum bright="-20000" contrast="18000"/>
          </a:blip>
          <a:stretch>
            <a:fillRect/>
          </a:stretch>
        </p:blipFill>
        <p:spPr bwMode="auto">
          <a:xfrm rot="10800000" flipV="1">
            <a:off x="323528" y="5517232"/>
            <a:ext cx="1584176" cy="10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1187624" y="4725144"/>
            <a:ext cx="1800200" cy="648072"/>
          </a:xfrm>
          <a:prstGeom prst="wedgeRoundRectCallout">
            <a:avLst>
              <a:gd name="adj1" fmla="val -23956"/>
              <a:gd name="adj2" fmla="val 76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тебя зовут</a:t>
            </a:r>
            <a:r>
              <a:rPr lang="fi-FI" dirty="0" smtClean="0"/>
              <a:t>? [kak tibj</a:t>
            </a:r>
            <a:r>
              <a:rPr lang="fi-FI" b="1" dirty="0" smtClean="0"/>
              <a:t>a</a:t>
            </a:r>
            <a:r>
              <a:rPr lang="fi-FI" dirty="0" smtClean="0"/>
              <a:t> zav</a:t>
            </a:r>
            <a:r>
              <a:rPr lang="fi-FI" b="1" dirty="0" smtClean="0"/>
              <a:t>u</a:t>
            </a:r>
            <a:r>
              <a:rPr lang="fi-FI" dirty="0" smtClean="0"/>
              <a:t>t]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9" grpId="0" animBg="1"/>
      <p:bldP spid="2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181</Words>
  <Application>Microsoft Office PowerPoint</Application>
  <PresentationFormat>Näytössä katseltava diaesitys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proxima-nova</vt:lpstr>
      <vt:lpstr>Segoe Print</vt:lpstr>
      <vt:lpstr>Trebuchet MS</vt:lpstr>
      <vt:lpstr>Wingdings</vt:lpstr>
      <vt:lpstr>Arial</vt:lpstr>
      <vt:lpstr>Tahoma</vt:lpstr>
      <vt:lpstr>Calibri</vt:lpstr>
      <vt:lpstr>Office Theme</vt:lpstr>
      <vt:lpstr>VENÄJÄÄ – VAUTSI!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Venäjää - Vautsi</dc:title>
  <dc:subject>Venäjä-esittely</dc:subject>
  <dc:creator>Taina Salonen</dc:creator>
  <cp:lastModifiedBy>Pinterova Zuzana</cp:lastModifiedBy>
  <cp:revision>112</cp:revision>
  <dcterms:created xsi:type="dcterms:W3CDTF">2013-09-03T16:01:05Z</dcterms:created>
  <dcterms:modified xsi:type="dcterms:W3CDTF">2018-03-20T22:59:21Z</dcterms:modified>
</cp:coreProperties>
</file>