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75" r:id="rId4"/>
    <p:sldId id="280" r:id="rId5"/>
    <p:sldId id="279" r:id="rId6"/>
    <p:sldId id="269" r:id="rId7"/>
    <p:sldId id="281" r:id="rId8"/>
    <p:sldId id="282" r:id="rId9"/>
    <p:sldId id="283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1B304-A44A-41AE-8593-9074EE9F8F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31E99F7-0DE9-49B3-8D34-02FE4D685FE3}">
      <dgm:prSet phldrT="[Teksti]" custT="1"/>
      <dgm:spPr/>
      <dgm:t>
        <a:bodyPr/>
        <a:lstStyle/>
        <a:p>
          <a:pPr algn="ctr"/>
          <a:endParaRPr lang="fi-FI" sz="2800" b="1" dirty="0">
            <a:solidFill>
              <a:schemeClr val="bg1"/>
            </a:solidFill>
          </a:endParaRPr>
        </a:p>
        <a:p>
          <a:pPr algn="ctr"/>
          <a:endParaRPr lang="fi-FI" sz="2800" b="1" dirty="0">
            <a:solidFill>
              <a:schemeClr val="bg1"/>
            </a:solidFill>
          </a:endParaRPr>
        </a:p>
        <a:p>
          <a:pPr algn="ctr"/>
          <a:endParaRPr lang="fi-FI" sz="2800" b="1" dirty="0">
            <a:solidFill>
              <a:schemeClr val="bg1"/>
            </a:solidFill>
          </a:endParaRPr>
        </a:p>
        <a:p>
          <a:pPr algn="ctr"/>
          <a:r>
            <a:rPr lang="fi-FI" sz="2800" b="1" dirty="0">
              <a:solidFill>
                <a:schemeClr val="bg1"/>
              </a:solidFill>
            </a:rPr>
            <a:t>Mihin </a:t>
          </a:r>
        </a:p>
        <a:p>
          <a:pPr algn="ctr"/>
          <a:r>
            <a:rPr lang="fi-FI" sz="2800" b="1" dirty="0">
              <a:solidFill>
                <a:schemeClr val="bg1"/>
              </a:solidFill>
            </a:rPr>
            <a:t>tarvitaan </a:t>
          </a:r>
        </a:p>
        <a:p>
          <a:pPr algn="ctr"/>
          <a:r>
            <a:rPr lang="fi-FI" sz="2800" b="1" dirty="0">
              <a:solidFill>
                <a:schemeClr val="bg1"/>
              </a:solidFill>
            </a:rPr>
            <a:t>tutkimustietoa</a:t>
          </a:r>
        </a:p>
        <a:p>
          <a:pPr algn="ctr"/>
          <a:r>
            <a:rPr lang="fi-FI" sz="2800" b="1" dirty="0">
              <a:solidFill>
                <a:schemeClr val="bg1"/>
              </a:solidFill>
            </a:rPr>
            <a:t> terveydestä?</a:t>
          </a:r>
        </a:p>
        <a:p>
          <a:pPr algn="ctr"/>
          <a:r>
            <a:rPr lang="fi-FI" sz="2000" b="0" dirty="0">
              <a:solidFill>
                <a:schemeClr val="bg1"/>
              </a:solidFill>
            </a:rPr>
            <a:t>s. 29</a:t>
          </a:r>
        </a:p>
      </dgm:t>
    </dgm:pt>
    <dgm:pt modelId="{703CDCED-1485-4C19-BD38-B8865E20953C}" type="parTrans" cxnId="{92DBC715-FF39-4A9D-B7F4-1F6FC5231581}">
      <dgm:prSet/>
      <dgm:spPr/>
      <dgm:t>
        <a:bodyPr/>
        <a:lstStyle/>
        <a:p>
          <a:endParaRPr lang="fi-FI"/>
        </a:p>
      </dgm:t>
    </dgm:pt>
    <dgm:pt modelId="{7BD48A00-160A-4520-9A9D-F686DCCA783F}" type="sibTrans" cxnId="{92DBC715-FF39-4A9D-B7F4-1F6FC5231581}">
      <dgm:prSet/>
      <dgm:spPr/>
      <dgm:t>
        <a:bodyPr/>
        <a:lstStyle/>
        <a:p>
          <a:endParaRPr lang="fi-FI"/>
        </a:p>
      </dgm:t>
    </dgm:pt>
    <dgm:pt modelId="{23A3B72B-ACC2-4AE3-B5E5-67E9B828175B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1. Terveyden ja sairauden </a:t>
          </a:r>
          <a:r>
            <a:rPr lang="fi-FI" sz="2000" b="1" dirty="0">
              <a:solidFill>
                <a:schemeClr val="bg1"/>
              </a:solidFill>
            </a:rPr>
            <a:t>ilmiöt</a:t>
          </a:r>
        </a:p>
      </dgm:t>
    </dgm:pt>
    <dgm:pt modelId="{8A716284-2A68-489F-8EEC-A439AFD139BE}" type="parTrans" cxnId="{F63EE8DF-641E-437A-8AA4-DC2969025CFC}">
      <dgm:prSet/>
      <dgm:spPr/>
      <dgm:t>
        <a:bodyPr/>
        <a:lstStyle/>
        <a:p>
          <a:endParaRPr lang="fi-FI"/>
        </a:p>
      </dgm:t>
    </dgm:pt>
    <dgm:pt modelId="{C3AB5D4A-D07E-475A-85ED-C86EE7AE6300}" type="sibTrans" cxnId="{F63EE8DF-641E-437A-8AA4-DC2969025CFC}">
      <dgm:prSet/>
      <dgm:spPr/>
      <dgm:t>
        <a:bodyPr/>
        <a:lstStyle/>
        <a:p>
          <a:endParaRPr lang="fi-FI"/>
        </a:p>
      </dgm:t>
    </dgm:pt>
    <dgm:pt modelId="{53DB4152-C253-4CBB-A94C-3B05F4193D66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2. Sairauksien </a:t>
          </a:r>
          <a:r>
            <a:rPr lang="fi-FI" sz="2000" b="1" dirty="0">
              <a:solidFill>
                <a:schemeClr val="bg1"/>
              </a:solidFill>
            </a:rPr>
            <a:t>ehkäisy</a:t>
          </a:r>
          <a:r>
            <a:rPr lang="fi-FI" sz="2000" dirty="0">
              <a:solidFill>
                <a:schemeClr val="bg1"/>
              </a:solidFill>
            </a:rPr>
            <a:t>keinot</a:t>
          </a:r>
        </a:p>
      </dgm:t>
    </dgm:pt>
    <dgm:pt modelId="{F48DEAFD-1129-4018-A3C1-1D5E436ABED6}" type="parTrans" cxnId="{C768DDDE-DE2B-400E-9AEC-2C8B03962212}">
      <dgm:prSet/>
      <dgm:spPr/>
      <dgm:t>
        <a:bodyPr/>
        <a:lstStyle/>
        <a:p>
          <a:endParaRPr lang="fi-FI"/>
        </a:p>
      </dgm:t>
    </dgm:pt>
    <dgm:pt modelId="{9E8A3FE6-134D-4370-AC7B-92250BC33F4D}" type="sibTrans" cxnId="{C768DDDE-DE2B-400E-9AEC-2C8B03962212}">
      <dgm:prSet/>
      <dgm:spPr/>
      <dgm:t>
        <a:bodyPr/>
        <a:lstStyle/>
        <a:p>
          <a:endParaRPr lang="fi-FI"/>
        </a:p>
      </dgm:t>
    </dgm:pt>
    <dgm:pt modelId="{F008614B-FBF0-4406-A614-D222C58FDE7F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3. </a:t>
          </a:r>
          <a:r>
            <a:rPr lang="fi-FI" sz="2000" b="1" dirty="0">
              <a:solidFill>
                <a:schemeClr val="bg1"/>
              </a:solidFill>
            </a:rPr>
            <a:t>Hoito</a:t>
          </a:r>
          <a:r>
            <a:rPr lang="fi-FI" sz="2000" dirty="0">
              <a:solidFill>
                <a:schemeClr val="bg1"/>
              </a:solidFill>
            </a:rPr>
            <a:t>menetelmät</a:t>
          </a:r>
        </a:p>
      </dgm:t>
    </dgm:pt>
    <dgm:pt modelId="{533A3AFB-EDB2-4866-99F5-3B4FFAE40DB6}" type="parTrans" cxnId="{0BC9DC18-32C5-4508-B374-614EDF71D6F7}">
      <dgm:prSet/>
      <dgm:spPr/>
      <dgm:t>
        <a:bodyPr/>
        <a:lstStyle/>
        <a:p>
          <a:endParaRPr lang="fi-FI"/>
        </a:p>
      </dgm:t>
    </dgm:pt>
    <dgm:pt modelId="{A865865E-EC58-4670-A34E-5B9230D10BED}" type="sibTrans" cxnId="{0BC9DC18-32C5-4508-B374-614EDF71D6F7}">
      <dgm:prSet/>
      <dgm:spPr/>
      <dgm:t>
        <a:bodyPr/>
        <a:lstStyle/>
        <a:p>
          <a:endParaRPr lang="fi-FI"/>
        </a:p>
      </dgm:t>
    </dgm:pt>
    <dgm:pt modelId="{D2392FBE-CC33-44BF-BCD2-2EA98853BEBB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4. Terveyden </a:t>
          </a:r>
          <a:r>
            <a:rPr lang="fi-FI" sz="2000" b="1" dirty="0">
              <a:solidFill>
                <a:schemeClr val="bg1"/>
              </a:solidFill>
            </a:rPr>
            <a:t>edistämisen</a:t>
          </a:r>
          <a:r>
            <a:rPr lang="fi-FI" sz="2000" dirty="0">
              <a:solidFill>
                <a:schemeClr val="bg1"/>
              </a:solidFill>
            </a:rPr>
            <a:t> toimet</a:t>
          </a:r>
        </a:p>
      </dgm:t>
    </dgm:pt>
    <dgm:pt modelId="{2F91B372-C358-4D02-8EFC-9056138CFEA4}" type="parTrans" cxnId="{35B9D205-DE86-4BE3-9319-80D82358627D}">
      <dgm:prSet/>
      <dgm:spPr/>
      <dgm:t>
        <a:bodyPr/>
        <a:lstStyle/>
        <a:p>
          <a:endParaRPr lang="fi-FI"/>
        </a:p>
      </dgm:t>
    </dgm:pt>
    <dgm:pt modelId="{BD5FC788-491B-47C9-BD8A-32D4036B3318}" type="sibTrans" cxnId="{35B9D205-DE86-4BE3-9319-80D82358627D}">
      <dgm:prSet/>
      <dgm:spPr/>
      <dgm:t>
        <a:bodyPr/>
        <a:lstStyle/>
        <a:p>
          <a:endParaRPr lang="fi-FI"/>
        </a:p>
      </dgm:t>
    </dgm:pt>
    <dgm:pt modelId="{7F603FBF-11DA-4E20-9DBC-88CF111916A4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5. Terveys</a:t>
          </a:r>
          <a:r>
            <a:rPr lang="fi-FI" sz="2000" b="1" dirty="0">
              <a:solidFill>
                <a:schemeClr val="bg1"/>
              </a:solidFill>
            </a:rPr>
            <a:t>kasvatus</a:t>
          </a:r>
          <a:r>
            <a:rPr lang="fi-FI" sz="2000" dirty="0">
              <a:solidFill>
                <a:schemeClr val="bg1"/>
              </a:solidFill>
            </a:rPr>
            <a:t>, -opetus, -valistus</a:t>
          </a:r>
        </a:p>
      </dgm:t>
    </dgm:pt>
    <dgm:pt modelId="{523ABBEF-1857-47FD-AEC6-AFFFC26D5CB8}" type="parTrans" cxnId="{DD14C078-D6CC-4DFD-A3A3-14C34EA5AE55}">
      <dgm:prSet/>
      <dgm:spPr/>
      <dgm:t>
        <a:bodyPr/>
        <a:lstStyle/>
        <a:p>
          <a:endParaRPr lang="fi-FI"/>
        </a:p>
      </dgm:t>
    </dgm:pt>
    <dgm:pt modelId="{5626FC91-7B72-4DA8-9DB4-C8871F359430}" type="sibTrans" cxnId="{DD14C078-D6CC-4DFD-A3A3-14C34EA5AE55}">
      <dgm:prSet/>
      <dgm:spPr/>
      <dgm:t>
        <a:bodyPr/>
        <a:lstStyle/>
        <a:p>
          <a:endParaRPr lang="fi-FI"/>
        </a:p>
      </dgm:t>
    </dgm:pt>
    <dgm:pt modelId="{ECA5BE0B-20D9-4215-B210-10E6ED98C665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6. Terveydenhuollon </a:t>
          </a:r>
          <a:r>
            <a:rPr lang="fi-FI" sz="2000" b="1" dirty="0">
              <a:solidFill>
                <a:schemeClr val="bg1"/>
              </a:solidFill>
            </a:rPr>
            <a:t>ammatti</a:t>
          </a:r>
          <a:r>
            <a:rPr lang="fi-FI" sz="2000" dirty="0">
              <a:solidFill>
                <a:schemeClr val="bg1"/>
              </a:solidFill>
            </a:rPr>
            <a:t>käytännöt</a:t>
          </a:r>
        </a:p>
      </dgm:t>
    </dgm:pt>
    <dgm:pt modelId="{6F27CB72-CD41-4FA3-A5B8-A8136439641C}" type="parTrans" cxnId="{2DF8B30B-45AA-4C6D-92BD-56B79AF7BD49}">
      <dgm:prSet/>
      <dgm:spPr/>
      <dgm:t>
        <a:bodyPr/>
        <a:lstStyle/>
        <a:p>
          <a:endParaRPr lang="fi-FI"/>
        </a:p>
      </dgm:t>
    </dgm:pt>
    <dgm:pt modelId="{9D50ECE1-082C-4B7A-943F-4AA2811A9ED8}" type="sibTrans" cxnId="{2DF8B30B-45AA-4C6D-92BD-56B79AF7BD49}">
      <dgm:prSet/>
      <dgm:spPr/>
      <dgm:t>
        <a:bodyPr/>
        <a:lstStyle/>
        <a:p>
          <a:endParaRPr lang="fi-FI"/>
        </a:p>
      </dgm:t>
    </dgm:pt>
    <dgm:pt modelId="{9A750C11-92E9-4483-B0C7-C7E0DF874B36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7. Terveysalan </a:t>
          </a:r>
          <a:r>
            <a:rPr lang="fi-FI" sz="2000" b="1" dirty="0">
              <a:solidFill>
                <a:schemeClr val="bg1"/>
              </a:solidFill>
            </a:rPr>
            <a:t>koulutus</a:t>
          </a:r>
        </a:p>
      </dgm:t>
    </dgm:pt>
    <dgm:pt modelId="{717BFFA5-2E85-45A7-B0C9-BD18F7793794}" type="parTrans" cxnId="{893430F5-FB40-4D2F-94CA-B149509E6AA1}">
      <dgm:prSet/>
      <dgm:spPr/>
      <dgm:t>
        <a:bodyPr/>
        <a:lstStyle/>
        <a:p>
          <a:endParaRPr lang="fi-FI"/>
        </a:p>
      </dgm:t>
    </dgm:pt>
    <dgm:pt modelId="{5CD14DBD-B6A2-4971-8ECE-EC73AF4240F8}" type="sibTrans" cxnId="{893430F5-FB40-4D2F-94CA-B149509E6AA1}">
      <dgm:prSet/>
      <dgm:spPr/>
      <dgm:t>
        <a:bodyPr/>
        <a:lstStyle/>
        <a:p>
          <a:endParaRPr lang="fi-FI"/>
        </a:p>
      </dgm:t>
    </dgm:pt>
    <dgm:pt modelId="{A7829BF4-6A09-44BB-80A4-CF7524A9A041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8. Terveys</a:t>
          </a:r>
          <a:r>
            <a:rPr lang="fi-FI" sz="2000" b="1" dirty="0">
              <a:solidFill>
                <a:schemeClr val="bg1"/>
              </a:solidFill>
            </a:rPr>
            <a:t>poliittiset</a:t>
          </a:r>
          <a:r>
            <a:rPr lang="fi-FI" sz="2000" dirty="0">
              <a:solidFill>
                <a:schemeClr val="bg1"/>
              </a:solidFill>
            </a:rPr>
            <a:t> päätökset</a:t>
          </a:r>
        </a:p>
      </dgm:t>
    </dgm:pt>
    <dgm:pt modelId="{9671E1E5-83A5-489F-8685-62FDC83B07EC}" type="parTrans" cxnId="{42FA78BF-3F30-4B65-8456-75695DC50381}">
      <dgm:prSet/>
      <dgm:spPr/>
      <dgm:t>
        <a:bodyPr/>
        <a:lstStyle/>
        <a:p>
          <a:endParaRPr lang="fi-FI"/>
        </a:p>
      </dgm:t>
    </dgm:pt>
    <dgm:pt modelId="{8997FE15-69AC-4C2F-AB44-C028A34EC79E}" type="sibTrans" cxnId="{42FA78BF-3F30-4B65-8456-75695DC50381}">
      <dgm:prSet/>
      <dgm:spPr/>
      <dgm:t>
        <a:bodyPr/>
        <a:lstStyle/>
        <a:p>
          <a:endParaRPr lang="fi-FI"/>
        </a:p>
      </dgm:t>
    </dgm:pt>
    <dgm:pt modelId="{3C7A06CD-A34D-481E-96CB-556DF6A4A492}">
      <dgm:prSet phldrT="[Teksti]"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9. Terveys</a:t>
          </a:r>
          <a:r>
            <a:rPr lang="fi-FI" sz="2000" b="1" dirty="0">
              <a:solidFill>
                <a:schemeClr val="bg1"/>
              </a:solidFill>
            </a:rPr>
            <a:t>teknologia</a:t>
          </a:r>
        </a:p>
      </dgm:t>
    </dgm:pt>
    <dgm:pt modelId="{E519E6CF-45F1-4986-BE39-88A95AE57589}" type="parTrans" cxnId="{D0A12513-5A53-4E67-AB25-9DD84D00DFA2}">
      <dgm:prSet/>
      <dgm:spPr/>
      <dgm:t>
        <a:bodyPr/>
        <a:lstStyle/>
        <a:p>
          <a:endParaRPr lang="fi-FI"/>
        </a:p>
      </dgm:t>
    </dgm:pt>
    <dgm:pt modelId="{A66333EA-B91E-484A-A19B-11C02D0912FE}" type="sibTrans" cxnId="{D0A12513-5A53-4E67-AB25-9DD84D00DFA2}">
      <dgm:prSet/>
      <dgm:spPr/>
      <dgm:t>
        <a:bodyPr/>
        <a:lstStyle/>
        <a:p>
          <a:endParaRPr lang="fi-FI"/>
        </a:p>
      </dgm:t>
    </dgm:pt>
    <dgm:pt modelId="{10AAC71C-D471-452E-B8CE-DF97C80B6F19}" type="pres">
      <dgm:prSet presAssocID="{FB91B304-A44A-41AE-8593-9074EE9F8F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0EA5933F-6000-44FA-88F1-F9B3F39AFC4E}" type="pres">
      <dgm:prSet presAssocID="{731E99F7-0DE9-49B3-8D34-02FE4D685FE3}" presName="thickLine" presStyleLbl="alignNode1" presStyleIdx="0" presStyleCnt="1"/>
      <dgm:spPr/>
    </dgm:pt>
    <dgm:pt modelId="{CBB915D5-B726-4D9F-8CDF-27CAF7B79827}" type="pres">
      <dgm:prSet presAssocID="{731E99F7-0DE9-49B3-8D34-02FE4D685FE3}" presName="horz1" presStyleCnt="0"/>
      <dgm:spPr/>
    </dgm:pt>
    <dgm:pt modelId="{C7ACAFCE-5610-48AF-9D92-0CEAAB90F3B9}" type="pres">
      <dgm:prSet presAssocID="{731E99F7-0DE9-49B3-8D34-02FE4D685FE3}" presName="tx1" presStyleLbl="revTx" presStyleIdx="0" presStyleCnt="10" custScaleX="216738" custScaleY="93406" custLinFactNeighborX="-12444"/>
      <dgm:spPr/>
      <dgm:t>
        <a:bodyPr/>
        <a:lstStyle/>
        <a:p>
          <a:endParaRPr lang="fi-FI"/>
        </a:p>
      </dgm:t>
    </dgm:pt>
    <dgm:pt modelId="{22316E13-46A3-4B9F-80D1-ACF2FF83B365}" type="pres">
      <dgm:prSet presAssocID="{731E99F7-0DE9-49B3-8D34-02FE4D685FE3}" presName="vert1" presStyleCnt="0"/>
      <dgm:spPr/>
    </dgm:pt>
    <dgm:pt modelId="{7262FD46-30CF-4967-82DA-D8EF2304D080}" type="pres">
      <dgm:prSet presAssocID="{23A3B72B-ACC2-4AE3-B5E5-67E9B828175B}" presName="vertSpace2a" presStyleCnt="0"/>
      <dgm:spPr/>
    </dgm:pt>
    <dgm:pt modelId="{6BCB94AA-3907-4229-AF8D-B7135AE964B2}" type="pres">
      <dgm:prSet presAssocID="{23A3B72B-ACC2-4AE3-B5E5-67E9B828175B}" presName="horz2" presStyleCnt="0"/>
      <dgm:spPr/>
    </dgm:pt>
    <dgm:pt modelId="{6FA198DE-4D13-427A-804A-067BA5D201ED}" type="pres">
      <dgm:prSet presAssocID="{23A3B72B-ACC2-4AE3-B5E5-67E9B828175B}" presName="horzSpace2" presStyleCnt="0"/>
      <dgm:spPr/>
    </dgm:pt>
    <dgm:pt modelId="{4544C80D-16C0-4100-8C8B-CCAA081AC4AC}" type="pres">
      <dgm:prSet presAssocID="{23A3B72B-ACC2-4AE3-B5E5-67E9B828175B}" presName="tx2" presStyleLbl="revTx" presStyleIdx="1" presStyleCnt="10"/>
      <dgm:spPr/>
      <dgm:t>
        <a:bodyPr/>
        <a:lstStyle/>
        <a:p>
          <a:endParaRPr lang="fi-FI"/>
        </a:p>
      </dgm:t>
    </dgm:pt>
    <dgm:pt modelId="{D1D917B5-B92F-4061-B6CF-97F5A9A73A26}" type="pres">
      <dgm:prSet presAssocID="{23A3B72B-ACC2-4AE3-B5E5-67E9B828175B}" presName="vert2" presStyleCnt="0"/>
      <dgm:spPr/>
    </dgm:pt>
    <dgm:pt modelId="{57F722DE-B586-42A3-95F6-82B16E3E1158}" type="pres">
      <dgm:prSet presAssocID="{23A3B72B-ACC2-4AE3-B5E5-67E9B828175B}" presName="thinLine2b" presStyleLbl="callout" presStyleIdx="0" presStyleCnt="9"/>
      <dgm:spPr/>
    </dgm:pt>
    <dgm:pt modelId="{E0EC6695-2F9B-4393-A28E-B744775C2ADE}" type="pres">
      <dgm:prSet presAssocID="{23A3B72B-ACC2-4AE3-B5E5-67E9B828175B}" presName="vertSpace2b" presStyleCnt="0"/>
      <dgm:spPr/>
    </dgm:pt>
    <dgm:pt modelId="{804AA1CD-5587-4045-9A10-8EEA587D48F2}" type="pres">
      <dgm:prSet presAssocID="{53DB4152-C253-4CBB-A94C-3B05F4193D66}" presName="horz2" presStyleCnt="0"/>
      <dgm:spPr/>
    </dgm:pt>
    <dgm:pt modelId="{A0C94627-8A1C-4B9B-BE91-744F92967DDC}" type="pres">
      <dgm:prSet presAssocID="{53DB4152-C253-4CBB-A94C-3B05F4193D66}" presName="horzSpace2" presStyleCnt="0"/>
      <dgm:spPr/>
    </dgm:pt>
    <dgm:pt modelId="{C135F7EF-DFE4-44B7-9D62-B6AB94580CE7}" type="pres">
      <dgm:prSet presAssocID="{53DB4152-C253-4CBB-A94C-3B05F4193D66}" presName="tx2" presStyleLbl="revTx" presStyleIdx="2" presStyleCnt="10"/>
      <dgm:spPr/>
      <dgm:t>
        <a:bodyPr/>
        <a:lstStyle/>
        <a:p>
          <a:endParaRPr lang="fi-FI"/>
        </a:p>
      </dgm:t>
    </dgm:pt>
    <dgm:pt modelId="{F73D6396-16D5-462E-AEF1-3E45AA40064B}" type="pres">
      <dgm:prSet presAssocID="{53DB4152-C253-4CBB-A94C-3B05F4193D66}" presName="vert2" presStyleCnt="0"/>
      <dgm:spPr/>
    </dgm:pt>
    <dgm:pt modelId="{928CE079-68CD-4CD2-911E-134051F79EEC}" type="pres">
      <dgm:prSet presAssocID="{53DB4152-C253-4CBB-A94C-3B05F4193D66}" presName="thinLine2b" presStyleLbl="callout" presStyleIdx="1" presStyleCnt="9"/>
      <dgm:spPr/>
    </dgm:pt>
    <dgm:pt modelId="{3F950D6D-2690-45C1-AC76-6B99423410E0}" type="pres">
      <dgm:prSet presAssocID="{53DB4152-C253-4CBB-A94C-3B05F4193D66}" presName="vertSpace2b" presStyleCnt="0"/>
      <dgm:spPr/>
    </dgm:pt>
    <dgm:pt modelId="{65B47A4A-DCED-4C34-A58A-C29751A0EC99}" type="pres">
      <dgm:prSet presAssocID="{F008614B-FBF0-4406-A614-D222C58FDE7F}" presName="horz2" presStyleCnt="0"/>
      <dgm:spPr/>
    </dgm:pt>
    <dgm:pt modelId="{67144C4D-69B4-4E7F-BF68-2C20BE4460D1}" type="pres">
      <dgm:prSet presAssocID="{F008614B-FBF0-4406-A614-D222C58FDE7F}" presName="horzSpace2" presStyleCnt="0"/>
      <dgm:spPr/>
    </dgm:pt>
    <dgm:pt modelId="{8F48B4A1-BB2E-4512-8033-9D3299656A95}" type="pres">
      <dgm:prSet presAssocID="{F008614B-FBF0-4406-A614-D222C58FDE7F}" presName="tx2" presStyleLbl="revTx" presStyleIdx="3" presStyleCnt="10"/>
      <dgm:spPr/>
      <dgm:t>
        <a:bodyPr/>
        <a:lstStyle/>
        <a:p>
          <a:endParaRPr lang="fi-FI"/>
        </a:p>
      </dgm:t>
    </dgm:pt>
    <dgm:pt modelId="{6AB2F092-9D88-4381-8A8F-58DCF8EAA630}" type="pres">
      <dgm:prSet presAssocID="{F008614B-FBF0-4406-A614-D222C58FDE7F}" presName="vert2" presStyleCnt="0"/>
      <dgm:spPr/>
    </dgm:pt>
    <dgm:pt modelId="{2C90E65C-0F21-4A3A-BC90-1D629647008D}" type="pres">
      <dgm:prSet presAssocID="{F008614B-FBF0-4406-A614-D222C58FDE7F}" presName="thinLine2b" presStyleLbl="callout" presStyleIdx="2" presStyleCnt="9"/>
      <dgm:spPr/>
    </dgm:pt>
    <dgm:pt modelId="{A51BE512-C271-4F50-B59D-338DDA942744}" type="pres">
      <dgm:prSet presAssocID="{F008614B-FBF0-4406-A614-D222C58FDE7F}" presName="vertSpace2b" presStyleCnt="0"/>
      <dgm:spPr/>
    </dgm:pt>
    <dgm:pt modelId="{281B3CE4-8110-438D-8DE0-D369E79132C9}" type="pres">
      <dgm:prSet presAssocID="{D2392FBE-CC33-44BF-BCD2-2EA98853BEBB}" presName="horz2" presStyleCnt="0"/>
      <dgm:spPr/>
    </dgm:pt>
    <dgm:pt modelId="{16679523-9930-4FCD-B520-34BAFD564000}" type="pres">
      <dgm:prSet presAssocID="{D2392FBE-CC33-44BF-BCD2-2EA98853BEBB}" presName="horzSpace2" presStyleCnt="0"/>
      <dgm:spPr/>
    </dgm:pt>
    <dgm:pt modelId="{881A95F6-8E6F-4E3C-84FB-866DC9565DA6}" type="pres">
      <dgm:prSet presAssocID="{D2392FBE-CC33-44BF-BCD2-2EA98853BEBB}" presName="tx2" presStyleLbl="revTx" presStyleIdx="4" presStyleCnt="10"/>
      <dgm:spPr/>
      <dgm:t>
        <a:bodyPr/>
        <a:lstStyle/>
        <a:p>
          <a:endParaRPr lang="fi-FI"/>
        </a:p>
      </dgm:t>
    </dgm:pt>
    <dgm:pt modelId="{468E28AA-F3E4-4F7D-9DBD-EB8AC7C6F8B3}" type="pres">
      <dgm:prSet presAssocID="{D2392FBE-CC33-44BF-BCD2-2EA98853BEBB}" presName="vert2" presStyleCnt="0"/>
      <dgm:spPr/>
    </dgm:pt>
    <dgm:pt modelId="{D1B3985A-93D7-4C9E-8646-898F85FB3ED3}" type="pres">
      <dgm:prSet presAssocID="{D2392FBE-CC33-44BF-BCD2-2EA98853BEBB}" presName="thinLine2b" presStyleLbl="callout" presStyleIdx="3" presStyleCnt="9"/>
      <dgm:spPr/>
    </dgm:pt>
    <dgm:pt modelId="{BFC0A9BF-F939-4581-8DD1-200035986E00}" type="pres">
      <dgm:prSet presAssocID="{D2392FBE-CC33-44BF-BCD2-2EA98853BEBB}" presName="vertSpace2b" presStyleCnt="0"/>
      <dgm:spPr/>
    </dgm:pt>
    <dgm:pt modelId="{477FE4AC-440B-45EC-A70F-D5D7AF4715C2}" type="pres">
      <dgm:prSet presAssocID="{7F603FBF-11DA-4E20-9DBC-88CF111916A4}" presName="horz2" presStyleCnt="0"/>
      <dgm:spPr/>
    </dgm:pt>
    <dgm:pt modelId="{9A1BC861-775C-4156-B322-6103EC05CAF4}" type="pres">
      <dgm:prSet presAssocID="{7F603FBF-11DA-4E20-9DBC-88CF111916A4}" presName="horzSpace2" presStyleCnt="0"/>
      <dgm:spPr/>
    </dgm:pt>
    <dgm:pt modelId="{D5125B3F-84D5-4C10-AFE5-586C1AF21723}" type="pres">
      <dgm:prSet presAssocID="{7F603FBF-11DA-4E20-9DBC-88CF111916A4}" presName="tx2" presStyleLbl="revTx" presStyleIdx="5" presStyleCnt="10"/>
      <dgm:spPr/>
      <dgm:t>
        <a:bodyPr/>
        <a:lstStyle/>
        <a:p>
          <a:endParaRPr lang="fi-FI"/>
        </a:p>
      </dgm:t>
    </dgm:pt>
    <dgm:pt modelId="{1763B703-1AD8-49FF-9FF4-7A56C7D9796C}" type="pres">
      <dgm:prSet presAssocID="{7F603FBF-11DA-4E20-9DBC-88CF111916A4}" presName="vert2" presStyleCnt="0"/>
      <dgm:spPr/>
    </dgm:pt>
    <dgm:pt modelId="{F666C0E6-CC8D-4186-B3C7-8414C7119A2B}" type="pres">
      <dgm:prSet presAssocID="{7F603FBF-11DA-4E20-9DBC-88CF111916A4}" presName="thinLine2b" presStyleLbl="callout" presStyleIdx="4" presStyleCnt="9"/>
      <dgm:spPr/>
    </dgm:pt>
    <dgm:pt modelId="{816E9E99-9D8E-45B9-9862-D5FFA8712ED4}" type="pres">
      <dgm:prSet presAssocID="{7F603FBF-11DA-4E20-9DBC-88CF111916A4}" presName="vertSpace2b" presStyleCnt="0"/>
      <dgm:spPr/>
    </dgm:pt>
    <dgm:pt modelId="{77B207DC-BB48-441D-A635-8256B415DA49}" type="pres">
      <dgm:prSet presAssocID="{ECA5BE0B-20D9-4215-B210-10E6ED98C665}" presName="horz2" presStyleCnt="0"/>
      <dgm:spPr/>
    </dgm:pt>
    <dgm:pt modelId="{8216066E-9DC1-4F39-A8CD-66DA263AC137}" type="pres">
      <dgm:prSet presAssocID="{ECA5BE0B-20D9-4215-B210-10E6ED98C665}" presName="horzSpace2" presStyleCnt="0"/>
      <dgm:spPr/>
    </dgm:pt>
    <dgm:pt modelId="{9D3BB827-C40B-43AE-B617-C09CE970A5CB}" type="pres">
      <dgm:prSet presAssocID="{ECA5BE0B-20D9-4215-B210-10E6ED98C665}" presName="tx2" presStyleLbl="revTx" presStyleIdx="6" presStyleCnt="10"/>
      <dgm:spPr/>
      <dgm:t>
        <a:bodyPr/>
        <a:lstStyle/>
        <a:p>
          <a:endParaRPr lang="fi-FI"/>
        </a:p>
      </dgm:t>
    </dgm:pt>
    <dgm:pt modelId="{66892323-9CF4-4CA8-91E3-EBC3864C43D4}" type="pres">
      <dgm:prSet presAssocID="{ECA5BE0B-20D9-4215-B210-10E6ED98C665}" presName="vert2" presStyleCnt="0"/>
      <dgm:spPr/>
    </dgm:pt>
    <dgm:pt modelId="{A5C1EFB2-F17B-4A16-9FCD-E62C801D199D}" type="pres">
      <dgm:prSet presAssocID="{ECA5BE0B-20D9-4215-B210-10E6ED98C665}" presName="thinLine2b" presStyleLbl="callout" presStyleIdx="5" presStyleCnt="9"/>
      <dgm:spPr/>
    </dgm:pt>
    <dgm:pt modelId="{B93BAFD3-6CFF-4457-B46F-72293669DF94}" type="pres">
      <dgm:prSet presAssocID="{ECA5BE0B-20D9-4215-B210-10E6ED98C665}" presName="vertSpace2b" presStyleCnt="0"/>
      <dgm:spPr/>
    </dgm:pt>
    <dgm:pt modelId="{99B1DE4D-64E6-4360-BDBF-C1FC08C163A9}" type="pres">
      <dgm:prSet presAssocID="{9A750C11-92E9-4483-B0C7-C7E0DF874B36}" presName="horz2" presStyleCnt="0"/>
      <dgm:spPr/>
    </dgm:pt>
    <dgm:pt modelId="{DD28E481-A158-4017-B167-934B6AC35EDA}" type="pres">
      <dgm:prSet presAssocID="{9A750C11-92E9-4483-B0C7-C7E0DF874B36}" presName="horzSpace2" presStyleCnt="0"/>
      <dgm:spPr/>
    </dgm:pt>
    <dgm:pt modelId="{7F3F36E9-9EBF-41BD-9EAA-E75B2419652D}" type="pres">
      <dgm:prSet presAssocID="{9A750C11-92E9-4483-B0C7-C7E0DF874B36}" presName="tx2" presStyleLbl="revTx" presStyleIdx="7" presStyleCnt="10"/>
      <dgm:spPr/>
      <dgm:t>
        <a:bodyPr/>
        <a:lstStyle/>
        <a:p>
          <a:endParaRPr lang="fi-FI"/>
        </a:p>
      </dgm:t>
    </dgm:pt>
    <dgm:pt modelId="{0D7D0FFB-DC22-4E9A-927A-8EA7A2F3C73C}" type="pres">
      <dgm:prSet presAssocID="{9A750C11-92E9-4483-B0C7-C7E0DF874B36}" presName="vert2" presStyleCnt="0"/>
      <dgm:spPr/>
    </dgm:pt>
    <dgm:pt modelId="{D8DC08FF-8DE6-487C-90A6-F43B3CF20D7F}" type="pres">
      <dgm:prSet presAssocID="{9A750C11-92E9-4483-B0C7-C7E0DF874B36}" presName="thinLine2b" presStyleLbl="callout" presStyleIdx="6" presStyleCnt="9"/>
      <dgm:spPr/>
    </dgm:pt>
    <dgm:pt modelId="{99F48264-E830-4619-BDC0-636AD9C3710C}" type="pres">
      <dgm:prSet presAssocID="{9A750C11-92E9-4483-B0C7-C7E0DF874B36}" presName="vertSpace2b" presStyleCnt="0"/>
      <dgm:spPr/>
    </dgm:pt>
    <dgm:pt modelId="{ACD499A5-6A7D-4779-BCF0-708B14FFE896}" type="pres">
      <dgm:prSet presAssocID="{A7829BF4-6A09-44BB-80A4-CF7524A9A041}" presName="horz2" presStyleCnt="0"/>
      <dgm:spPr/>
    </dgm:pt>
    <dgm:pt modelId="{B504B3D9-23BC-4E17-ADEE-7AEF4E066BB7}" type="pres">
      <dgm:prSet presAssocID="{A7829BF4-6A09-44BB-80A4-CF7524A9A041}" presName="horzSpace2" presStyleCnt="0"/>
      <dgm:spPr/>
    </dgm:pt>
    <dgm:pt modelId="{3B9B23EA-D74A-41DE-B9C1-FC4443092676}" type="pres">
      <dgm:prSet presAssocID="{A7829BF4-6A09-44BB-80A4-CF7524A9A041}" presName="tx2" presStyleLbl="revTx" presStyleIdx="8" presStyleCnt="10"/>
      <dgm:spPr/>
      <dgm:t>
        <a:bodyPr/>
        <a:lstStyle/>
        <a:p>
          <a:endParaRPr lang="fi-FI"/>
        </a:p>
      </dgm:t>
    </dgm:pt>
    <dgm:pt modelId="{BCBB69A3-677D-45F0-8150-77F32F0BB543}" type="pres">
      <dgm:prSet presAssocID="{A7829BF4-6A09-44BB-80A4-CF7524A9A041}" presName="vert2" presStyleCnt="0"/>
      <dgm:spPr/>
    </dgm:pt>
    <dgm:pt modelId="{20B7A5E8-906A-4668-A914-D14ECB4A3D30}" type="pres">
      <dgm:prSet presAssocID="{A7829BF4-6A09-44BB-80A4-CF7524A9A041}" presName="thinLine2b" presStyleLbl="callout" presStyleIdx="7" presStyleCnt="9"/>
      <dgm:spPr/>
    </dgm:pt>
    <dgm:pt modelId="{B9EE299A-BFAB-4ADB-8F4D-58DA2F2C5696}" type="pres">
      <dgm:prSet presAssocID="{A7829BF4-6A09-44BB-80A4-CF7524A9A041}" presName="vertSpace2b" presStyleCnt="0"/>
      <dgm:spPr/>
    </dgm:pt>
    <dgm:pt modelId="{A10331D1-5B31-406A-AAE3-F4A7B473E687}" type="pres">
      <dgm:prSet presAssocID="{3C7A06CD-A34D-481E-96CB-556DF6A4A492}" presName="horz2" presStyleCnt="0"/>
      <dgm:spPr/>
    </dgm:pt>
    <dgm:pt modelId="{2EE20117-4990-4620-B5EB-340B827A3A1F}" type="pres">
      <dgm:prSet presAssocID="{3C7A06CD-A34D-481E-96CB-556DF6A4A492}" presName="horzSpace2" presStyleCnt="0"/>
      <dgm:spPr/>
    </dgm:pt>
    <dgm:pt modelId="{C9560BA9-9770-4B6B-9CD2-FC81A0C0ACF2}" type="pres">
      <dgm:prSet presAssocID="{3C7A06CD-A34D-481E-96CB-556DF6A4A492}" presName="tx2" presStyleLbl="revTx" presStyleIdx="9" presStyleCnt="10"/>
      <dgm:spPr/>
      <dgm:t>
        <a:bodyPr/>
        <a:lstStyle/>
        <a:p>
          <a:endParaRPr lang="fi-FI"/>
        </a:p>
      </dgm:t>
    </dgm:pt>
    <dgm:pt modelId="{7295FCC8-9099-4D82-B715-A6291169509A}" type="pres">
      <dgm:prSet presAssocID="{3C7A06CD-A34D-481E-96CB-556DF6A4A492}" presName="vert2" presStyleCnt="0"/>
      <dgm:spPr/>
    </dgm:pt>
    <dgm:pt modelId="{5C30A7DA-15E2-4433-BAA5-DEA5ADAED093}" type="pres">
      <dgm:prSet presAssocID="{3C7A06CD-A34D-481E-96CB-556DF6A4A492}" presName="thinLine2b" presStyleLbl="callout" presStyleIdx="8" presStyleCnt="9"/>
      <dgm:spPr/>
    </dgm:pt>
    <dgm:pt modelId="{0D18A7B3-FA15-48FC-8772-8BC6770096DF}" type="pres">
      <dgm:prSet presAssocID="{3C7A06CD-A34D-481E-96CB-556DF6A4A492}" presName="vertSpace2b" presStyleCnt="0"/>
      <dgm:spPr/>
    </dgm:pt>
  </dgm:ptLst>
  <dgm:cxnLst>
    <dgm:cxn modelId="{AB2F7B3F-F6A2-4870-8D90-3B8F540D5E03}" type="presOf" srcId="{A7829BF4-6A09-44BB-80A4-CF7524A9A041}" destId="{3B9B23EA-D74A-41DE-B9C1-FC4443092676}" srcOrd="0" destOrd="0" presId="urn:microsoft.com/office/officeart/2008/layout/LinedList"/>
    <dgm:cxn modelId="{DD14C078-D6CC-4DFD-A3A3-14C34EA5AE55}" srcId="{731E99F7-0DE9-49B3-8D34-02FE4D685FE3}" destId="{7F603FBF-11DA-4E20-9DBC-88CF111916A4}" srcOrd="4" destOrd="0" parTransId="{523ABBEF-1857-47FD-AEC6-AFFFC26D5CB8}" sibTransId="{5626FC91-7B72-4DA8-9DB4-C8871F359430}"/>
    <dgm:cxn modelId="{EAF0A7BA-B6BE-4839-8DEB-C75D094A325F}" type="presOf" srcId="{ECA5BE0B-20D9-4215-B210-10E6ED98C665}" destId="{9D3BB827-C40B-43AE-B617-C09CE970A5CB}" srcOrd="0" destOrd="0" presId="urn:microsoft.com/office/officeart/2008/layout/LinedList"/>
    <dgm:cxn modelId="{35B9D205-DE86-4BE3-9319-80D82358627D}" srcId="{731E99F7-0DE9-49B3-8D34-02FE4D685FE3}" destId="{D2392FBE-CC33-44BF-BCD2-2EA98853BEBB}" srcOrd="3" destOrd="0" parTransId="{2F91B372-C358-4D02-8EFC-9056138CFEA4}" sibTransId="{BD5FC788-491B-47C9-BD8A-32D4036B3318}"/>
    <dgm:cxn modelId="{C768DDDE-DE2B-400E-9AEC-2C8B03962212}" srcId="{731E99F7-0DE9-49B3-8D34-02FE4D685FE3}" destId="{53DB4152-C253-4CBB-A94C-3B05F4193D66}" srcOrd="1" destOrd="0" parTransId="{F48DEAFD-1129-4018-A3C1-1D5E436ABED6}" sibTransId="{9E8A3FE6-134D-4370-AC7B-92250BC33F4D}"/>
    <dgm:cxn modelId="{13647420-301B-4605-9AA6-1C3DBAE783BA}" type="presOf" srcId="{53DB4152-C253-4CBB-A94C-3B05F4193D66}" destId="{C135F7EF-DFE4-44B7-9D62-B6AB94580CE7}" srcOrd="0" destOrd="0" presId="urn:microsoft.com/office/officeart/2008/layout/LinedList"/>
    <dgm:cxn modelId="{626A19BA-C8D6-487A-9CA4-F148C1E81A8A}" type="presOf" srcId="{9A750C11-92E9-4483-B0C7-C7E0DF874B36}" destId="{7F3F36E9-9EBF-41BD-9EAA-E75B2419652D}" srcOrd="0" destOrd="0" presId="urn:microsoft.com/office/officeart/2008/layout/LinedList"/>
    <dgm:cxn modelId="{2DF8B30B-45AA-4C6D-92BD-56B79AF7BD49}" srcId="{731E99F7-0DE9-49B3-8D34-02FE4D685FE3}" destId="{ECA5BE0B-20D9-4215-B210-10E6ED98C665}" srcOrd="5" destOrd="0" parTransId="{6F27CB72-CD41-4FA3-A5B8-A8136439641C}" sibTransId="{9D50ECE1-082C-4B7A-943F-4AA2811A9ED8}"/>
    <dgm:cxn modelId="{F63EE8DF-641E-437A-8AA4-DC2969025CFC}" srcId="{731E99F7-0DE9-49B3-8D34-02FE4D685FE3}" destId="{23A3B72B-ACC2-4AE3-B5E5-67E9B828175B}" srcOrd="0" destOrd="0" parTransId="{8A716284-2A68-489F-8EEC-A439AFD139BE}" sibTransId="{C3AB5D4A-D07E-475A-85ED-C86EE7AE6300}"/>
    <dgm:cxn modelId="{D0A12513-5A53-4E67-AB25-9DD84D00DFA2}" srcId="{731E99F7-0DE9-49B3-8D34-02FE4D685FE3}" destId="{3C7A06CD-A34D-481E-96CB-556DF6A4A492}" srcOrd="8" destOrd="0" parTransId="{E519E6CF-45F1-4986-BE39-88A95AE57589}" sibTransId="{A66333EA-B91E-484A-A19B-11C02D0912FE}"/>
    <dgm:cxn modelId="{A9F2D1FF-E333-456A-8EDA-F9F02F807E5F}" type="presOf" srcId="{7F603FBF-11DA-4E20-9DBC-88CF111916A4}" destId="{D5125B3F-84D5-4C10-AFE5-586C1AF21723}" srcOrd="0" destOrd="0" presId="urn:microsoft.com/office/officeart/2008/layout/LinedList"/>
    <dgm:cxn modelId="{42FA78BF-3F30-4B65-8456-75695DC50381}" srcId="{731E99F7-0DE9-49B3-8D34-02FE4D685FE3}" destId="{A7829BF4-6A09-44BB-80A4-CF7524A9A041}" srcOrd="7" destOrd="0" parTransId="{9671E1E5-83A5-489F-8685-62FDC83B07EC}" sibTransId="{8997FE15-69AC-4C2F-AB44-C028A34EC79E}"/>
    <dgm:cxn modelId="{4BC08154-3AC4-4986-BC71-31BEBF64526A}" type="presOf" srcId="{D2392FBE-CC33-44BF-BCD2-2EA98853BEBB}" destId="{881A95F6-8E6F-4E3C-84FB-866DC9565DA6}" srcOrd="0" destOrd="0" presId="urn:microsoft.com/office/officeart/2008/layout/LinedList"/>
    <dgm:cxn modelId="{4C962995-6122-473D-B4EC-0BC17B654427}" type="presOf" srcId="{F008614B-FBF0-4406-A614-D222C58FDE7F}" destId="{8F48B4A1-BB2E-4512-8033-9D3299656A95}" srcOrd="0" destOrd="0" presId="urn:microsoft.com/office/officeart/2008/layout/LinedList"/>
    <dgm:cxn modelId="{58B0BAD4-7288-4F83-96C3-DED868932FDB}" type="presOf" srcId="{3C7A06CD-A34D-481E-96CB-556DF6A4A492}" destId="{C9560BA9-9770-4B6B-9CD2-FC81A0C0ACF2}" srcOrd="0" destOrd="0" presId="urn:microsoft.com/office/officeart/2008/layout/LinedList"/>
    <dgm:cxn modelId="{893430F5-FB40-4D2F-94CA-B149509E6AA1}" srcId="{731E99F7-0DE9-49B3-8D34-02FE4D685FE3}" destId="{9A750C11-92E9-4483-B0C7-C7E0DF874B36}" srcOrd="6" destOrd="0" parTransId="{717BFFA5-2E85-45A7-B0C9-BD18F7793794}" sibTransId="{5CD14DBD-B6A2-4971-8ECE-EC73AF4240F8}"/>
    <dgm:cxn modelId="{A0461764-27B6-4DE7-A566-A4FC650B946E}" type="presOf" srcId="{731E99F7-0DE9-49B3-8D34-02FE4D685FE3}" destId="{C7ACAFCE-5610-48AF-9D92-0CEAAB90F3B9}" srcOrd="0" destOrd="0" presId="urn:microsoft.com/office/officeart/2008/layout/LinedList"/>
    <dgm:cxn modelId="{92DBC715-FF39-4A9D-B7F4-1F6FC5231581}" srcId="{FB91B304-A44A-41AE-8593-9074EE9F8F37}" destId="{731E99F7-0DE9-49B3-8D34-02FE4D685FE3}" srcOrd="0" destOrd="0" parTransId="{703CDCED-1485-4C19-BD38-B8865E20953C}" sibTransId="{7BD48A00-160A-4520-9A9D-F686DCCA783F}"/>
    <dgm:cxn modelId="{0BC9DC18-32C5-4508-B374-614EDF71D6F7}" srcId="{731E99F7-0DE9-49B3-8D34-02FE4D685FE3}" destId="{F008614B-FBF0-4406-A614-D222C58FDE7F}" srcOrd="2" destOrd="0" parTransId="{533A3AFB-EDB2-4866-99F5-3B4FFAE40DB6}" sibTransId="{A865865E-EC58-4670-A34E-5B9230D10BED}"/>
    <dgm:cxn modelId="{EA64D527-871A-4AF1-85B7-DE8F9156B4BD}" type="presOf" srcId="{FB91B304-A44A-41AE-8593-9074EE9F8F37}" destId="{10AAC71C-D471-452E-B8CE-DF97C80B6F19}" srcOrd="0" destOrd="0" presId="urn:microsoft.com/office/officeart/2008/layout/LinedList"/>
    <dgm:cxn modelId="{8A64E40F-FF9C-48A8-B1C1-E101663B433C}" type="presOf" srcId="{23A3B72B-ACC2-4AE3-B5E5-67E9B828175B}" destId="{4544C80D-16C0-4100-8C8B-CCAA081AC4AC}" srcOrd="0" destOrd="0" presId="urn:microsoft.com/office/officeart/2008/layout/LinedList"/>
    <dgm:cxn modelId="{822DD8E9-FCB1-45A5-BF31-F7B15C91AD9A}" type="presParOf" srcId="{10AAC71C-D471-452E-B8CE-DF97C80B6F19}" destId="{0EA5933F-6000-44FA-88F1-F9B3F39AFC4E}" srcOrd="0" destOrd="0" presId="urn:microsoft.com/office/officeart/2008/layout/LinedList"/>
    <dgm:cxn modelId="{8445EC4C-0A79-46A9-973B-F312450EBC1B}" type="presParOf" srcId="{10AAC71C-D471-452E-B8CE-DF97C80B6F19}" destId="{CBB915D5-B726-4D9F-8CDF-27CAF7B79827}" srcOrd="1" destOrd="0" presId="urn:microsoft.com/office/officeart/2008/layout/LinedList"/>
    <dgm:cxn modelId="{6138E404-6021-43B5-A98E-2B2CE5B3D48C}" type="presParOf" srcId="{CBB915D5-B726-4D9F-8CDF-27CAF7B79827}" destId="{C7ACAFCE-5610-48AF-9D92-0CEAAB90F3B9}" srcOrd="0" destOrd="0" presId="urn:microsoft.com/office/officeart/2008/layout/LinedList"/>
    <dgm:cxn modelId="{84071A0B-A9EE-4F9E-BB3E-070DE178E111}" type="presParOf" srcId="{CBB915D5-B726-4D9F-8CDF-27CAF7B79827}" destId="{22316E13-46A3-4B9F-80D1-ACF2FF83B365}" srcOrd="1" destOrd="0" presId="urn:microsoft.com/office/officeart/2008/layout/LinedList"/>
    <dgm:cxn modelId="{7B11DF16-13FB-44CE-BAB3-645D25691CEA}" type="presParOf" srcId="{22316E13-46A3-4B9F-80D1-ACF2FF83B365}" destId="{7262FD46-30CF-4967-82DA-D8EF2304D080}" srcOrd="0" destOrd="0" presId="urn:microsoft.com/office/officeart/2008/layout/LinedList"/>
    <dgm:cxn modelId="{E0AC2BBF-7514-4683-A368-96451E3275F4}" type="presParOf" srcId="{22316E13-46A3-4B9F-80D1-ACF2FF83B365}" destId="{6BCB94AA-3907-4229-AF8D-B7135AE964B2}" srcOrd="1" destOrd="0" presId="urn:microsoft.com/office/officeart/2008/layout/LinedList"/>
    <dgm:cxn modelId="{B10C9840-0CC7-4C95-A598-B8D7EBFF3308}" type="presParOf" srcId="{6BCB94AA-3907-4229-AF8D-B7135AE964B2}" destId="{6FA198DE-4D13-427A-804A-067BA5D201ED}" srcOrd="0" destOrd="0" presId="urn:microsoft.com/office/officeart/2008/layout/LinedList"/>
    <dgm:cxn modelId="{63145A81-1A62-45A1-87D0-118A71F872BE}" type="presParOf" srcId="{6BCB94AA-3907-4229-AF8D-B7135AE964B2}" destId="{4544C80D-16C0-4100-8C8B-CCAA081AC4AC}" srcOrd="1" destOrd="0" presId="urn:microsoft.com/office/officeart/2008/layout/LinedList"/>
    <dgm:cxn modelId="{9B02B4B9-E310-4580-9643-119DAC56A98E}" type="presParOf" srcId="{6BCB94AA-3907-4229-AF8D-B7135AE964B2}" destId="{D1D917B5-B92F-4061-B6CF-97F5A9A73A26}" srcOrd="2" destOrd="0" presId="urn:microsoft.com/office/officeart/2008/layout/LinedList"/>
    <dgm:cxn modelId="{F262F697-9EFC-4109-8ED0-B80015FC57F0}" type="presParOf" srcId="{22316E13-46A3-4B9F-80D1-ACF2FF83B365}" destId="{57F722DE-B586-42A3-95F6-82B16E3E1158}" srcOrd="2" destOrd="0" presId="urn:microsoft.com/office/officeart/2008/layout/LinedList"/>
    <dgm:cxn modelId="{858D62FC-3D8A-4546-A3FB-F9B2C246CCA8}" type="presParOf" srcId="{22316E13-46A3-4B9F-80D1-ACF2FF83B365}" destId="{E0EC6695-2F9B-4393-A28E-B744775C2ADE}" srcOrd="3" destOrd="0" presId="urn:microsoft.com/office/officeart/2008/layout/LinedList"/>
    <dgm:cxn modelId="{4FC6115D-5855-4675-9C98-ADE31F6B2709}" type="presParOf" srcId="{22316E13-46A3-4B9F-80D1-ACF2FF83B365}" destId="{804AA1CD-5587-4045-9A10-8EEA587D48F2}" srcOrd="4" destOrd="0" presId="urn:microsoft.com/office/officeart/2008/layout/LinedList"/>
    <dgm:cxn modelId="{E8249C2F-BDE9-49B4-8596-5532AD958B10}" type="presParOf" srcId="{804AA1CD-5587-4045-9A10-8EEA587D48F2}" destId="{A0C94627-8A1C-4B9B-BE91-744F92967DDC}" srcOrd="0" destOrd="0" presId="urn:microsoft.com/office/officeart/2008/layout/LinedList"/>
    <dgm:cxn modelId="{AF10B03D-910B-4D29-83E8-23684296EF1D}" type="presParOf" srcId="{804AA1CD-5587-4045-9A10-8EEA587D48F2}" destId="{C135F7EF-DFE4-44B7-9D62-B6AB94580CE7}" srcOrd="1" destOrd="0" presId="urn:microsoft.com/office/officeart/2008/layout/LinedList"/>
    <dgm:cxn modelId="{432B3D96-FBF7-4CE0-82F2-DD3F193B3992}" type="presParOf" srcId="{804AA1CD-5587-4045-9A10-8EEA587D48F2}" destId="{F73D6396-16D5-462E-AEF1-3E45AA40064B}" srcOrd="2" destOrd="0" presId="urn:microsoft.com/office/officeart/2008/layout/LinedList"/>
    <dgm:cxn modelId="{CD71846C-AB48-42DA-967F-331FAA353BA3}" type="presParOf" srcId="{22316E13-46A3-4B9F-80D1-ACF2FF83B365}" destId="{928CE079-68CD-4CD2-911E-134051F79EEC}" srcOrd="5" destOrd="0" presId="urn:microsoft.com/office/officeart/2008/layout/LinedList"/>
    <dgm:cxn modelId="{97498257-45B7-4718-BE11-1D73CD777B13}" type="presParOf" srcId="{22316E13-46A3-4B9F-80D1-ACF2FF83B365}" destId="{3F950D6D-2690-45C1-AC76-6B99423410E0}" srcOrd="6" destOrd="0" presId="urn:microsoft.com/office/officeart/2008/layout/LinedList"/>
    <dgm:cxn modelId="{4422A90E-7160-4181-BFA5-22CAC330DA2F}" type="presParOf" srcId="{22316E13-46A3-4B9F-80D1-ACF2FF83B365}" destId="{65B47A4A-DCED-4C34-A58A-C29751A0EC99}" srcOrd="7" destOrd="0" presId="urn:microsoft.com/office/officeart/2008/layout/LinedList"/>
    <dgm:cxn modelId="{0D3E2AFE-6140-4B43-B611-1A2056411764}" type="presParOf" srcId="{65B47A4A-DCED-4C34-A58A-C29751A0EC99}" destId="{67144C4D-69B4-4E7F-BF68-2C20BE4460D1}" srcOrd="0" destOrd="0" presId="urn:microsoft.com/office/officeart/2008/layout/LinedList"/>
    <dgm:cxn modelId="{2D5F3D8A-FCF5-409B-980F-23A93229E3B5}" type="presParOf" srcId="{65B47A4A-DCED-4C34-A58A-C29751A0EC99}" destId="{8F48B4A1-BB2E-4512-8033-9D3299656A95}" srcOrd="1" destOrd="0" presId="urn:microsoft.com/office/officeart/2008/layout/LinedList"/>
    <dgm:cxn modelId="{43914111-EB24-4543-AFFA-FF660926A43B}" type="presParOf" srcId="{65B47A4A-DCED-4C34-A58A-C29751A0EC99}" destId="{6AB2F092-9D88-4381-8A8F-58DCF8EAA630}" srcOrd="2" destOrd="0" presId="urn:microsoft.com/office/officeart/2008/layout/LinedList"/>
    <dgm:cxn modelId="{C20F9E20-5F39-4B96-A508-A80962225D9B}" type="presParOf" srcId="{22316E13-46A3-4B9F-80D1-ACF2FF83B365}" destId="{2C90E65C-0F21-4A3A-BC90-1D629647008D}" srcOrd="8" destOrd="0" presId="urn:microsoft.com/office/officeart/2008/layout/LinedList"/>
    <dgm:cxn modelId="{D66F4FD6-8FD8-4F44-AD63-8FA931E5B089}" type="presParOf" srcId="{22316E13-46A3-4B9F-80D1-ACF2FF83B365}" destId="{A51BE512-C271-4F50-B59D-338DDA942744}" srcOrd="9" destOrd="0" presId="urn:microsoft.com/office/officeart/2008/layout/LinedList"/>
    <dgm:cxn modelId="{62BD0525-E0E0-48D9-B69E-131712F6C74D}" type="presParOf" srcId="{22316E13-46A3-4B9F-80D1-ACF2FF83B365}" destId="{281B3CE4-8110-438D-8DE0-D369E79132C9}" srcOrd="10" destOrd="0" presId="urn:microsoft.com/office/officeart/2008/layout/LinedList"/>
    <dgm:cxn modelId="{1F7FD6F1-97F2-44D1-A257-32F40A317C3E}" type="presParOf" srcId="{281B3CE4-8110-438D-8DE0-D369E79132C9}" destId="{16679523-9930-4FCD-B520-34BAFD564000}" srcOrd="0" destOrd="0" presId="urn:microsoft.com/office/officeart/2008/layout/LinedList"/>
    <dgm:cxn modelId="{7BF1EF90-2849-4678-821F-E2E603A352FE}" type="presParOf" srcId="{281B3CE4-8110-438D-8DE0-D369E79132C9}" destId="{881A95F6-8E6F-4E3C-84FB-866DC9565DA6}" srcOrd="1" destOrd="0" presId="urn:microsoft.com/office/officeart/2008/layout/LinedList"/>
    <dgm:cxn modelId="{65648F27-8ED0-4188-9122-396682C0E76F}" type="presParOf" srcId="{281B3CE4-8110-438D-8DE0-D369E79132C9}" destId="{468E28AA-F3E4-4F7D-9DBD-EB8AC7C6F8B3}" srcOrd="2" destOrd="0" presId="urn:microsoft.com/office/officeart/2008/layout/LinedList"/>
    <dgm:cxn modelId="{BC3DDC7E-343E-4660-8E53-FFA6CAD97A2F}" type="presParOf" srcId="{22316E13-46A3-4B9F-80D1-ACF2FF83B365}" destId="{D1B3985A-93D7-4C9E-8646-898F85FB3ED3}" srcOrd="11" destOrd="0" presId="urn:microsoft.com/office/officeart/2008/layout/LinedList"/>
    <dgm:cxn modelId="{1826BA43-92FF-43BE-885A-9F3FB9069B73}" type="presParOf" srcId="{22316E13-46A3-4B9F-80D1-ACF2FF83B365}" destId="{BFC0A9BF-F939-4581-8DD1-200035986E00}" srcOrd="12" destOrd="0" presId="urn:microsoft.com/office/officeart/2008/layout/LinedList"/>
    <dgm:cxn modelId="{F7CF96C6-44D6-48B0-AB73-43118736C443}" type="presParOf" srcId="{22316E13-46A3-4B9F-80D1-ACF2FF83B365}" destId="{477FE4AC-440B-45EC-A70F-D5D7AF4715C2}" srcOrd="13" destOrd="0" presId="urn:microsoft.com/office/officeart/2008/layout/LinedList"/>
    <dgm:cxn modelId="{78EC57B8-FFCD-4BF7-8841-4A0B560421AD}" type="presParOf" srcId="{477FE4AC-440B-45EC-A70F-D5D7AF4715C2}" destId="{9A1BC861-775C-4156-B322-6103EC05CAF4}" srcOrd="0" destOrd="0" presId="urn:microsoft.com/office/officeart/2008/layout/LinedList"/>
    <dgm:cxn modelId="{2525D58B-D27A-41D7-AE57-1A53BB4A93FF}" type="presParOf" srcId="{477FE4AC-440B-45EC-A70F-D5D7AF4715C2}" destId="{D5125B3F-84D5-4C10-AFE5-586C1AF21723}" srcOrd="1" destOrd="0" presId="urn:microsoft.com/office/officeart/2008/layout/LinedList"/>
    <dgm:cxn modelId="{5AD14B36-83CB-405B-B191-21E6C5BB6D4C}" type="presParOf" srcId="{477FE4AC-440B-45EC-A70F-D5D7AF4715C2}" destId="{1763B703-1AD8-49FF-9FF4-7A56C7D9796C}" srcOrd="2" destOrd="0" presId="urn:microsoft.com/office/officeart/2008/layout/LinedList"/>
    <dgm:cxn modelId="{E719A6A1-A30F-450C-932B-7A2F0467DC0B}" type="presParOf" srcId="{22316E13-46A3-4B9F-80D1-ACF2FF83B365}" destId="{F666C0E6-CC8D-4186-B3C7-8414C7119A2B}" srcOrd="14" destOrd="0" presId="urn:microsoft.com/office/officeart/2008/layout/LinedList"/>
    <dgm:cxn modelId="{3B45BE91-85A9-4EC7-9A1F-1341E5980696}" type="presParOf" srcId="{22316E13-46A3-4B9F-80D1-ACF2FF83B365}" destId="{816E9E99-9D8E-45B9-9862-D5FFA8712ED4}" srcOrd="15" destOrd="0" presId="urn:microsoft.com/office/officeart/2008/layout/LinedList"/>
    <dgm:cxn modelId="{D26EA425-020F-4D5D-8171-9D8143D50EBB}" type="presParOf" srcId="{22316E13-46A3-4B9F-80D1-ACF2FF83B365}" destId="{77B207DC-BB48-441D-A635-8256B415DA49}" srcOrd="16" destOrd="0" presId="urn:microsoft.com/office/officeart/2008/layout/LinedList"/>
    <dgm:cxn modelId="{7314C7B6-9170-43FF-BFC0-C1184939E76F}" type="presParOf" srcId="{77B207DC-BB48-441D-A635-8256B415DA49}" destId="{8216066E-9DC1-4F39-A8CD-66DA263AC137}" srcOrd="0" destOrd="0" presId="urn:microsoft.com/office/officeart/2008/layout/LinedList"/>
    <dgm:cxn modelId="{6180492A-ED14-479E-98F3-5641CFDB4A60}" type="presParOf" srcId="{77B207DC-BB48-441D-A635-8256B415DA49}" destId="{9D3BB827-C40B-43AE-B617-C09CE970A5CB}" srcOrd="1" destOrd="0" presId="urn:microsoft.com/office/officeart/2008/layout/LinedList"/>
    <dgm:cxn modelId="{A94CC014-E828-4A54-9BC4-1584B3466212}" type="presParOf" srcId="{77B207DC-BB48-441D-A635-8256B415DA49}" destId="{66892323-9CF4-4CA8-91E3-EBC3864C43D4}" srcOrd="2" destOrd="0" presId="urn:microsoft.com/office/officeart/2008/layout/LinedList"/>
    <dgm:cxn modelId="{C8223A81-C8A0-4A99-802A-E31BCA46A63A}" type="presParOf" srcId="{22316E13-46A3-4B9F-80D1-ACF2FF83B365}" destId="{A5C1EFB2-F17B-4A16-9FCD-E62C801D199D}" srcOrd="17" destOrd="0" presId="urn:microsoft.com/office/officeart/2008/layout/LinedList"/>
    <dgm:cxn modelId="{9CA712EB-6ADF-4373-B0AC-06B369DB4A8F}" type="presParOf" srcId="{22316E13-46A3-4B9F-80D1-ACF2FF83B365}" destId="{B93BAFD3-6CFF-4457-B46F-72293669DF94}" srcOrd="18" destOrd="0" presId="urn:microsoft.com/office/officeart/2008/layout/LinedList"/>
    <dgm:cxn modelId="{500A028C-098B-4D1E-851B-D621D4E809F4}" type="presParOf" srcId="{22316E13-46A3-4B9F-80D1-ACF2FF83B365}" destId="{99B1DE4D-64E6-4360-BDBF-C1FC08C163A9}" srcOrd="19" destOrd="0" presId="urn:microsoft.com/office/officeart/2008/layout/LinedList"/>
    <dgm:cxn modelId="{4FEE349F-8B1C-46EE-A7A1-288359780EED}" type="presParOf" srcId="{99B1DE4D-64E6-4360-BDBF-C1FC08C163A9}" destId="{DD28E481-A158-4017-B167-934B6AC35EDA}" srcOrd="0" destOrd="0" presId="urn:microsoft.com/office/officeart/2008/layout/LinedList"/>
    <dgm:cxn modelId="{F40F94C4-75C8-47CC-B4BB-FBD2849B28A2}" type="presParOf" srcId="{99B1DE4D-64E6-4360-BDBF-C1FC08C163A9}" destId="{7F3F36E9-9EBF-41BD-9EAA-E75B2419652D}" srcOrd="1" destOrd="0" presId="urn:microsoft.com/office/officeart/2008/layout/LinedList"/>
    <dgm:cxn modelId="{BEF5465B-11DD-45DD-8A11-EEE6E22A8E71}" type="presParOf" srcId="{99B1DE4D-64E6-4360-BDBF-C1FC08C163A9}" destId="{0D7D0FFB-DC22-4E9A-927A-8EA7A2F3C73C}" srcOrd="2" destOrd="0" presId="urn:microsoft.com/office/officeart/2008/layout/LinedList"/>
    <dgm:cxn modelId="{2498A288-26D7-4F4C-B185-9A427E37111A}" type="presParOf" srcId="{22316E13-46A3-4B9F-80D1-ACF2FF83B365}" destId="{D8DC08FF-8DE6-487C-90A6-F43B3CF20D7F}" srcOrd="20" destOrd="0" presId="urn:microsoft.com/office/officeart/2008/layout/LinedList"/>
    <dgm:cxn modelId="{510C6DF3-1012-4413-8A2B-7C299207B307}" type="presParOf" srcId="{22316E13-46A3-4B9F-80D1-ACF2FF83B365}" destId="{99F48264-E830-4619-BDC0-636AD9C3710C}" srcOrd="21" destOrd="0" presId="urn:microsoft.com/office/officeart/2008/layout/LinedList"/>
    <dgm:cxn modelId="{085ADAA1-5264-4929-8D3A-C2CF9E0AF67D}" type="presParOf" srcId="{22316E13-46A3-4B9F-80D1-ACF2FF83B365}" destId="{ACD499A5-6A7D-4779-BCF0-708B14FFE896}" srcOrd="22" destOrd="0" presId="urn:microsoft.com/office/officeart/2008/layout/LinedList"/>
    <dgm:cxn modelId="{44845964-71A9-43BD-B00F-B005B93DEDD7}" type="presParOf" srcId="{ACD499A5-6A7D-4779-BCF0-708B14FFE896}" destId="{B504B3D9-23BC-4E17-ADEE-7AEF4E066BB7}" srcOrd="0" destOrd="0" presId="urn:microsoft.com/office/officeart/2008/layout/LinedList"/>
    <dgm:cxn modelId="{BAEB13F3-17A9-44F2-8E1F-9CB9F5C763F8}" type="presParOf" srcId="{ACD499A5-6A7D-4779-BCF0-708B14FFE896}" destId="{3B9B23EA-D74A-41DE-B9C1-FC4443092676}" srcOrd="1" destOrd="0" presId="urn:microsoft.com/office/officeart/2008/layout/LinedList"/>
    <dgm:cxn modelId="{FF53315B-265C-4717-9B6D-E3E58F40F373}" type="presParOf" srcId="{ACD499A5-6A7D-4779-BCF0-708B14FFE896}" destId="{BCBB69A3-677D-45F0-8150-77F32F0BB543}" srcOrd="2" destOrd="0" presId="urn:microsoft.com/office/officeart/2008/layout/LinedList"/>
    <dgm:cxn modelId="{85E43D38-041E-4761-B387-BD1D7019363A}" type="presParOf" srcId="{22316E13-46A3-4B9F-80D1-ACF2FF83B365}" destId="{20B7A5E8-906A-4668-A914-D14ECB4A3D30}" srcOrd="23" destOrd="0" presId="urn:microsoft.com/office/officeart/2008/layout/LinedList"/>
    <dgm:cxn modelId="{49A768BA-870E-41ED-AB68-68D8F7A05B12}" type="presParOf" srcId="{22316E13-46A3-4B9F-80D1-ACF2FF83B365}" destId="{B9EE299A-BFAB-4ADB-8F4D-58DA2F2C5696}" srcOrd="24" destOrd="0" presId="urn:microsoft.com/office/officeart/2008/layout/LinedList"/>
    <dgm:cxn modelId="{24A044BD-69C9-4784-BEE5-0493100742CB}" type="presParOf" srcId="{22316E13-46A3-4B9F-80D1-ACF2FF83B365}" destId="{A10331D1-5B31-406A-AAE3-F4A7B473E687}" srcOrd="25" destOrd="0" presId="urn:microsoft.com/office/officeart/2008/layout/LinedList"/>
    <dgm:cxn modelId="{CCFEDD30-6579-47E5-BF19-046543123BD0}" type="presParOf" srcId="{A10331D1-5B31-406A-AAE3-F4A7B473E687}" destId="{2EE20117-4990-4620-B5EB-340B827A3A1F}" srcOrd="0" destOrd="0" presId="urn:microsoft.com/office/officeart/2008/layout/LinedList"/>
    <dgm:cxn modelId="{FD9ED39B-CAE6-4C08-9B71-0BA92BD483EE}" type="presParOf" srcId="{A10331D1-5B31-406A-AAE3-F4A7B473E687}" destId="{C9560BA9-9770-4B6B-9CD2-FC81A0C0ACF2}" srcOrd="1" destOrd="0" presId="urn:microsoft.com/office/officeart/2008/layout/LinedList"/>
    <dgm:cxn modelId="{35E07805-56C5-46BF-B11C-3A03031D3DDF}" type="presParOf" srcId="{A10331D1-5B31-406A-AAE3-F4A7B473E687}" destId="{7295FCC8-9099-4D82-B715-A6291169509A}" srcOrd="2" destOrd="0" presId="urn:microsoft.com/office/officeart/2008/layout/LinedList"/>
    <dgm:cxn modelId="{5BC3F36C-7A99-40E2-BB0C-42A134000D86}" type="presParOf" srcId="{22316E13-46A3-4B9F-80D1-ACF2FF83B365}" destId="{5C30A7DA-15E2-4433-BAA5-DEA5ADAED093}" srcOrd="26" destOrd="0" presId="urn:microsoft.com/office/officeart/2008/layout/LinedList"/>
    <dgm:cxn modelId="{3C0E7DAD-962E-4CB7-B6B5-9099823E2DA7}" type="presParOf" srcId="{22316E13-46A3-4B9F-80D1-ACF2FF83B365}" destId="{0D18A7B3-FA15-48FC-8772-8BC6770096DF}" srcOrd="27" destOrd="0" presId="urn:microsoft.com/office/officeart/2008/layout/LinedList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4F5D-6134-485A-A180-D92612F852A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76A59BF-9113-4654-A668-CE876F840AB6}">
      <dgm:prSet phldrT="[Teksti]"/>
      <dgm:spPr/>
      <dgm:t>
        <a:bodyPr/>
        <a:lstStyle/>
        <a:p>
          <a:r>
            <a:rPr lang="fi-FI" b="1" dirty="0"/>
            <a:t>A:</a:t>
          </a:r>
          <a:r>
            <a:rPr lang="fi-FI" dirty="0"/>
            <a:t> Vahva näyttö</a:t>
          </a:r>
        </a:p>
      </dgm:t>
    </dgm:pt>
    <dgm:pt modelId="{2DE5028C-2B5C-4E62-AC8C-AFA460104245}" type="parTrans" cxnId="{F4635073-BCB6-4B8B-A65D-9F693EB27083}">
      <dgm:prSet/>
      <dgm:spPr/>
      <dgm:t>
        <a:bodyPr/>
        <a:lstStyle/>
        <a:p>
          <a:endParaRPr lang="fi-FI"/>
        </a:p>
      </dgm:t>
    </dgm:pt>
    <dgm:pt modelId="{27E0873F-270F-4180-9243-3BCFF390E176}" type="sibTrans" cxnId="{F4635073-BCB6-4B8B-A65D-9F693EB27083}">
      <dgm:prSet/>
      <dgm:spPr/>
      <dgm:t>
        <a:bodyPr/>
        <a:lstStyle/>
        <a:p>
          <a:endParaRPr lang="fi-FI"/>
        </a:p>
      </dgm:t>
    </dgm:pt>
    <dgm:pt modelId="{930D1BA8-DC53-4FEB-A3E2-12C40B60A671}">
      <dgm:prSet phldrT="[Teksti]"/>
      <dgm:spPr/>
      <dgm:t>
        <a:bodyPr/>
        <a:lstStyle/>
        <a:p>
          <a:r>
            <a:rPr lang="fi-FI" b="1" dirty="0"/>
            <a:t>B:</a:t>
          </a:r>
          <a:r>
            <a:rPr lang="fi-FI" dirty="0"/>
            <a:t> Kohtuullinen näyttö</a:t>
          </a:r>
        </a:p>
      </dgm:t>
    </dgm:pt>
    <dgm:pt modelId="{82FECBEB-42C1-4A16-8791-79AD458312D2}" type="parTrans" cxnId="{6F5A5EFD-8937-4757-A819-85B79EAE466A}">
      <dgm:prSet/>
      <dgm:spPr/>
      <dgm:t>
        <a:bodyPr/>
        <a:lstStyle/>
        <a:p>
          <a:endParaRPr lang="fi-FI"/>
        </a:p>
      </dgm:t>
    </dgm:pt>
    <dgm:pt modelId="{33581DA1-124F-4679-94D5-D746BA56A545}" type="sibTrans" cxnId="{6F5A5EFD-8937-4757-A819-85B79EAE466A}">
      <dgm:prSet/>
      <dgm:spPr/>
      <dgm:t>
        <a:bodyPr/>
        <a:lstStyle/>
        <a:p>
          <a:endParaRPr lang="fi-FI"/>
        </a:p>
      </dgm:t>
    </dgm:pt>
    <dgm:pt modelId="{456DCD0F-2AA2-4BF0-B514-410D47C93E14}">
      <dgm:prSet phldrT="[Teksti]"/>
      <dgm:spPr/>
      <dgm:t>
        <a:bodyPr/>
        <a:lstStyle/>
        <a:p>
          <a:r>
            <a:rPr lang="fi-FI" b="1" dirty="0"/>
            <a:t>C:</a:t>
          </a:r>
          <a:r>
            <a:rPr lang="fi-FI" dirty="0"/>
            <a:t> Niukka näyttö</a:t>
          </a:r>
        </a:p>
      </dgm:t>
    </dgm:pt>
    <dgm:pt modelId="{46AE2FDE-9D3B-405F-A461-6D4DB9913B67}" type="parTrans" cxnId="{DCC04E3A-3A75-43BE-A346-EF7BB3C02AF7}">
      <dgm:prSet/>
      <dgm:spPr/>
      <dgm:t>
        <a:bodyPr/>
        <a:lstStyle/>
        <a:p>
          <a:endParaRPr lang="fi-FI"/>
        </a:p>
      </dgm:t>
    </dgm:pt>
    <dgm:pt modelId="{15558973-25E5-4E5F-AC68-4DB7AA398CD2}" type="sibTrans" cxnId="{DCC04E3A-3A75-43BE-A346-EF7BB3C02AF7}">
      <dgm:prSet/>
      <dgm:spPr/>
      <dgm:t>
        <a:bodyPr/>
        <a:lstStyle/>
        <a:p>
          <a:endParaRPr lang="fi-FI"/>
        </a:p>
      </dgm:t>
    </dgm:pt>
    <dgm:pt modelId="{A40A8757-2C8B-40C1-B01B-F3CED256A86B}">
      <dgm:prSet phldrT="[Teksti]"/>
      <dgm:spPr/>
      <dgm:t>
        <a:bodyPr/>
        <a:lstStyle/>
        <a:p>
          <a:r>
            <a:rPr lang="fi-FI" b="1" dirty="0"/>
            <a:t>D</a:t>
          </a:r>
          <a:r>
            <a:rPr lang="fi-FI" dirty="0"/>
            <a:t>: Ei näyttöä</a:t>
          </a:r>
        </a:p>
      </dgm:t>
    </dgm:pt>
    <dgm:pt modelId="{70372FE9-6C72-443E-8919-9E592678E748}" type="parTrans" cxnId="{CA89424E-50BD-415C-9FE0-DB0BED67A3A1}">
      <dgm:prSet/>
      <dgm:spPr/>
      <dgm:t>
        <a:bodyPr/>
        <a:lstStyle/>
        <a:p>
          <a:endParaRPr lang="fi-FI"/>
        </a:p>
      </dgm:t>
    </dgm:pt>
    <dgm:pt modelId="{7AF8E956-7CE4-40CE-8691-13FCAFE99F64}" type="sibTrans" cxnId="{CA89424E-50BD-415C-9FE0-DB0BED67A3A1}">
      <dgm:prSet/>
      <dgm:spPr/>
      <dgm:t>
        <a:bodyPr/>
        <a:lstStyle/>
        <a:p>
          <a:endParaRPr lang="fi-FI"/>
        </a:p>
      </dgm:t>
    </dgm:pt>
    <dgm:pt modelId="{EDDCFA6A-750B-4E07-B0FE-618EC8EA8E04}">
      <dgm:prSet phldrT="[Teksti]" custT="1"/>
      <dgm:spPr/>
      <dgm:t>
        <a:bodyPr/>
        <a:lstStyle/>
        <a:p>
          <a:endParaRPr lang="fi-FI" dirty="0"/>
        </a:p>
      </dgm:t>
    </dgm:pt>
    <dgm:pt modelId="{60F74590-B6FA-4B7A-AF49-700FC54C97A6}" type="sibTrans" cxnId="{E925C8B9-4F96-448A-9B5C-A12E53477BD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A79DD65C-321D-4789-9D39-DE226DD82647}" type="parTrans" cxnId="{E925C8B9-4F96-448A-9B5C-A12E53477BDF}">
      <dgm:prSet/>
      <dgm:spPr/>
      <dgm:t>
        <a:bodyPr/>
        <a:lstStyle/>
        <a:p>
          <a:endParaRPr lang="fi-FI"/>
        </a:p>
      </dgm:t>
    </dgm:pt>
    <dgm:pt modelId="{83CC4E55-12FF-4A7E-8F4E-4B7E5D1DD8D4}" type="pres">
      <dgm:prSet presAssocID="{7F934F5D-6134-485A-A180-D92612F852A4}" presName="Name0" presStyleCnt="0">
        <dgm:presLayoutVars>
          <dgm:dir/>
        </dgm:presLayoutVars>
      </dgm:prSet>
      <dgm:spPr/>
      <dgm:t>
        <a:bodyPr/>
        <a:lstStyle/>
        <a:p>
          <a:endParaRPr lang="fi-FI"/>
        </a:p>
      </dgm:t>
    </dgm:pt>
    <dgm:pt modelId="{F3A1285A-AB87-4447-B357-5FA9988DE86C}" type="pres">
      <dgm:prSet presAssocID="{60F74590-B6FA-4B7A-AF49-700FC54C97A6}" presName="picture_1" presStyleLbl="bgImgPlace1" presStyleIdx="0" presStyleCnt="1" custScaleX="97768" custScaleY="102461" custLinFactNeighborX="-190" custLinFactNeighborY="-174"/>
      <dgm:spPr/>
      <dgm:t>
        <a:bodyPr/>
        <a:lstStyle/>
        <a:p>
          <a:endParaRPr lang="fi-FI"/>
        </a:p>
      </dgm:t>
    </dgm:pt>
    <dgm:pt modelId="{8D33CEDF-3413-4E11-BD77-B9CA4CCD1664}" type="pres">
      <dgm:prSet presAssocID="{EDDCFA6A-750B-4E07-B0FE-618EC8EA8E04}" presName="text_1" presStyleLbl="node1" presStyleIdx="0" presStyleCnt="0" custScaleX="84907" custScaleY="251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45F2F6-B09C-44DB-B7E6-36AA525ECEEE}" type="pres">
      <dgm:prSet presAssocID="{7F934F5D-6134-485A-A180-D92612F852A4}" presName="linV" presStyleCnt="0"/>
      <dgm:spPr/>
    </dgm:pt>
    <dgm:pt modelId="{2EB3ACC3-3E4F-4E2E-BE1C-D7D9EADA1B4D}" type="pres">
      <dgm:prSet presAssocID="{976A59BF-9113-4654-A668-CE876F840AB6}" presName="pair" presStyleCnt="0"/>
      <dgm:spPr/>
    </dgm:pt>
    <dgm:pt modelId="{271D1B13-E5B5-4D6A-8EFC-3CE35517B46B}" type="pres">
      <dgm:prSet presAssocID="{976A59BF-9113-4654-A668-CE876F840AB6}" presName="spaceH" presStyleLbl="node1" presStyleIdx="0" presStyleCnt="0"/>
      <dgm:spPr/>
    </dgm:pt>
    <dgm:pt modelId="{BAF07774-ADA6-456C-8C87-F2FB14298A92}" type="pres">
      <dgm:prSet presAssocID="{976A59BF-9113-4654-A668-CE876F840AB6}" presName="desPictures" presStyleLbl="alignImgPlace1" presStyleIdx="0" presStyleCnt="4"/>
      <dgm:spPr/>
    </dgm:pt>
    <dgm:pt modelId="{7AF89706-02EA-4CD3-A150-3124A55104A1}" type="pres">
      <dgm:prSet presAssocID="{976A59BF-9113-4654-A668-CE876F840AB6}" presName="desTextWrapper" presStyleCnt="0"/>
      <dgm:spPr/>
    </dgm:pt>
    <dgm:pt modelId="{BC9579C4-BDEA-4B3E-802B-574AF878FBE1}" type="pres">
      <dgm:prSet presAssocID="{976A59BF-9113-4654-A668-CE876F840AB6}" presName="des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B1F1811-2C80-4166-BF89-F74D3973619C}" type="pres">
      <dgm:prSet presAssocID="{27E0873F-270F-4180-9243-3BCFF390E176}" presName="spaceV" presStyleCnt="0"/>
      <dgm:spPr/>
    </dgm:pt>
    <dgm:pt modelId="{7D1066FD-415B-43A5-88DD-6906B2E33552}" type="pres">
      <dgm:prSet presAssocID="{930D1BA8-DC53-4FEB-A3E2-12C40B60A671}" presName="pair" presStyleCnt="0"/>
      <dgm:spPr/>
    </dgm:pt>
    <dgm:pt modelId="{40C77E17-BAED-46F0-A729-CFAE17E6053A}" type="pres">
      <dgm:prSet presAssocID="{930D1BA8-DC53-4FEB-A3E2-12C40B60A671}" presName="spaceH" presStyleLbl="node1" presStyleIdx="0" presStyleCnt="0"/>
      <dgm:spPr/>
    </dgm:pt>
    <dgm:pt modelId="{65300A34-7772-4E24-BD2E-CCC0C85BE6CE}" type="pres">
      <dgm:prSet presAssocID="{930D1BA8-DC53-4FEB-A3E2-12C40B60A671}" presName="desPictures" presStyleLbl="alignImgPlace1" presStyleIdx="1" presStyleCnt="4"/>
      <dgm:spPr/>
    </dgm:pt>
    <dgm:pt modelId="{E18066D9-590E-4B64-B620-14E07EF8153B}" type="pres">
      <dgm:prSet presAssocID="{930D1BA8-DC53-4FEB-A3E2-12C40B60A671}" presName="desTextWrapper" presStyleCnt="0"/>
      <dgm:spPr/>
    </dgm:pt>
    <dgm:pt modelId="{B011DE94-7E3C-4C15-8BCF-D3B75A86F6F4}" type="pres">
      <dgm:prSet presAssocID="{930D1BA8-DC53-4FEB-A3E2-12C40B60A671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C98D9A0-7C39-4E5F-86C7-8B8B0017906E}" type="pres">
      <dgm:prSet presAssocID="{33581DA1-124F-4679-94D5-D746BA56A545}" presName="spaceV" presStyleCnt="0"/>
      <dgm:spPr/>
    </dgm:pt>
    <dgm:pt modelId="{7A1E3B62-63E8-4A73-BA81-69406CBF33D3}" type="pres">
      <dgm:prSet presAssocID="{456DCD0F-2AA2-4BF0-B514-410D47C93E14}" presName="pair" presStyleCnt="0"/>
      <dgm:spPr/>
    </dgm:pt>
    <dgm:pt modelId="{D03FD3F6-23F3-4B96-AAB2-CEC6E1F3779A}" type="pres">
      <dgm:prSet presAssocID="{456DCD0F-2AA2-4BF0-B514-410D47C93E14}" presName="spaceH" presStyleLbl="node1" presStyleIdx="0" presStyleCnt="0"/>
      <dgm:spPr/>
    </dgm:pt>
    <dgm:pt modelId="{45726C5F-B33D-43E2-977E-AEFF3D10E219}" type="pres">
      <dgm:prSet presAssocID="{456DCD0F-2AA2-4BF0-B514-410D47C93E14}" presName="desPictures" presStyleLbl="alignImgPlace1" presStyleIdx="2" presStyleCnt="4"/>
      <dgm:spPr/>
    </dgm:pt>
    <dgm:pt modelId="{D726F3FE-8BB8-442D-9C9B-5EDE47748B70}" type="pres">
      <dgm:prSet presAssocID="{456DCD0F-2AA2-4BF0-B514-410D47C93E14}" presName="desTextWrapper" presStyleCnt="0"/>
      <dgm:spPr/>
    </dgm:pt>
    <dgm:pt modelId="{2620F7E9-28DE-462C-8EB4-D4FEB39CCF90}" type="pres">
      <dgm:prSet presAssocID="{456DCD0F-2AA2-4BF0-B514-410D47C93E14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D978A0-AB0C-4685-BD19-8353391D87DE}" type="pres">
      <dgm:prSet presAssocID="{15558973-25E5-4E5F-AC68-4DB7AA398CD2}" presName="spaceV" presStyleCnt="0"/>
      <dgm:spPr/>
    </dgm:pt>
    <dgm:pt modelId="{501839EA-2B3F-432A-9814-3FE618A91E14}" type="pres">
      <dgm:prSet presAssocID="{A40A8757-2C8B-40C1-B01B-F3CED256A86B}" presName="pair" presStyleCnt="0"/>
      <dgm:spPr/>
    </dgm:pt>
    <dgm:pt modelId="{103C29ED-A551-46D8-BF0E-3CE171E7A00E}" type="pres">
      <dgm:prSet presAssocID="{A40A8757-2C8B-40C1-B01B-F3CED256A86B}" presName="spaceH" presStyleLbl="node1" presStyleIdx="0" presStyleCnt="0"/>
      <dgm:spPr/>
    </dgm:pt>
    <dgm:pt modelId="{2BEEEBC3-9684-4977-B468-3ECC8D965505}" type="pres">
      <dgm:prSet presAssocID="{A40A8757-2C8B-40C1-B01B-F3CED256A86B}" presName="desPictures" presStyleLbl="alignImgPlace1" presStyleIdx="3" presStyleCnt="4" custLinFactNeighborX="3396" custLinFactNeighborY="-6126"/>
      <dgm:spPr/>
    </dgm:pt>
    <dgm:pt modelId="{DB2CBA56-0198-4EA9-AE0B-38BB81A1097B}" type="pres">
      <dgm:prSet presAssocID="{A40A8757-2C8B-40C1-B01B-F3CED256A86B}" presName="desTextWrapper" presStyleCnt="0"/>
      <dgm:spPr/>
    </dgm:pt>
    <dgm:pt modelId="{FB6BD5CE-9726-4506-A993-E83CCE01C1DA}" type="pres">
      <dgm:prSet presAssocID="{A40A8757-2C8B-40C1-B01B-F3CED256A86B}" presName="desText" presStyleLbl="revTx" presStyleIdx="3" presStyleCnt="4" custScaleY="67294" custLinFactNeighborX="-980" custLinFactNeighborY="-2247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1FAEC6-C91A-421A-BDC0-01F27C48BFAE}" type="pres">
      <dgm:prSet presAssocID="{7F934F5D-6134-485A-A180-D92612F852A4}" presName="maxNode" presStyleCnt="0"/>
      <dgm:spPr/>
    </dgm:pt>
    <dgm:pt modelId="{080FF170-71E5-4323-B8C7-79787FE77139}" type="pres">
      <dgm:prSet presAssocID="{7F934F5D-6134-485A-A180-D92612F852A4}" presName="Name33" presStyleCnt="0"/>
      <dgm:spPr/>
    </dgm:pt>
  </dgm:ptLst>
  <dgm:cxnLst>
    <dgm:cxn modelId="{E925C8B9-4F96-448A-9B5C-A12E53477BDF}" srcId="{7F934F5D-6134-485A-A180-D92612F852A4}" destId="{EDDCFA6A-750B-4E07-B0FE-618EC8EA8E04}" srcOrd="0" destOrd="0" parTransId="{A79DD65C-321D-4789-9D39-DE226DD82647}" sibTransId="{60F74590-B6FA-4B7A-AF49-700FC54C97A6}"/>
    <dgm:cxn modelId="{AAD64328-CEE3-448A-9874-D551E4233345}" type="presOf" srcId="{976A59BF-9113-4654-A668-CE876F840AB6}" destId="{BC9579C4-BDEA-4B3E-802B-574AF878FBE1}" srcOrd="0" destOrd="0" presId="urn:microsoft.com/office/officeart/2008/layout/AccentedPicture"/>
    <dgm:cxn modelId="{96E97019-3719-4D60-AB50-4BD11719663D}" type="presOf" srcId="{60F74590-B6FA-4B7A-AF49-700FC54C97A6}" destId="{F3A1285A-AB87-4447-B357-5FA9988DE86C}" srcOrd="0" destOrd="0" presId="urn:microsoft.com/office/officeart/2008/layout/AccentedPicture"/>
    <dgm:cxn modelId="{31BD31D8-87FE-4522-B261-75D9C4883F18}" type="presOf" srcId="{456DCD0F-2AA2-4BF0-B514-410D47C93E14}" destId="{2620F7E9-28DE-462C-8EB4-D4FEB39CCF90}" srcOrd="0" destOrd="0" presId="urn:microsoft.com/office/officeart/2008/layout/AccentedPicture"/>
    <dgm:cxn modelId="{6F5A5EFD-8937-4757-A819-85B79EAE466A}" srcId="{7F934F5D-6134-485A-A180-D92612F852A4}" destId="{930D1BA8-DC53-4FEB-A3E2-12C40B60A671}" srcOrd="2" destOrd="0" parTransId="{82FECBEB-42C1-4A16-8791-79AD458312D2}" sibTransId="{33581DA1-124F-4679-94D5-D746BA56A545}"/>
    <dgm:cxn modelId="{356DB89C-A848-4C9D-99E4-9A4892829D9F}" type="presOf" srcId="{930D1BA8-DC53-4FEB-A3E2-12C40B60A671}" destId="{B011DE94-7E3C-4C15-8BCF-D3B75A86F6F4}" srcOrd="0" destOrd="0" presId="urn:microsoft.com/office/officeart/2008/layout/AccentedPicture"/>
    <dgm:cxn modelId="{01795891-131B-4378-BD4E-422100CBD8EE}" type="presOf" srcId="{7F934F5D-6134-485A-A180-D92612F852A4}" destId="{83CC4E55-12FF-4A7E-8F4E-4B7E5D1DD8D4}" srcOrd="0" destOrd="0" presId="urn:microsoft.com/office/officeart/2008/layout/AccentedPicture"/>
    <dgm:cxn modelId="{F103501D-59CF-4043-AF8C-EE89750E9AE0}" type="presOf" srcId="{EDDCFA6A-750B-4E07-B0FE-618EC8EA8E04}" destId="{8D33CEDF-3413-4E11-BD77-B9CA4CCD1664}" srcOrd="0" destOrd="0" presId="urn:microsoft.com/office/officeart/2008/layout/AccentedPicture"/>
    <dgm:cxn modelId="{2D7F69D1-6D6B-4CD3-8100-680A28B6C316}" type="presOf" srcId="{A40A8757-2C8B-40C1-B01B-F3CED256A86B}" destId="{FB6BD5CE-9726-4506-A993-E83CCE01C1DA}" srcOrd="0" destOrd="0" presId="urn:microsoft.com/office/officeart/2008/layout/AccentedPicture"/>
    <dgm:cxn modelId="{DCC04E3A-3A75-43BE-A346-EF7BB3C02AF7}" srcId="{7F934F5D-6134-485A-A180-D92612F852A4}" destId="{456DCD0F-2AA2-4BF0-B514-410D47C93E14}" srcOrd="3" destOrd="0" parTransId="{46AE2FDE-9D3B-405F-A461-6D4DB9913B67}" sibTransId="{15558973-25E5-4E5F-AC68-4DB7AA398CD2}"/>
    <dgm:cxn modelId="{F4635073-BCB6-4B8B-A65D-9F693EB27083}" srcId="{7F934F5D-6134-485A-A180-D92612F852A4}" destId="{976A59BF-9113-4654-A668-CE876F840AB6}" srcOrd="1" destOrd="0" parTransId="{2DE5028C-2B5C-4E62-AC8C-AFA460104245}" sibTransId="{27E0873F-270F-4180-9243-3BCFF390E176}"/>
    <dgm:cxn modelId="{CA89424E-50BD-415C-9FE0-DB0BED67A3A1}" srcId="{7F934F5D-6134-485A-A180-D92612F852A4}" destId="{A40A8757-2C8B-40C1-B01B-F3CED256A86B}" srcOrd="4" destOrd="0" parTransId="{70372FE9-6C72-443E-8919-9E592678E748}" sibTransId="{7AF8E956-7CE4-40CE-8691-13FCAFE99F64}"/>
    <dgm:cxn modelId="{8B8AA83B-D5F2-4D72-BC24-6BDE2ADD9C36}" type="presParOf" srcId="{83CC4E55-12FF-4A7E-8F4E-4B7E5D1DD8D4}" destId="{F3A1285A-AB87-4447-B357-5FA9988DE86C}" srcOrd="0" destOrd="0" presId="urn:microsoft.com/office/officeart/2008/layout/AccentedPicture"/>
    <dgm:cxn modelId="{76895B2A-220D-47A1-A34F-BF1E28125D27}" type="presParOf" srcId="{83CC4E55-12FF-4A7E-8F4E-4B7E5D1DD8D4}" destId="{8D33CEDF-3413-4E11-BD77-B9CA4CCD1664}" srcOrd="1" destOrd="0" presId="urn:microsoft.com/office/officeart/2008/layout/AccentedPicture"/>
    <dgm:cxn modelId="{0675A972-6554-447A-A49A-5D221EA252F5}" type="presParOf" srcId="{83CC4E55-12FF-4A7E-8F4E-4B7E5D1DD8D4}" destId="{6A45F2F6-B09C-44DB-B7E6-36AA525ECEEE}" srcOrd="2" destOrd="0" presId="urn:microsoft.com/office/officeart/2008/layout/AccentedPicture"/>
    <dgm:cxn modelId="{928A127B-45BB-4A03-A829-6E4B7A63EEE8}" type="presParOf" srcId="{6A45F2F6-B09C-44DB-B7E6-36AA525ECEEE}" destId="{2EB3ACC3-3E4F-4E2E-BE1C-D7D9EADA1B4D}" srcOrd="0" destOrd="0" presId="urn:microsoft.com/office/officeart/2008/layout/AccentedPicture"/>
    <dgm:cxn modelId="{742F5397-13D8-4F30-AB0D-B348459CC14E}" type="presParOf" srcId="{2EB3ACC3-3E4F-4E2E-BE1C-D7D9EADA1B4D}" destId="{271D1B13-E5B5-4D6A-8EFC-3CE35517B46B}" srcOrd="0" destOrd="0" presId="urn:microsoft.com/office/officeart/2008/layout/AccentedPicture"/>
    <dgm:cxn modelId="{6051EBEE-FF0A-4DA8-86DE-696EEA34DB04}" type="presParOf" srcId="{2EB3ACC3-3E4F-4E2E-BE1C-D7D9EADA1B4D}" destId="{BAF07774-ADA6-456C-8C87-F2FB14298A92}" srcOrd="1" destOrd="0" presId="urn:microsoft.com/office/officeart/2008/layout/AccentedPicture"/>
    <dgm:cxn modelId="{EEA24B59-C62E-45CC-BE39-6B73B1166802}" type="presParOf" srcId="{2EB3ACC3-3E4F-4E2E-BE1C-D7D9EADA1B4D}" destId="{7AF89706-02EA-4CD3-A150-3124A55104A1}" srcOrd="2" destOrd="0" presId="urn:microsoft.com/office/officeart/2008/layout/AccentedPicture"/>
    <dgm:cxn modelId="{67E377E5-1644-478F-9634-702AB0458D99}" type="presParOf" srcId="{7AF89706-02EA-4CD3-A150-3124A55104A1}" destId="{BC9579C4-BDEA-4B3E-802B-574AF878FBE1}" srcOrd="0" destOrd="0" presId="urn:microsoft.com/office/officeart/2008/layout/AccentedPicture"/>
    <dgm:cxn modelId="{F803C9FD-E311-49A2-8FF9-9B6C7EE86FEC}" type="presParOf" srcId="{6A45F2F6-B09C-44DB-B7E6-36AA525ECEEE}" destId="{4B1F1811-2C80-4166-BF89-F74D3973619C}" srcOrd="1" destOrd="0" presId="urn:microsoft.com/office/officeart/2008/layout/AccentedPicture"/>
    <dgm:cxn modelId="{14765E68-C798-424F-87D7-687ED41F4F70}" type="presParOf" srcId="{6A45F2F6-B09C-44DB-B7E6-36AA525ECEEE}" destId="{7D1066FD-415B-43A5-88DD-6906B2E33552}" srcOrd="2" destOrd="0" presId="urn:microsoft.com/office/officeart/2008/layout/AccentedPicture"/>
    <dgm:cxn modelId="{C3C1F80B-C3C8-44AF-B3E2-9DFDDEA6C54F}" type="presParOf" srcId="{7D1066FD-415B-43A5-88DD-6906B2E33552}" destId="{40C77E17-BAED-46F0-A729-CFAE17E6053A}" srcOrd="0" destOrd="0" presId="urn:microsoft.com/office/officeart/2008/layout/AccentedPicture"/>
    <dgm:cxn modelId="{8811716B-2711-49A2-BD8A-410DF01A88C1}" type="presParOf" srcId="{7D1066FD-415B-43A5-88DD-6906B2E33552}" destId="{65300A34-7772-4E24-BD2E-CCC0C85BE6CE}" srcOrd="1" destOrd="0" presId="urn:microsoft.com/office/officeart/2008/layout/AccentedPicture"/>
    <dgm:cxn modelId="{74CF2C2F-698B-4A51-B71C-B0F609280405}" type="presParOf" srcId="{7D1066FD-415B-43A5-88DD-6906B2E33552}" destId="{E18066D9-590E-4B64-B620-14E07EF8153B}" srcOrd="2" destOrd="0" presId="urn:microsoft.com/office/officeart/2008/layout/AccentedPicture"/>
    <dgm:cxn modelId="{E5E0C97F-1AC8-4A4F-979C-D2A2F865629E}" type="presParOf" srcId="{E18066D9-590E-4B64-B620-14E07EF8153B}" destId="{B011DE94-7E3C-4C15-8BCF-D3B75A86F6F4}" srcOrd="0" destOrd="0" presId="urn:microsoft.com/office/officeart/2008/layout/AccentedPicture"/>
    <dgm:cxn modelId="{16F4D176-9193-42CC-9F53-27A387CCE0CA}" type="presParOf" srcId="{6A45F2F6-B09C-44DB-B7E6-36AA525ECEEE}" destId="{0C98D9A0-7C39-4E5F-86C7-8B8B0017906E}" srcOrd="3" destOrd="0" presId="urn:microsoft.com/office/officeart/2008/layout/AccentedPicture"/>
    <dgm:cxn modelId="{499646EB-501C-4290-9DF7-AF035D8BC530}" type="presParOf" srcId="{6A45F2F6-B09C-44DB-B7E6-36AA525ECEEE}" destId="{7A1E3B62-63E8-4A73-BA81-69406CBF33D3}" srcOrd="4" destOrd="0" presId="urn:microsoft.com/office/officeart/2008/layout/AccentedPicture"/>
    <dgm:cxn modelId="{E67EA666-CCEB-46E7-8985-AB4F3AD16E95}" type="presParOf" srcId="{7A1E3B62-63E8-4A73-BA81-69406CBF33D3}" destId="{D03FD3F6-23F3-4B96-AAB2-CEC6E1F3779A}" srcOrd="0" destOrd="0" presId="urn:microsoft.com/office/officeart/2008/layout/AccentedPicture"/>
    <dgm:cxn modelId="{5CDBB8B6-A813-46F9-8D8C-A2CE6B44702B}" type="presParOf" srcId="{7A1E3B62-63E8-4A73-BA81-69406CBF33D3}" destId="{45726C5F-B33D-43E2-977E-AEFF3D10E219}" srcOrd="1" destOrd="0" presId="urn:microsoft.com/office/officeart/2008/layout/AccentedPicture"/>
    <dgm:cxn modelId="{32CAC736-99D1-4032-AEFB-584B6DB9C7FA}" type="presParOf" srcId="{7A1E3B62-63E8-4A73-BA81-69406CBF33D3}" destId="{D726F3FE-8BB8-442D-9C9B-5EDE47748B70}" srcOrd="2" destOrd="0" presId="urn:microsoft.com/office/officeart/2008/layout/AccentedPicture"/>
    <dgm:cxn modelId="{5E4B741D-7AB1-4B5C-B78D-ADFB10C85C54}" type="presParOf" srcId="{D726F3FE-8BB8-442D-9C9B-5EDE47748B70}" destId="{2620F7E9-28DE-462C-8EB4-D4FEB39CCF90}" srcOrd="0" destOrd="0" presId="urn:microsoft.com/office/officeart/2008/layout/AccentedPicture"/>
    <dgm:cxn modelId="{57A266C4-9DE1-42FC-B3FB-BF76BE8C4D0D}" type="presParOf" srcId="{6A45F2F6-B09C-44DB-B7E6-36AA525ECEEE}" destId="{F7D978A0-AB0C-4685-BD19-8353391D87DE}" srcOrd="5" destOrd="0" presId="urn:microsoft.com/office/officeart/2008/layout/AccentedPicture"/>
    <dgm:cxn modelId="{50F75A3F-23B7-40F7-A92D-89D77751AA17}" type="presParOf" srcId="{6A45F2F6-B09C-44DB-B7E6-36AA525ECEEE}" destId="{501839EA-2B3F-432A-9814-3FE618A91E14}" srcOrd="6" destOrd="0" presId="urn:microsoft.com/office/officeart/2008/layout/AccentedPicture"/>
    <dgm:cxn modelId="{DF77B70B-345F-4082-92BB-3E8D6DDF90E1}" type="presParOf" srcId="{501839EA-2B3F-432A-9814-3FE618A91E14}" destId="{103C29ED-A551-46D8-BF0E-3CE171E7A00E}" srcOrd="0" destOrd="0" presId="urn:microsoft.com/office/officeart/2008/layout/AccentedPicture"/>
    <dgm:cxn modelId="{783C39E7-9BFC-407B-8032-34DB30CBC759}" type="presParOf" srcId="{501839EA-2B3F-432A-9814-3FE618A91E14}" destId="{2BEEEBC3-9684-4977-B468-3ECC8D965505}" srcOrd="1" destOrd="0" presId="urn:microsoft.com/office/officeart/2008/layout/AccentedPicture"/>
    <dgm:cxn modelId="{EAA16D35-1F12-4082-A9B5-3F0133A0A6B6}" type="presParOf" srcId="{501839EA-2B3F-432A-9814-3FE618A91E14}" destId="{DB2CBA56-0198-4EA9-AE0B-38BB81A1097B}" srcOrd="2" destOrd="0" presId="urn:microsoft.com/office/officeart/2008/layout/AccentedPicture"/>
    <dgm:cxn modelId="{2265FC74-F09D-4B80-8734-B531860A9A25}" type="presParOf" srcId="{DB2CBA56-0198-4EA9-AE0B-38BB81A1097B}" destId="{FB6BD5CE-9726-4506-A993-E83CCE01C1DA}" srcOrd="0" destOrd="0" presId="urn:microsoft.com/office/officeart/2008/layout/AccentedPicture"/>
    <dgm:cxn modelId="{0E49277A-0B74-4DBE-AD54-D51B13318A65}" type="presParOf" srcId="{83CC4E55-12FF-4A7E-8F4E-4B7E5D1DD8D4}" destId="{DC1FAEC6-C91A-421A-BDC0-01F27C48BFAE}" srcOrd="3" destOrd="0" presId="urn:microsoft.com/office/officeart/2008/layout/AccentedPicture"/>
    <dgm:cxn modelId="{E56DC279-322D-42D3-92AE-65F823B80EE0}" type="presParOf" srcId="{DC1FAEC6-C91A-421A-BDC0-01F27C48BFAE}" destId="{080FF170-71E5-4323-B8C7-79787FE7713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5933F-6000-44FA-88F1-F9B3F39AFC4E}">
      <dsp:nvSpPr>
        <dsp:cNvPr id="0" name=""/>
        <dsp:cNvSpPr/>
      </dsp:nvSpPr>
      <dsp:spPr>
        <a:xfrm>
          <a:off x="0" y="1255"/>
          <a:ext cx="906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CAFCE-5610-48AF-9D92-0CEAAB90F3B9}">
      <dsp:nvSpPr>
        <dsp:cNvPr id="0" name=""/>
        <dsp:cNvSpPr/>
      </dsp:nvSpPr>
      <dsp:spPr>
        <a:xfrm>
          <a:off x="0" y="1255"/>
          <a:ext cx="3184308" cy="64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b="1" kern="1200" dirty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b="1" kern="1200" dirty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b="1" kern="1200" dirty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Mihin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tarvitaan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tutkimustietoa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>
              <a:solidFill>
                <a:schemeClr val="bg1"/>
              </a:solidFill>
            </a:rPr>
            <a:t> terveydestä?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0" kern="1200" dirty="0">
              <a:solidFill>
                <a:schemeClr val="bg1"/>
              </a:solidFill>
            </a:rPr>
            <a:t>s. 29</a:t>
          </a:r>
        </a:p>
      </dsp:txBody>
      <dsp:txXfrm>
        <a:off x="0" y="1255"/>
        <a:ext cx="3184308" cy="6405783"/>
      </dsp:txXfrm>
    </dsp:sp>
    <dsp:sp modelId="{4544C80D-16C0-4100-8C8B-CCAA081AC4AC}">
      <dsp:nvSpPr>
        <dsp:cNvPr id="0" name=""/>
        <dsp:cNvSpPr/>
      </dsp:nvSpPr>
      <dsp:spPr>
        <a:xfrm>
          <a:off x="3294498" y="37337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1. Terveyden ja sairauden </a:t>
          </a:r>
          <a:r>
            <a:rPr lang="fi-FI" sz="2000" b="1" kern="1200" dirty="0">
              <a:solidFill>
                <a:schemeClr val="bg1"/>
              </a:solidFill>
            </a:rPr>
            <a:t>ilmiöt</a:t>
          </a:r>
        </a:p>
      </dsp:txBody>
      <dsp:txXfrm>
        <a:off x="3294498" y="37337"/>
        <a:ext cx="5766599" cy="721630"/>
      </dsp:txXfrm>
    </dsp:sp>
    <dsp:sp modelId="{57F722DE-B586-42A3-95F6-82B16E3E1158}">
      <dsp:nvSpPr>
        <dsp:cNvPr id="0" name=""/>
        <dsp:cNvSpPr/>
      </dsp:nvSpPr>
      <dsp:spPr>
        <a:xfrm>
          <a:off x="3184308" y="758967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5F7EF-DFE4-44B7-9D62-B6AB94580CE7}">
      <dsp:nvSpPr>
        <dsp:cNvPr id="0" name=""/>
        <dsp:cNvSpPr/>
      </dsp:nvSpPr>
      <dsp:spPr>
        <a:xfrm>
          <a:off x="3294498" y="795049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2. Sairauksien </a:t>
          </a:r>
          <a:r>
            <a:rPr lang="fi-FI" sz="2000" b="1" kern="1200" dirty="0">
              <a:solidFill>
                <a:schemeClr val="bg1"/>
              </a:solidFill>
            </a:rPr>
            <a:t>ehkäisy</a:t>
          </a:r>
          <a:r>
            <a:rPr lang="fi-FI" sz="2000" kern="1200" dirty="0">
              <a:solidFill>
                <a:schemeClr val="bg1"/>
              </a:solidFill>
            </a:rPr>
            <a:t>keinot</a:t>
          </a:r>
        </a:p>
      </dsp:txBody>
      <dsp:txXfrm>
        <a:off x="3294498" y="795049"/>
        <a:ext cx="5766599" cy="721630"/>
      </dsp:txXfrm>
    </dsp:sp>
    <dsp:sp modelId="{928CE079-68CD-4CD2-911E-134051F79EEC}">
      <dsp:nvSpPr>
        <dsp:cNvPr id="0" name=""/>
        <dsp:cNvSpPr/>
      </dsp:nvSpPr>
      <dsp:spPr>
        <a:xfrm>
          <a:off x="3184308" y="1516679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8B4A1-BB2E-4512-8033-9D3299656A95}">
      <dsp:nvSpPr>
        <dsp:cNvPr id="0" name=""/>
        <dsp:cNvSpPr/>
      </dsp:nvSpPr>
      <dsp:spPr>
        <a:xfrm>
          <a:off x="3294498" y="1552761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3. </a:t>
          </a:r>
          <a:r>
            <a:rPr lang="fi-FI" sz="2000" b="1" kern="1200" dirty="0">
              <a:solidFill>
                <a:schemeClr val="bg1"/>
              </a:solidFill>
            </a:rPr>
            <a:t>Hoito</a:t>
          </a:r>
          <a:r>
            <a:rPr lang="fi-FI" sz="2000" kern="1200" dirty="0">
              <a:solidFill>
                <a:schemeClr val="bg1"/>
              </a:solidFill>
            </a:rPr>
            <a:t>menetelmät</a:t>
          </a:r>
        </a:p>
      </dsp:txBody>
      <dsp:txXfrm>
        <a:off x="3294498" y="1552761"/>
        <a:ext cx="5766599" cy="721630"/>
      </dsp:txXfrm>
    </dsp:sp>
    <dsp:sp modelId="{2C90E65C-0F21-4A3A-BC90-1D629647008D}">
      <dsp:nvSpPr>
        <dsp:cNvPr id="0" name=""/>
        <dsp:cNvSpPr/>
      </dsp:nvSpPr>
      <dsp:spPr>
        <a:xfrm>
          <a:off x="3184308" y="2274391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A95F6-8E6F-4E3C-84FB-866DC9565DA6}">
      <dsp:nvSpPr>
        <dsp:cNvPr id="0" name=""/>
        <dsp:cNvSpPr/>
      </dsp:nvSpPr>
      <dsp:spPr>
        <a:xfrm>
          <a:off x="3294498" y="2310472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4. Terveyden </a:t>
          </a:r>
          <a:r>
            <a:rPr lang="fi-FI" sz="2000" b="1" kern="1200" dirty="0">
              <a:solidFill>
                <a:schemeClr val="bg1"/>
              </a:solidFill>
            </a:rPr>
            <a:t>edistämisen</a:t>
          </a:r>
          <a:r>
            <a:rPr lang="fi-FI" sz="2000" kern="1200" dirty="0">
              <a:solidFill>
                <a:schemeClr val="bg1"/>
              </a:solidFill>
            </a:rPr>
            <a:t> toimet</a:t>
          </a:r>
        </a:p>
      </dsp:txBody>
      <dsp:txXfrm>
        <a:off x="3294498" y="2310472"/>
        <a:ext cx="5766599" cy="721630"/>
      </dsp:txXfrm>
    </dsp:sp>
    <dsp:sp modelId="{D1B3985A-93D7-4C9E-8646-898F85FB3ED3}">
      <dsp:nvSpPr>
        <dsp:cNvPr id="0" name=""/>
        <dsp:cNvSpPr/>
      </dsp:nvSpPr>
      <dsp:spPr>
        <a:xfrm>
          <a:off x="3184308" y="3032103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25B3F-84D5-4C10-AFE5-586C1AF21723}">
      <dsp:nvSpPr>
        <dsp:cNvPr id="0" name=""/>
        <dsp:cNvSpPr/>
      </dsp:nvSpPr>
      <dsp:spPr>
        <a:xfrm>
          <a:off x="3294498" y="3068184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5. Terveys</a:t>
          </a:r>
          <a:r>
            <a:rPr lang="fi-FI" sz="2000" b="1" kern="1200" dirty="0">
              <a:solidFill>
                <a:schemeClr val="bg1"/>
              </a:solidFill>
            </a:rPr>
            <a:t>kasvatus</a:t>
          </a:r>
          <a:r>
            <a:rPr lang="fi-FI" sz="2000" kern="1200" dirty="0">
              <a:solidFill>
                <a:schemeClr val="bg1"/>
              </a:solidFill>
            </a:rPr>
            <a:t>, -opetus, -valistus</a:t>
          </a:r>
        </a:p>
      </dsp:txBody>
      <dsp:txXfrm>
        <a:off x="3294498" y="3068184"/>
        <a:ext cx="5766599" cy="721630"/>
      </dsp:txXfrm>
    </dsp:sp>
    <dsp:sp modelId="{F666C0E6-CC8D-4186-B3C7-8414C7119A2B}">
      <dsp:nvSpPr>
        <dsp:cNvPr id="0" name=""/>
        <dsp:cNvSpPr/>
      </dsp:nvSpPr>
      <dsp:spPr>
        <a:xfrm>
          <a:off x="3184308" y="3789815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BB827-C40B-43AE-B617-C09CE970A5CB}">
      <dsp:nvSpPr>
        <dsp:cNvPr id="0" name=""/>
        <dsp:cNvSpPr/>
      </dsp:nvSpPr>
      <dsp:spPr>
        <a:xfrm>
          <a:off x="3294498" y="3825896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6. Terveydenhuollon </a:t>
          </a:r>
          <a:r>
            <a:rPr lang="fi-FI" sz="2000" b="1" kern="1200" dirty="0">
              <a:solidFill>
                <a:schemeClr val="bg1"/>
              </a:solidFill>
            </a:rPr>
            <a:t>ammatti</a:t>
          </a:r>
          <a:r>
            <a:rPr lang="fi-FI" sz="2000" kern="1200" dirty="0">
              <a:solidFill>
                <a:schemeClr val="bg1"/>
              </a:solidFill>
            </a:rPr>
            <a:t>käytännöt</a:t>
          </a:r>
        </a:p>
      </dsp:txBody>
      <dsp:txXfrm>
        <a:off x="3294498" y="3825896"/>
        <a:ext cx="5766599" cy="721630"/>
      </dsp:txXfrm>
    </dsp:sp>
    <dsp:sp modelId="{A5C1EFB2-F17B-4A16-9FCD-E62C801D199D}">
      <dsp:nvSpPr>
        <dsp:cNvPr id="0" name=""/>
        <dsp:cNvSpPr/>
      </dsp:nvSpPr>
      <dsp:spPr>
        <a:xfrm>
          <a:off x="3184308" y="4547527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36E9-9EBF-41BD-9EAA-E75B2419652D}">
      <dsp:nvSpPr>
        <dsp:cNvPr id="0" name=""/>
        <dsp:cNvSpPr/>
      </dsp:nvSpPr>
      <dsp:spPr>
        <a:xfrm>
          <a:off x="3294498" y="4583608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7. Terveysalan </a:t>
          </a:r>
          <a:r>
            <a:rPr lang="fi-FI" sz="2000" b="1" kern="1200" dirty="0">
              <a:solidFill>
                <a:schemeClr val="bg1"/>
              </a:solidFill>
            </a:rPr>
            <a:t>koulutus</a:t>
          </a:r>
        </a:p>
      </dsp:txBody>
      <dsp:txXfrm>
        <a:off x="3294498" y="4583608"/>
        <a:ext cx="5766599" cy="721630"/>
      </dsp:txXfrm>
    </dsp:sp>
    <dsp:sp modelId="{D8DC08FF-8DE6-487C-90A6-F43B3CF20D7F}">
      <dsp:nvSpPr>
        <dsp:cNvPr id="0" name=""/>
        <dsp:cNvSpPr/>
      </dsp:nvSpPr>
      <dsp:spPr>
        <a:xfrm>
          <a:off x="3184308" y="5305238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B23EA-D74A-41DE-B9C1-FC4443092676}">
      <dsp:nvSpPr>
        <dsp:cNvPr id="0" name=""/>
        <dsp:cNvSpPr/>
      </dsp:nvSpPr>
      <dsp:spPr>
        <a:xfrm>
          <a:off x="3294498" y="5341320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8. Terveys</a:t>
          </a:r>
          <a:r>
            <a:rPr lang="fi-FI" sz="2000" b="1" kern="1200" dirty="0">
              <a:solidFill>
                <a:schemeClr val="bg1"/>
              </a:solidFill>
            </a:rPr>
            <a:t>poliittiset</a:t>
          </a:r>
          <a:r>
            <a:rPr lang="fi-FI" sz="2000" kern="1200" dirty="0">
              <a:solidFill>
                <a:schemeClr val="bg1"/>
              </a:solidFill>
            </a:rPr>
            <a:t> päätökset</a:t>
          </a:r>
        </a:p>
      </dsp:txBody>
      <dsp:txXfrm>
        <a:off x="3294498" y="5341320"/>
        <a:ext cx="5766599" cy="721630"/>
      </dsp:txXfrm>
    </dsp:sp>
    <dsp:sp modelId="{20B7A5E8-906A-4668-A914-D14ECB4A3D30}">
      <dsp:nvSpPr>
        <dsp:cNvPr id="0" name=""/>
        <dsp:cNvSpPr/>
      </dsp:nvSpPr>
      <dsp:spPr>
        <a:xfrm>
          <a:off x="3184308" y="6062950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0BA9-9770-4B6B-9CD2-FC81A0C0ACF2}">
      <dsp:nvSpPr>
        <dsp:cNvPr id="0" name=""/>
        <dsp:cNvSpPr/>
      </dsp:nvSpPr>
      <dsp:spPr>
        <a:xfrm>
          <a:off x="3294498" y="6099032"/>
          <a:ext cx="5766599" cy="72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>
              <a:solidFill>
                <a:schemeClr val="bg1"/>
              </a:solidFill>
            </a:rPr>
            <a:t>9. Terveys</a:t>
          </a:r>
          <a:r>
            <a:rPr lang="fi-FI" sz="2000" b="1" kern="1200" dirty="0">
              <a:solidFill>
                <a:schemeClr val="bg1"/>
              </a:solidFill>
            </a:rPr>
            <a:t>teknologia</a:t>
          </a:r>
        </a:p>
      </dsp:txBody>
      <dsp:txXfrm>
        <a:off x="3294498" y="6099032"/>
        <a:ext cx="5766599" cy="721630"/>
      </dsp:txXfrm>
    </dsp:sp>
    <dsp:sp modelId="{5C30A7DA-15E2-4433-BAA5-DEA5ADAED093}">
      <dsp:nvSpPr>
        <dsp:cNvPr id="0" name=""/>
        <dsp:cNvSpPr/>
      </dsp:nvSpPr>
      <dsp:spPr>
        <a:xfrm>
          <a:off x="3184308" y="6820662"/>
          <a:ext cx="587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285A-AB87-4447-B357-5FA9988DE86C}">
      <dsp:nvSpPr>
        <dsp:cNvPr id="0" name=""/>
        <dsp:cNvSpPr/>
      </dsp:nvSpPr>
      <dsp:spPr>
        <a:xfrm>
          <a:off x="84862" y="217735"/>
          <a:ext cx="4565610" cy="610301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3CEDF-3413-4E11-BD77-B9CA4CCD1664}">
      <dsp:nvSpPr>
        <dsp:cNvPr id="0" name=""/>
        <dsp:cNvSpPr/>
      </dsp:nvSpPr>
      <dsp:spPr>
        <a:xfrm>
          <a:off x="499768" y="3783063"/>
          <a:ext cx="3053066" cy="8991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 dirty="0"/>
        </a:p>
      </dsp:txBody>
      <dsp:txXfrm>
        <a:off x="499768" y="3783063"/>
        <a:ext cx="3053066" cy="899146"/>
      </dsp:txXfrm>
    </dsp:sp>
    <dsp:sp modelId="{BAF07774-ADA6-456C-8C87-F2FB14298A92}">
      <dsp:nvSpPr>
        <dsp:cNvPr id="0" name=""/>
        <dsp:cNvSpPr/>
      </dsp:nvSpPr>
      <dsp:spPr>
        <a:xfrm>
          <a:off x="3990581" y="3572"/>
          <a:ext cx="1441758" cy="1441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579C4-BDEA-4B3E-802B-574AF878FBE1}">
      <dsp:nvSpPr>
        <dsp:cNvPr id="0" name=""/>
        <dsp:cNvSpPr/>
      </dsp:nvSpPr>
      <dsp:spPr>
        <a:xfrm>
          <a:off x="5432339" y="3572"/>
          <a:ext cx="3239009" cy="144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b="1" kern="1200" dirty="0"/>
            <a:t>A:</a:t>
          </a:r>
          <a:r>
            <a:rPr lang="fi-FI" sz="3800" kern="1200" dirty="0"/>
            <a:t> Vahva näyttö</a:t>
          </a:r>
        </a:p>
      </dsp:txBody>
      <dsp:txXfrm>
        <a:off x="5432339" y="3572"/>
        <a:ext cx="3239009" cy="1441758"/>
      </dsp:txXfrm>
    </dsp:sp>
    <dsp:sp modelId="{65300A34-7772-4E24-BD2E-CCC0C85BE6CE}">
      <dsp:nvSpPr>
        <dsp:cNvPr id="0" name=""/>
        <dsp:cNvSpPr/>
      </dsp:nvSpPr>
      <dsp:spPr>
        <a:xfrm>
          <a:off x="3990581" y="1704847"/>
          <a:ext cx="1441758" cy="1441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1DE94-7E3C-4C15-8BCF-D3B75A86F6F4}">
      <dsp:nvSpPr>
        <dsp:cNvPr id="0" name=""/>
        <dsp:cNvSpPr/>
      </dsp:nvSpPr>
      <dsp:spPr>
        <a:xfrm>
          <a:off x="5432339" y="1704847"/>
          <a:ext cx="3239009" cy="144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b="1" kern="1200" dirty="0"/>
            <a:t>B:</a:t>
          </a:r>
          <a:r>
            <a:rPr lang="fi-FI" sz="3800" kern="1200" dirty="0"/>
            <a:t> Kohtuullinen näyttö</a:t>
          </a:r>
        </a:p>
      </dsp:txBody>
      <dsp:txXfrm>
        <a:off x="5432339" y="1704847"/>
        <a:ext cx="3239009" cy="1441758"/>
      </dsp:txXfrm>
    </dsp:sp>
    <dsp:sp modelId="{45726C5F-B33D-43E2-977E-AEFF3D10E219}">
      <dsp:nvSpPr>
        <dsp:cNvPr id="0" name=""/>
        <dsp:cNvSpPr/>
      </dsp:nvSpPr>
      <dsp:spPr>
        <a:xfrm>
          <a:off x="3990581" y="3406122"/>
          <a:ext cx="1441758" cy="1441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0F7E9-28DE-462C-8EB4-D4FEB39CCF90}">
      <dsp:nvSpPr>
        <dsp:cNvPr id="0" name=""/>
        <dsp:cNvSpPr/>
      </dsp:nvSpPr>
      <dsp:spPr>
        <a:xfrm>
          <a:off x="5432339" y="3406122"/>
          <a:ext cx="3239009" cy="1441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b="1" kern="1200" dirty="0"/>
            <a:t>C:</a:t>
          </a:r>
          <a:r>
            <a:rPr lang="fi-FI" sz="3800" kern="1200" dirty="0"/>
            <a:t> Niukka näyttö</a:t>
          </a:r>
        </a:p>
      </dsp:txBody>
      <dsp:txXfrm>
        <a:off x="5432339" y="3406122"/>
        <a:ext cx="3239009" cy="1441758"/>
      </dsp:txXfrm>
    </dsp:sp>
    <dsp:sp modelId="{2BEEEBC3-9684-4977-B468-3ECC8D965505}">
      <dsp:nvSpPr>
        <dsp:cNvPr id="0" name=""/>
        <dsp:cNvSpPr/>
      </dsp:nvSpPr>
      <dsp:spPr>
        <a:xfrm>
          <a:off x="4039543" y="5019075"/>
          <a:ext cx="1441758" cy="14417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BD5CE-9726-4506-A993-E83CCE01C1DA}">
      <dsp:nvSpPr>
        <dsp:cNvPr id="0" name=""/>
        <dsp:cNvSpPr/>
      </dsp:nvSpPr>
      <dsp:spPr>
        <a:xfrm>
          <a:off x="5400597" y="5019075"/>
          <a:ext cx="3239009" cy="970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20" tIns="48260" rIns="9652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b="1" kern="1200" dirty="0"/>
            <a:t>D</a:t>
          </a:r>
          <a:r>
            <a:rPr lang="fi-FI" sz="3800" kern="1200" dirty="0"/>
            <a:t>: Ei näyttöä</a:t>
          </a:r>
        </a:p>
      </dsp:txBody>
      <dsp:txXfrm>
        <a:off x="5400597" y="5019075"/>
        <a:ext cx="3239009" cy="970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599F05B-D65C-4E62-BB7C-F04A9934B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3737128C-31F5-426F-96B8-9C6A315F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0F4F0B3-3DDE-4C79-9E94-A475075F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4C415CF8-D14C-46D8-97FC-CB86C8C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4BF40321-C10F-4DE1-92AA-4F3ADCE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0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E1ABDF9-F0B7-4C3C-8405-2D95B40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4B610011-55ED-45CA-BCFB-190ADC04D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36D9019-4F1F-4CFC-908D-A49313E8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13A4B79-CA98-477C-BCE1-E7132243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AD683410-1CEA-4D1A-B900-2992EF06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24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A7934CF0-6F95-41D7-9E5F-A0F8EB416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FC47264A-A1F0-4AF8-B895-21AF23D7C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5510373-C9A8-4A4C-AFF0-A635D750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5DAFA77-8D51-424D-BC0F-498BFB22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95EE325-3C0E-4E32-A750-F89AF575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61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00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62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83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2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67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3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17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76CB398-A0C5-4FD5-B63A-693B9C0B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5978858-08E2-4012-AB4A-FE0B64CE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8855542-800E-4038-BF21-F0FCC6D1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26803616-D140-421B-9639-A418E4A8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0FC4269-B69B-4AEC-AE46-7215B0CF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6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93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193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3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8D5E169-7E6E-4C8A-A4EC-7592F175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F72FCAEC-7540-4ACB-9595-7C7DEB77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F275576-4722-4F3C-8EFB-55EF0872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B90A048-63A3-4E7F-B6F8-564A0C02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737FF4C-0308-4439-A23B-415B19B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79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CEBAD92-40DB-4B54-B958-DA9FDBD4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043F33D-8BFD-43BA-A2B9-9F3876EAE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073F506E-7475-46CD-807B-F283D201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67A456D5-FFA6-4236-BF9D-6DB3AAA1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C5C4E300-0B14-458E-8088-20C6AA15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EDE16721-1AF8-40BE-B43B-7A6E83EB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5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92590D5-A567-409B-8EB0-B0F0DAB2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D6DF7C4B-9CA5-4AB9-B96C-CA88F15FD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018458C-AB8A-4650-BD5C-6B70B8455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9F45EE5B-E67E-4B0C-A3F6-59EBDC142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4B58D1F1-9C84-43BB-A8D5-167E68EBD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7803E63C-832B-49EA-BEE0-45A52969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EAF46CBC-A794-438F-93E3-4A160B14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463DE498-9EBE-430C-8B78-8658D343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3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85C43C1-EC02-4642-80E3-E7DB8A5E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DDA97B0-A0A4-4DD4-B8A4-19076D94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AC4F9D62-A0C8-4AAB-9F92-A463F995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56C01FE1-043D-4C69-8D96-9D8AB203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3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49A3C500-9A0E-4A78-8E76-1A16C20F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D4F97431-B13F-414B-82F7-B424E30C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811BF4B4-E73C-4CDA-A113-AD003A6B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1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761C43-979A-48ED-86B6-3CF8A370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3BA5B21-E49D-4314-B1D0-02E11F1E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36610132-8FFA-46F6-806B-3FE6894E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A35FB208-09BB-4E40-B2F2-24E6CC9D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D58BFFD8-EC9C-4FB0-82FC-C2CD1E45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783E281C-F102-4DDE-9406-4D78C179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872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69D00DD-E462-41BF-A670-1F7C6630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6A1C765A-C53D-408E-9DD3-F0A4B89BA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96F44F3D-A567-486D-AB82-30C8FAB57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74625EB-2C52-4E08-95BB-01F06A51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77A9BEDD-09F9-46C5-A00E-831B0C46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0089FBA8-8780-4C67-9CFE-BFF505F2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25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528DF05B-D728-4FAF-B6D6-F319BDD4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1BF9AB25-F11F-42FA-8856-9F859513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D09E5C6-845A-4F5F-8A3E-376C224E3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F514-044D-44BB-A2D9-162A12B32CC4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A2F19FC-E246-4D75-A16B-4B14314B1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F0D0665-7473-4403-B48A-421360410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0697-38A4-475F-8D18-1D92B44FA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3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B4DA-C2E3-43D1-A386-F608885A9AA6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82A9-2B56-4F2C-9E06-EA3545AFAC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1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3143141210"/>
              </p:ext>
            </p:extLst>
          </p:nvPr>
        </p:nvGraphicFramePr>
        <p:xfrm>
          <a:off x="1497496" y="0"/>
          <a:ext cx="9063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819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24031362-29E1-41F7-921A-1CABDAF8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1553969"/>
            <a:ext cx="12192000" cy="33789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41566611-A1CE-49D4-A9AB-E5965F879A78}"/>
              </a:ext>
            </a:extLst>
          </p:cNvPr>
          <p:cNvSpPr txBox="1"/>
          <p:nvPr/>
        </p:nvSpPr>
        <p:spPr>
          <a:xfrm>
            <a:off x="1" y="31805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Terveyskäyttäytymiseen vaikuttaminen &gt; </a:t>
            </a:r>
            <a:r>
              <a:rPr lang="fi-FI" sz="2800" b="1" dirty="0"/>
              <a:t>Suunnitellun käyttäytymisen teoria </a:t>
            </a:r>
            <a:r>
              <a:rPr lang="fi-FI" sz="2800" dirty="0"/>
              <a:t>s. 32</a:t>
            </a:r>
          </a:p>
        </p:txBody>
      </p:sp>
    </p:spTree>
    <p:extLst>
      <p:ext uri="{BB962C8B-B14F-4D97-AF65-F5344CB8AC3E}">
        <p14:creationId xmlns:p14="http://schemas.microsoft.com/office/powerpoint/2010/main" val="79516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D751BDAA-9899-4510-A09C-801ACCCF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1E26BC27-25BE-4648-86A2-8B11E28CE5AE}"/>
              </a:ext>
            </a:extLst>
          </p:cNvPr>
          <p:cNvSpPr txBox="1"/>
          <p:nvPr/>
        </p:nvSpPr>
        <p:spPr>
          <a:xfrm>
            <a:off x="0" y="-1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Terveyskäyttäytymiseen vaikuttaminen &gt; </a:t>
            </a:r>
            <a:r>
              <a:rPr lang="fi-FI" sz="2800" b="1" dirty="0"/>
              <a:t>Muutosvaihemalli</a:t>
            </a:r>
            <a:r>
              <a:rPr lang="fi-FI" sz="2800" dirty="0"/>
              <a:t> </a:t>
            </a:r>
            <a:r>
              <a:rPr lang="fi-FI" sz="2800" b="1" dirty="0"/>
              <a:t>s. 33</a:t>
            </a:r>
          </a:p>
        </p:txBody>
      </p:sp>
    </p:spTree>
    <p:extLst>
      <p:ext uri="{BB962C8B-B14F-4D97-AF65-F5344CB8AC3E}">
        <p14:creationId xmlns:p14="http://schemas.microsoft.com/office/powerpoint/2010/main" val="302897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260648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5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647239F7-6CC6-4868-B4B4-760D6594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4DF4AD11-4BBA-4F24-897B-96DDBC6F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A349C4CA-DBA0-4300-A06E-A3EF72423843}"/>
              </a:ext>
            </a:extLst>
          </p:cNvPr>
          <p:cNvSpPr txBox="1"/>
          <p:nvPr/>
        </p:nvSpPr>
        <p:spPr>
          <a:xfrm>
            <a:off x="6493565" y="5991255"/>
            <a:ext cx="4174435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Tieto on täydentyvää ja päivittyvää…</a:t>
            </a:r>
          </a:p>
        </p:txBody>
      </p:sp>
    </p:spTree>
    <p:extLst>
      <p:ext uri="{BB962C8B-B14F-4D97-AF65-F5344CB8AC3E}">
        <p14:creationId xmlns:p14="http://schemas.microsoft.com/office/powerpoint/2010/main" val="230875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156234854"/>
              </p:ext>
            </p:extLst>
          </p:nvPr>
        </p:nvGraphicFramePr>
        <p:xfrm>
          <a:off x="1703512" y="188640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7104112" y="1414518"/>
            <a:ext cx="508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&gt; useita menetelmällisesti tasokkaita tutkimuksia, joiden tulokset samansuuntaiset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184814" y="3117907"/>
            <a:ext cx="492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&gt; Ainakin yksi menetelmällisesti tasokas tai useita kelvollisia tutkimuksia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265518" y="4869160"/>
            <a:ext cx="431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&gt; ainakin yksi kelvollinen tieteellinen tutkimus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284131" y="5933774"/>
            <a:ext cx="472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  <a:latin typeface="Calibri"/>
              </a:rPr>
              <a:t>&gt; vain asiantuntijoiden tulkinta; paras arvio – ei täytä tutkimukseen perustuvan näytön vaatimuksia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36301" y="1166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prstClr val="black"/>
                </a:solidFill>
                <a:latin typeface="Calibri"/>
              </a:rPr>
              <a:t>s. 30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2DA53F86-047A-457D-8D79-53286D4D02F8}"/>
              </a:ext>
            </a:extLst>
          </p:cNvPr>
          <p:cNvSpPr txBox="1"/>
          <p:nvPr/>
        </p:nvSpPr>
        <p:spPr>
          <a:xfrm>
            <a:off x="92765" y="516742"/>
            <a:ext cx="1610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Näytön aste</a:t>
            </a:r>
          </a:p>
        </p:txBody>
      </p:sp>
    </p:spTree>
    <p:extLst>
      <p:ext uri="{BB962C8B-B14F-4D97-AF65-F5344CB8AC3E}">
        <p14:creationId xmlns:p14="http://schemas.microsoft.com/office/powerpoint/2010/main" val="396130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0FC4B843-0115-49B0-A188-504AEBFD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14" y="0"/>
            <a:ext cx="997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8C7CB197-78EB-414B-ADBC-9418F7DA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3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114DF98D-8B22-4C9C-99B6-B86702DAC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8" y="963519"/>
            <a:ext cx="10552359" cy="589448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D5E489CE-DEED-45AF-A8BD-125FAB9E0115}"/>
              </a:ext>
            </a:extLst>
          </p:cNvPr>
          <p:cNvSpPr txBox="1"/>
          <p:nvPr/>
        </p:nvSpPr>
        <p:spPr>
          <a:xfrm>
            <a:off x="0" y="1325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Terveyskäyttäytyminen </a:t>
            </a:r>
          </a:p>
          <a:p>
            <a:pPr algn="ctr"/>
            <a:r>
              <a:rPr lang="fi-FI" sz="2400" dirty="0"/>
              <a:t>- yksilön ja ympäristön jatkuvaa vuorovaikutusta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b="1" dirty="0">
                <a:solidFill>
                  <a:prstClr val="black"/>
                </a:solidFill>
              </a:rPr>
              <a:t>&gt; sosiaalis-kognitiivinen malli </a:t>
            </a:r>
            <a:r>
              <a:rPr lang="fi-FI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5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xmlns="" id="{4407F380-3F32-4184-BA0F-25A08A2D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140112"/>
            <a:ext cx="11489635" cy="571788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6D667E90-81FC-4859-8CEB-FD564A6523E0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Terveyskäyttäytyminen </a:t>
            </a:r>
          </a:p>
          <a:p>
            <a:pPr algn="ctr"/>
            <a:r>
              <a:rPr lang="fi-FI" sz="2400" dirty="0"/>
              <a:t>– tekijöitä, jotka vaikuttavat elämäntapojen ylläpitämiseen ja käyttäytymisen muutokseen</a:t>
            </a:r>
          </a:p>
          <a:p>
            <a:pPr algn="ctr"/>
            <a:r>
              <a:rPr lang="fi-FI" sz="2400" b="1" dirty="0"/>
              <a:t>&gt; Terveysuskomusmalli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2288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155</Words>
  <Application>Microsoft Office PowerPoint</Application>
  <PresentationFormat>Laajakuva</PresentationFormat>
  <Paragraphs>35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Sirola</dc:creator>
  <cp:lastModifiedBy>oppilas lukio</cp:lastModifiedBy>
  <cp:revision>7</cp:revision>
  <dcterms:created xsi:type="dcterms:W3CDTF">2018-04-05T16:01:14Z</dcterms:created>
  <dcterms:modified xsi:type="dcterms:W3CDTF">2018-08-07T13:00:36Z</dcterms:modified>
</cp:coreProperties>
</file>