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60"/>
  </p:normalViewPr>
  <p:slideViewPr>
    <p:cSldViewPr snapToGrid="0">
      <p:cViewPr varScale="1">
        <p:scale>
          <a:sx n="45" d="100"/>
          <a:sy n="45" d="100"/>
        </p:scale>
        <p:origin x="7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1A56-FE05-417B-9D59-563D31C9FE42}" type="datetimeFigureOut">
              <a:rPr lang="fi-FI" smtClean="0"/>
              <a:t>6.9.2017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6A4A-3A13-49CF-ABEE-935DA8FC873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864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1A56-FE05-417B-9D59-563D31C9FE42}" type="datetimeFigureOut">
              <a:rPr lang="fi-FI" smtClean="0"/>
              <a:t>6.9.2017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6A4A-3A13-49CF-ABEE-935DA8FC873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2363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1A56-FE05-417B-9D59-563D31C9FE42}" type="datetimeFigureOut">
              <a:rPr lang="fi-FI" smtClean="0"/>
              <a:t>6.9.2017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6A4A-3A13-49CF-ABEE-935DA8FC873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199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1A56-FE05-417B-9D59-563D31C9FE42}" type="datetimeFigureOut">
              <a:rPr lang="fi-FI" smtClean="0"/>
              <a:t>6.9.2017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6A4A-3A13-49CF-ABEE-935DA8FC873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847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1A56-FE05-417B-9D59-563D31C9FE42}" type="datetimeFigureOut">
              <a:rPr lang="fi-FI" smtClean="0"/>
              <a:t>6.9.2017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6A4A-3A13-49CF-ABEE-935DA8FC873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3612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1A56-FE05-417B-9D59-563D31C9FE42}" type="datetimeFigureOut">
              <a:rPr lang="fi-FI" smtClean="0"/>
              <a:t>6.9.2017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6A4A-3A13-49CF-ABEE-935DA8FC873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3893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1A56-FE05-417B-9D59-563D31C9FE42}" type="datetimeFigureOut">
              <a:rPr lang="fi-FI" smtClean="0"/>
              <a:t>6.9.2017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6A4A-3A13-49CF-ABEE-935DA8FC873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801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1A56-FE05-417B-9D59-563D31C9FE42}" type="datetimeFigureOut">
              <a:rPr lang="fi-FI" smtClean="0"/>
              <a:t>6.9.2017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6A4A-3A13-49CF-ABEE-935DA8FC873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5909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1A56-FE05-417B-9D59-563D31C9FE42}" type="datetimeFigureOut">
              <a:rPr lang="fi-FI" smtClean="0"/>
              <a:t>6.9.2017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6A4A-3A13-49CF-ABEE-935DA8FC873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3818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1A56-FE05-417B-9D59-563D31C9FE42}" type="datetimeFigureOut">
              <a:rPr lang="fi-FI" smtClean="0"/>
              <a:t>6.9.2017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6A4A-3A13-49CF-ABEE-935DA8FC873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9301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1A56-FE05-417B-9D59-563D31C9FE42}" type="datetimeFigureOut">
              <a:rPr lang="fi-FI" smtClean="0"/>
              <a:t>6.9.2017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6A4A-3A13-49CF-ABEE-935DA8FC873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399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91A56-FE05-417B-9D59-563D31C9FE42}" type="datetimeFigureOut">
              <a:rPr lang="fi-FI" smtClean="0"/>
              <a:t>6.9.2017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76A4A-3A13-49CF-ABEE-935DA8FC873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283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1336" y="1020726"/>
            <a:ext cx="7773637" cy="518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028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499" y="814714"/>
            <a:ext cx="8031480" cy="52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258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014" y="579873"/>
            <a:ext cx="8762565" cy="5698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155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5824" y="339560"/>
            <a:ext cx="8989506" cy="617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08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930" y="579119"/>
            <a:ext cx="8996213" cy="5699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215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363" y="482119"/>
            <a:ext cx="9668516" cy="5893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505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992" y="283045"/>
            <a:ext cx="8256550" cy="6291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747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828" y="574200"/>
            <a:ext cx="9813755" cy="601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826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Office PowerPoint</Application>
  <PresentationFormat>Laajakuva</PresentationFormat>
  <Paragraphs>0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PKMKV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oppilas lukio</dc:creator>
  <cp:lastModifiedBy>oppilas lukio</cp:lastModifiedBy>
  <cp:revision>1</cp:revision>
  <dcterms:created xsi:type="dcterms:W3CDTF">2017-09-06T20:24:23Z</dcterms:created>
  <dcterms:modified xsi:type="dcterms:W3CDTF">2017-09-06T20:30:00Z</dcterms:modified>
</cp:coreProperties>
</file>