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58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F2D13F-EE33-4435-B456-2017909C3A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DD5742-A2F3-4E3A-B7E8-E93AE9C07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BABF03-891D-4D53-9124-2BC413E8B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81093E-B6F4-4291-A62F-F30B419F3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F94643-D6B0-49BA-886D-A654CA523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542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046C8-279E-4774-B743-89E525422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E1FDF85-D18C-435F-B336-CDC8B22A4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29DF5A-9AF5-43A9-8C6B-77E89E436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5C0F88-D537-4A8B-A2DB-7A800431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78F9D2-BA50-49B8-A45E-23B4F839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615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B62DC88-23E8-4F28-8EE5-22A5921C48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90E3D16-F96A-43BB-8BFC-6E832C174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450981-3928-4758-A72C-D286A3C9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DAE8C7-9C30-4671-85E8-3BEF32F05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3A2BFC-8930-4AB8-B360-B52A7105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722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4A28E-6BC7-4354-B43F-FEA29AAC3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C17199-004F-41BC-A890-53E8E35BF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E1D495-5562-4E6D-AD9A-1A63C333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3408EF-CA91-4531-BD3A-D77B90AC9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7C542B-2637-479D-B2A6-21CE93A7C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47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4776EF-065F-40DB-B355-89DF93CF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87ADE8-F3EA-4FD1-A8B0-156C16AC7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90E0B8-46DF-4C90-A12D-44ADDBC5D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980CCB-B4A4-4BEB-B5D3-7DCECD339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09F7AC-0FFF-4968-8E49-1CDB229AD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99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00FBBE-C2E7-408E-94E0-A6890FAEC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BE2F87-6855-4499-8BB5-C1114563A5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278542-2ADB-4591-85AC-F27465BE5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A65DCF-2032-4986-907A-1D1C89B77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63B032-D96D-4BAF-82D0-098DE760F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CB5C60-2DDE-48B4-8AD2-28C46E41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80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720918-F3DD-4259-9656-B4D3C90A7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946BA6-DB3A-4B35-A0CC-5C59D492B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144FE9F-DE7B-4CBA-BE4E-2D4CD9A4D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52C6D8B-FE17-4077-A175-F28F62844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5F25920-D822-4FE6-A58D-0103E1FE0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9406C0-14D7-4654-9E03-3E482EC3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D992A06-C93E-4F2D-8745-1BC6887CC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C2B56D9-4EA6-4D3A-B644-CDBD6E23D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409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F7E0BB-6918-47EC-BCEC-1CCB94478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906DDFB-FCE5-4280-ADF8-23A29508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E75EB7B-7983-4E15-949E-F8DD959A3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025E75A-FA51-42E8-985B-14EDFFD3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07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A2712F9-F54B-45A4-9A71-4798114B0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BC3D40E-3746-4031-9228-02ADD0C6D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C04D8D5-396D-403C-B78F-8DAFF633A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85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C8EB0C-0B92-4690-9811-F494542F6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5605F9-44A5-4EEF-8642-79DDA25F0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251B1C-792F-4CFD-8C5F-4963E677F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FC233E-A905-4048-985C-C68F747D1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6D6CD9-A9BF-49D8-A676-E4B865411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949EF7E-2EC5-4D3B-BBAC-873E5B193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23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69C564-C9FF-4D5F-AE2E-19770A250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9CE915A-FADE-461C-ABF5-17C233EA3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998CDB-B6C2-41A1-BDCE-E7515042C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4103FBF-C22A-4E84-B72E-AE7DB555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09D23B-DB57-464E-85C8-3A2C1578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ED7315-5AC7-48DB-9B7E-E0EE36AEF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85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002B50E-4EE1-4739-A480-268614645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0372A97-A163-4D40-B391-28AEC2F59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157952-EBD2-474C-BB25-176370A7F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9298F-06D1-472C-A654-7C82EB41E2AE}" type="datetimeFigureOut">
              <a:rPr lang="fi-FI" smtClean="0"/>
              <a:t>29.11.2017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810DBF-4540-40B7-B4C3-069625E47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CEA903-5D6E-4D45-9667-27FA28C73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9AA8B-4458-4A0C-980E-160A8F694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6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da.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Pg0IFwicolc?t=3m57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FB4E-D672-459F-B2CE-08F369C91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8022" y="1073559"/>
            <a:ext cx="8346250" cy="1942359"/>
          </a:xfrm>
        </p:spPr>
        <p:txBody>
          <a:bodyPr>
            <a:normAutofit/>
          </a:bodyPr>
          <a:lstStyle/>
          <a:p>
            <a:r>
              <a:rPr lang="fi-FI"/>
              <a:t>Luonnontieteet muokkaavat maailmaa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610CB2C-6667-4BEE-BBD8-7298A8DF9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712" y="3842082"/>
            <a:ext cx="3581399" cy="238760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69B1697-B189-4283-AE99-4EC88BEEA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887" y="1024863"/>
            <a:ext cx="2404137" cy="2404137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1E0640C-B4AF-4930-8681-88B12635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07" y="4225246"/>
            <a:ext cx="7093593" cy="221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20DE2-C377-4245-A1A8-FFAA666A3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/>
          <a:lstStyle/>
          <a:p>
            <a:r>
              <a:rPr lang="en-US" dirty="0" err="1"/>
              <a:t>Muodostetaan</a:t>
            </a:r>
            <a:r>
              <a:rPr lang="en-US" dirty="0"/>
              <a:t> </a:t>
            </a:r>
            <a:r>
              <a:rPr lang="en-US" dirty="0" err="1"/>
              <a:t>parit</a:t>
            </a:r>
            <a:r>
              <a:rPr lang="en-US" dirty="0"/>
              <a:t> </a:t>
            </a:r>
            <a:r>
              <a:rPr lang="en-US" dirty="0" err="1"/>
              <a:t>tulevia</a:t>
            </a:r>
            <a:r>
              <a:rPr lang="en-US" dirty="0"/>
              <a:t> </a:t>
            </a:r>
            <a:r>
              <a:rPr lang="en-US" dirty="0" err="1"/>
              <a:t>töitä</a:t>
            </a:r>
            <a:r>
              <a:rPr lang="en-US" dirty="0"/>
              <a:t> </a:t>
            </a:r>
            <a:r>
              <a:rPr lang="en-US" dirty="0" err="1"/>
              <a:t>varten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kolmen</a:t>
            </a:r>
            <a:r>
              <a:rPr lang="en-US" dirty="0"/>
              <a:t> </a:t>
            </a:r>
            <a:r>
              <a:rPr lang="en-US" dirty="0" err="1"/>
              <a:t>hengen</a:t>
            </a:r>
            <a:r>
              <a:rPr lang="en-US" dirty="0"/>
              <a:t> </a:t>
            </a:r>
            <a:r>
              <a:rPr lang="en-US" dirty="0" err="1"/>
              <a:t>ryhmää</a:t>
            </a:r>
            <a:r>
              <a:rPr lang="en-US" dirty="0"/>
              <a:t>, </a:t>
            </a:r>
            <a:r>
              <a:rPr lang="en-US" dirty="0" err="1"/>
              <a:t>loput</a:t>
            </a:r>
            <a:r>
              <a:rPr lang="en-US" dirty="0"/>
              <a:t> </a:t>
            </a:r>
            <a:r>
              <a:rPr lang="en-US" dirty="0" err="1"/>
              <a:t>pareittain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Kirjautukaa</a:t>
            </a:r>
            <a:r>
              <a:rPr lang="en-US" dirty="0"/>
              <a:t> </a:t>
            </a:r>
            <a:r>
              <a:rPr lang="en-US" dirty="0" err="1"/>
              <a:t>omilla</a:t>
            </a:r>
            <a:r>
              <a:rPr lang="en-US" dirty="0"/>
              <a:t> </a:t>
            </a:r>
            <a:r>
              <a:rPr lang="en-US" dirty="0" err="1"/>
              <a:t>tunnuksillanne</a:t>
            </a:r>
            <a:r>
              <a:rPr lang="en-US" dirty="0"/>
              <a:t> </a:t>
            </a:r>
            <a:r>
              <a:rPr lang="en-US" dirty="0" err="1"/>
              <a:t>osoitteeseen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www.peda.net</a:t>
            </a:r>
            <a:endParaRPr lang="en-US" dirty="0"/>
          </a:p>
          <a:p>
            <a:r>
              <a:rPr lang="en-US" dirty="0" err="1"/>
              <a:t>Monialainen</a:t>
            </a:r>
            <a:r>
              <a:rPr lang="en-US" dirty="0"/>
              <a:t> </a:t>
            </a:r>
            <a:r>
              <a:rPr lang="en-US" dirty="0" err="1"/>
              <a:t>oppimiskokonaisuus</a:t>
            </a:r>
            <a:r>
              <a:rPr lang="en-US" dirty="0"/>
              <a:t> </a:t>
            </a:r>
            <a:r>
              <a:rPr lang="en-US" dirty="0" err="1"/>
              <a:t>löytyy</a:t>
            </a:r>
            <a:r>
              <a:rPr lang="en-US" dirty="0"/>
              <a:t> </a:t>
            </a:r>
            <a:r>
              <a:rPr lang="en-US" dirty="0" err="1"/>
              <a:t>kohdasta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Juuan</a:t>
            </a:r>
            <a:r>
              <a:rPr lang="en-US" dirty="0"/>
              <a:t> </a:t>
            </a:r>
            <a:r>
              <a:rPr lang="en-US" dirty="0" err="1"/>
              <a:t>lukio</a:t>
            </a:r>
            <a:endParaRPr lang="en-US" dirty="0"/>
          </a:p>
          <a:p>
            <a:pPr lvl="1"/>
            <a:r>
              <a:rPr lang="en-US" dirty="0" err="1"/>
              <a:t>Oppiaineet</a:t>
            </a:r>
            <a:endParaRPr lang="en-US" dirty="0"/>
          </a:p>
          <a:p>
            <a:pPr lvl="1"/>
            <a:r>
              <a:rPr lang="en-US" dirty="0" err="1"/>
              <a:t>Fysiikka</a:t>
            </a:r>
            <a:endParaRPr lang="en-US" dirty="0"/>
          </a:p>
          <a:p>
            <a:pPr lvl="1"/>
            <a:r>
              <a:rPr lang="en-US" dirty="0"/>
              <a:t>FY1</a:t>
            </a:r>
          </a:p>
          <a:p>
            <a:pPr lvl="1"/>
            <a:r>
              <a:rPr lang="en-US" dirty="0" err="1"/>
              <a:t>Monialainen</a:t>
            </a:r>
            <a:r>
              <a:rPr lang="en-US" dirty="0"/>
              <a:t> </a:t>
            </a:r>
            <a:r>
              <a:rPr lang="en-US" dirty="0" err="1"/>
              <a:t>oppimiskokonaisuus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Siirry</a:t>
            </a:r>
            <a:r>
              <a:rPr lang="en-US" dirty="0"/>
              <a:t> </a:t>
            </a:r>
            <a:r>
              <a:rPr lang="en-US" dirty="0" err="1"/>
              <a:t>sivulle</a:t>
            </a:r>
            <a:r>
              <a:rPr lang="en-US" dirty="0"/>
              <a:t> 1. </a:t>
            </a:r>
            <a:r>
              <a:rPr lang="en-US" dirty="0" err="1"/>
              <a:t>Johdattelua</a:t>
            </a:r>
            <a:r>
              <a:rPr lang="en-US" dirty="0"/>
              <a:t> </a:t>
            </a:r>
            <a:r>
              <a:rPr lang="en-US" dirty="0" err="1"/>
              <a:t>aiheeseen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21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15C209-6C85-40D8-98AE-F46BE8A29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endParaRPr lang="fi-FI" dirty="0"/>
          </a:p>
          <a:p>
            <a:r>
              <a:rPr lang="fi-FI" dirty="0">
                <a:hlinkClick r:id="rId2"/>
              </a:rPr>
              <a:t>Human </a:t>
            </a:r>
            <a:r>
              <a:rPr lang="fi-FI" dirty="0" err="1">
                <a:hlinkClick r:id="rId2"/>
              </a:rPr>
              <a:t>Extinction</a:t>
            </a:r>
            <a:r>
              <a:rPr lang="fi-FI" dirty="0">
                <a:hlinkClick r:id="rId2"/>
              </a:rPr>
              <a:t> By 2030 -World </a:t>
            </a:r>
            <a:r>
              <a:rPr lang="fi-FI" dirty="0" err="1">
                <a:hlinkClick r:id="rId2"/>
              </a:rPr>
              <a:t>Population</a:t>
            </a:r>
            <a:r>
              <a:rPr lang="fi-FI" dirty="0"/>
              <a:t> </a:t>
            </a:r>
          </a:p>
          <a:p>
            <a:endParaRPr lang="fi-FI" dirty="0"/>
          </a:p>
          <a:p>
            <a:pPr lvl="0"/>
            <a:r>
              <a:rPr lang="fi-FI" dirty="0">
                <a:solidFill>
                  <a:prstClr val="black"/>
                </a:solidFill>
              </a:rPr>
              <a:t>Mieti seuraavia kysymyksiä videon aikana:</a:t>
            </a:r>
          </a:p>
          <a:p>
            <a:pPr lvl="1"/>
            <a:r>
              <a:rPr lang="fi-FI" dirty="0">
                <a:solidFill>
                  <a:prstClr val="black"/>
                </a:solidFill>
              </a:rPr>
              <a:t>Miten väestönkasvu ja ihmisten levittäytyminen on kehittynyt?</a:t>
            </a:r>
          </a:p>
          <a:p>
            <a:pPr lvl="1"/>
            <a:r>
              <a:rPr lang="fi-FI" dirty="0">
                <a:solidFill>
                  <a:prstClr val="black"/>
                </a:solidFill>
              </a:rPr>
              <a:t>Mitkä syyt ovat olleet väestönkasvun taustalla?</a:t>
            </a:r>
          </a:p>
          <a:p>
            <a:pPr lvl="1"/>
            <a:r>
              <a:rPr lang="fi-FI" dirty="0">
                <a:solidFill>
                  <a:prstClr val="black"/>
                </a:solidFill>
              </a:rPr>
              <a:t>Mitä väestönkasvuun ja ihmisten levittäytymiseen vaikuttavia keksintöjä tällä aikavälillä on keksitty?</a:t>
            </a:r>
          </a:p>
          <a:p>
            <a:pPr lvl="1"/>
            <a:r>
              <a:rPr lang="fi-FI" dirty="0">
                <a:solidFill>
                  <a:prstClr val="black"/>
                </a:solidFill>
              </a:rPr>
              <a:t>Minkälaisia ongelmia keksinnöistä, väestönkasvusta tai ihmisten levittäytymisestä on seurannut?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04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77F48-1836-4E8B-B693-58E65AA81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1858"/>
            <a:ext cx="10515600" cy="5375105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err="1"/>
              <a:t>Ryhmätehtävä</a:t>
            </a:r>
            <a:r>
              <a:rPr lang="en-US" sz="4400" dirty="0"/>
              <a:t> 2.</a:t>
            </a:r>
          </a:p>
          <a:p>
            <a:endParaRPr lang="en-US" dirty="0"/>
          </a:p>
          <a:p>
            <a:r>
              <a:rPr lang="en-US" dirty="0" err="1"/>
              <a:t>Siirry</a:t>
            </a:r>
            <a:r>
              <a:rPr lang="en-US" dirty="0"/>
              <a:t> peda.net-</a:t>
            </a:r>
            <a:r>
              <a:rPr lang="en-US" dirty="0" err="1"/>
              <a:t>sivustolla</a:t>
            </a:r>
            <a:r>
              <a:rPr lang="en-US" dirty="0"/>
              <a:t> </a:t>
            </a:r>
            <a:r>
              <a:rPr lang="en-US" dirty="0" err="1"/>
              <a:t>tehtävään</a:t>
            </a:r>
            <a:r>
              <a:rPr lang="en-US" dirty="0"/>
              <a:t> 2. </a:t>
            </a:r>
            <a:r>
              <a:rPr lang="en-US" dirty="0" err="1"/>
              <a:t>Uutiset</a:t>
            </a:r>
            <a:endParaRPr lang="en-US" dirty="0"/>
          </a:p>
          <a:p>
            <a:r>
              <a:rPr lang="en-US" dirty="0"/>
              <a:t>Lue </a:t>
            </a:r>
            <a:r>
              <a:rPr lang="en-US" dirty="0" err="1"/>
              <a:t>kaikkien</a:t>
            </a:r>
            <a:r>
              <a:rPr lang="en-US" dirty="0"/>
              <a:t> </a:t>
            </a:r>
            <a:r>
              <a:rPr lang="en-US" dirty="0" err="1"/>
              <a:t>kolmen</a:t>
            </a:r>
            <a:r>
              <a:rPr lang="en-US" dirty="0"/>
              <a:t> </a:t>
            </a:r>
            <a:r>
              <a:rPr lang="en-US" dirty="0" err="1"/>
              <a:t>linkin</a:t>
            </a:r>
            <a:r>
              <a:rPr lang="en-US" dirty="0"/>
              <a:t> </a:t>
            </a:r>
            <a:r>
              <a:rPr lang="en-US" dirty="0" err="1"/>
              <a:t>takaa</a:t>
            </a:r>
            <a:r>
              <a:rPr lang="en-US" dirty="0"/>
              <a:t> </a:t>
            </a:r>
            <a:r>
              <a:rPr lang="en-US" dirty="0" err="1"/>
              <a:t>löytyvät</a:t>
            </a:r>
            <a:r>
              <a:rPr lang="en-US" dirty="0"/>
              <a:t> </a:t>
            </a:r>
            <a:r>
              <a:rPr lang="en-US" dirty="0" err="1"/>
              <a:t>artikkelit</a:t>
            </a:r>
            <a:endParaRPr lang="en-US" dirty="0"/>
          </a:p>
          <a:p>
            <a:r>
              <a:rPr lang="en-US" dirty="0" err="1"/>
              <a:t>Pohtikaa</a:t>
            </a:r>
            <a:r>
              <a:rPr lang="en-US" dirty="0"/>
              <a:t> </a:t>
            </a:r>
            <a:r>
              <a:rPr lang="en-US" dirty="0" err="1"/>
              <a:t>ryhmässänne</a:t>
            </a:r>
            <a:r>
              <a:rPr lang="en-US" dirty="0"/>
              <a:t> </a:t>
            </a:r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ajatuksia</a:t>
            </a:r>
            <a:r>
              <a:rPr lang="en-US" dirty="0"/>
              <a:t> </a:t>
            </a:r>
            <a:r>
              <a:rPr lang="en-US" dirty="0" err="1"/>
              <a:t>uutisten</a:t>
            </a:r>
            <a:r>
              <a:rPr lang="en-US" dirty="0"/>
              <a:t> </a:t>
            </a:r>
            <a:r>
              <a:rPr lang="en-US" dirty="0" err="1"/>
              <a:t>aiheet</a:t>
            </a:r>
            <a:r>
              <a:rPr lang="en-US" dirty="0"/>
              <a:t> </a:t>
            </a:r>
            <a:r>
              <a:rPr lang="en-US" dirty="0" err="1"/>
              <a:t>teissä</a:t>
            </a:r>
            <a:r>
              <a:rPr lang="en-US" dirty="0"/>
              <a:t> </a:t>
            </a:r>
            <a:r>
              <a:rPr lang="en-US" dirty="0" err="1"/>
              <a:t>herättävät</a:t>
            </a:r>
            <a:endParaRPr lang="en-US" dirty="0"/>
          </a:p>
          <a:p>
            <a:pPr lvl="1"/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teille</a:t>
            </a:r>
            <a:r>
              <a:rPr lang="en-US" dirty="0"/>
              <a:t> </a:t>
            </a:r>
            <a:r>
              <a:rPr lang="en-US" dirty="0" err="1"/>
              <a:t>tulee</a:t>
            </a:r>
            <a:r>
              <a:rPr lang="en-US" dirty="0"/>
              <a:t> </a:t>
            </a:r>
            <a:r>
              <a:rPr lang="en-US" dirty="0" err="1"/>
              <a:t>mieleen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11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428714-AFF2-4322-8998-0BDC4CD41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A44D0C-81A3-4588-97C1-CFD9579F3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Jokainen ryhmä saa aiheen tutkimukselleen</a:t>
            </a:r>
          </a:p>
          <a:p>
            <a:pPr lvl="1"/>
            <a:r>
              <a:rPr lang="fi-FI" dirty="0"/>
              <a:t>Kaksi ryhmää tekee aina samasta aiheesta, mutta vastakkaisista näkökulmista</a:t>
            </a:r>
          </a:p>
          <a:p>
            <a:pPr lvl="2"/>
            <a:r>
              <a:rPr lang="fi-FI" dirty="0"/>
              <a:t>Hyvät puolet vs. huonot puolet</a:t>
            </a:r>
          </a:p>
          <a:p>
            <a:pPr lvl="2"/>
            <a:endParaRPr lang="fi-FI" dirty="0"/>
          </a:p>
          <a:p>
            <a:r>
              <a:rPr lang="fi-FI" dirty="0"/>
              <a:t>Valittavat aiheet:</a:t>
            </a:r>
          </a:p>
          <a:p>
            <a:pPr lvl="1"/>
            <a:r>
              <a:rPr lang="fi-FI" dirty="0"/>
              <a:t>Sähkön- ja energiantuotanto (sähkömagneettinen induktio)</a:t>
            </a:r>
          </a:p>
          <a:p>
            <a:pPr lvl="1"/>
            <a:r>
              <a:rPr lang="fi-FI" dirty="0"/>
              <a:t>Motorisoituminen ja ihmisten levittäytyminen (höyrykone ja polttomoottori)</a:t>
            </a:r>
          </a:p>
          <a:p>
            <a:pPr lvl="1"/>
            <a:r>
              <a:rPr lang="fi-FI" dirty="0"/>
              <a:t>Säteily hyvässä ja pahassa</a:t>
            </a:r>
          </a:p>
        </p:txBody>
      </p:sp>
    </p:spTree>
    <p:extLst>
      <p:ext uri="{BB962C8B-B14F-4D97-AF65-F5344CB8AC3E}">
        <p14:creationId xmlns:p14="http://schemas.microsoft.com/office/powerpoint/2010/main" val="280858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7CD3BB-61A0-4D47-AD54-B6FA51B16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2465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/>
              <a:t>Miten fysiikan oivallukset ja tekniset innovaatiot ovat vaikuttaneet</a:t>
            </a:r>
            <a:br>
              <a:rPr lang="fi-FI"/>
            </a:br>
            <a:r>
              <a:rPr lang="fi-FI"/>
              <a:t>ihmiskunnan kehitykseen ja maapallon nykytilaan?</a:t>
            </a:r>
          </a:p>
        </p:txBody>
      </p:sp>
    </p:spTree>
    <p:extLst>
      <p:ext uri="{BB962C8B-B14F-4D97-AF65-F5344CB8AC3E}">
        <p14:creationId xmlns:p14="http://schemas.microsoft.com/office/powerpoint/2010/main" val="3826561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134</Words>
  <Application>Microsoft Office PowerPoint</Application>
  <PresentationFormat>Laajakuva</PresentationFormat>
  <Paragraphs>38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Luonnontieteet muokkaavat maailmaa</vt:lpstr>
      <vt:lpstr>PowerPoint-esitys</vt:lpstr>
      <vt:lpstr>PowerPoint-esitys</vt:lpstr>
      <vt:lpstr>PowerPoint-esitys</vt:lpstr>
      <vt:lpstr>Tutkimustehtävä</vt:lpstr>
      <vt:lpstr>Miten fysiikan oivallukset ja tekniset innovaatiot ovat vaikuttaneet ihmiskunnan kehitykseen ja maapallon nykytilaan?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Luonnontieteet muokkaavat maailmaa</dc:title>
  <cp:lastModifiedBy>Anu Salmelainen</cp:lastModifiedBy>
  <cp:revision>8</cp:revision>
  <dcterms:modified xsi:type="dcterms:W3CDTF">2017-11-29T19:51:33Z</dcterms:modified>
</cp:coreProperties>
</file>