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2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INS MONTMELÓ </a:t>
            </a:r>
            <a:br>
              <a:rPr lang="fi-FI" dirty="0" smtClean="0"/>
            </a:br>
            <a:r>
              <a:rPr lang="fi-FI" dirty="0" smtClean="0"/>
              <a:t>kesäkuu 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Sanna Pienmäki </a:t>
            </a:r>
            <a:endParaRPr lang="fi-FI" dirty="0" smtClean="0"/>
          </a:p>
          <a:p>
            <a:r>
              <a:rPr lang="fi-FI" dirty="0" smtClean="0"/>
              <a:t>Job </a:t>
            </a:r>
            <a:r>
              <a:rPr lang="fi-FI" dirty="0" err="1" smtClean="0"/>
              <a:t>Shadow</a:t>
            </a:r>
            <a:r>
              <a:rPr lang="fi-FI" dirty="0" smtClean="0"/>
              <a:t> –vierailulla Espanjassa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4201885" cy="252113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47903"/>
            <a:ext cx="4201885" cy="236356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78" y="78317"/>
            <a:ext cx="2603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Mamen</a:t>
            </a:r>
            <a:r>
              <a:rPr lang="fi-FI" dirty="0" smtClean="0"/>
              <a:t> ja minä:</a:t>
            </a:r>
            <a:br>
              <a:rPr lang="fi-FI" dirty="0" smtClean="0"/>
            </a:br>
            <a:r>
              <a:rPr lang="fi-FI" dirty="0" smtClean="0"/>
              <a:t>ja mistä kaikki projektit alkoivat…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76" y="293433"/>
            <a:ext cx="3886698" cy="2913401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i-FI" dirty="0" smtClean="0"/>
              <a:t>Tutustuminen </a:t>
            </a:r>
            <a:r>
              <a:rPr lang="fi-FI" dirty="0" err="1" smtClean="0"/>
              <a:t>eTwinning</a:t>
            </a:r>
            <a:r>
              <a:rPr lang="fi-FI" dirty="0" smtClean="0"/>
              <a:t> –verkostossa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Yhteinen </a:t>
            </a:r>
            <a:r>
              <a:rPr lang="fi-FI" dirty="0" err="1" smtClean="0"/>
              <a:t>PenPals</a:t>
            </a:r>
            <a:r>
              <a:rPr lang="fi-FI" dirty="0" smtClean="0"/>
              <a:t> –projektissa verkossa syksyllä 2014</a:t>
            </a:r>
          </a:p>
          <a:p>
            <a:pPr marL="285750" indent="-285750">
              <a:buFontTx/>
              <a:buChar char="-"/>
            </a:pPr>
            <a:r>
              <a:rPr lang="fi-FI" dirty="0" err="1" smtClean="0"/>
              <a:t>Horizon</a:t>
            </a:r>
            <a:r>
              <a:rPr lang="fi-FI" dirty="0" smtClean="0"/>
              <a:t> projekti-idean työstäminen talvella 2015….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… ja siitä </a:t>
            </a:r>
            <a:r>
              <a:rPr lang="fi-FI" dirty="0" err="1" smtClean="0"/>
              <a:t>kv</a:t>
            </a:r>
            <a:r>
              <a:rPr lang="fi-FI" dirty="0" smtClean="0"/>
              <a:t>-vyyhti alkoi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62" y="3321877"/>
            <a:ext cx="5882912" cy="33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Pääsin elämään espanjalaisen perhe-elämän arkea…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2" y="1930400"/>
            <a:ext cx="4829588" cy="2716643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10" y="3853543"/>
            <a:ext cx="5131487" cy="2886461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11" y="1521822"/>
            <a:ext cx="3761043" cy="21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Tavoitteena: tehdä heidän koulun </a:t>
            </a:r>
            <a:r>
              <a:rPr lang="fi-FI" dirty="0" err="1" smtClean="0"/>
              <a:t>Tutorial</a:t>
            </a:r>
            <a:r>
              <a:rPr lang="fi-FI" dirty="0" smtClean="0"/>
              <a:t> </a:t>
            </a:r>
            <a:r>
              <a:rPr lang="fi-FI" dirty="0" err="1" smtClean="0"/>
              <a:t>plan</a:t>
            </a:r>
            <a:r>
              <a:rPr lang="fi-FI" dirty="0" smtClean="0"/>
              <a:t>, tutustua ohjaustyöhön, tavata </a:t>
            </a:r>
            <a:r>
              <a:rPr lang="fi-FI" dirty="0" err="1" smtClean="0"/>
              <a:t>Horizon</a:t>
            </a:r>
            <a:r>
              <a:rPr lang="fi-FI" dirty="0" smtClean="0"/>
              <a:t> projektin osallistujia, tutustua espanjalaiseen koulutusjärjestelmään.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2008833"/>
            <a:ext cx="5415989" cy="3046493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Tavoitteet täyttyivät!</a:t>
            </a:r>
          </a:p>
          <a:p>
            <a:r>
              <a:rPr lang="fi-FI" dirty="0" smtClean="0"/>
              <a:t>Tutor opettajat kuin </a:t>
            </a:r>
            <a:r>
              <a:rPr lang="fi-FI" dirty="0" err="1" smtClean="0"/>
              <a:t>lv:t</a:t>
            </a:r>
            <a:endParaRPr lang="fi-FI" dirty="0" smtClean="0"/>
          </a:p>
          <a:p>
            <a:r>
              <a:rPr lang="fi-FI" dirty="0" smtClean="0"/>
              <a:t>Tutor oppilaat</a:t>
            </a:r>
          </a:p>
          <a:p>
            <a:r>
              <a:rPr lang="fi-FI" dirty="0" smtClean="0"/>
              <a:t>Hallinnon henkilökuntaa enemmän kuin </a:t>
            </a:r>
            <a:r>
              <a:rPr lang="fi-FI" dirty="0" smtClean="0"/>
              <a:t>meillä</a:t>
            </a:r>
          </a:p>
          <a:p>
            <a:r>
              <a:rPr lang="fi-FI" dirty="0" smtClean="0"/>
              <a:t>Espanjalainen opo ja oponkoppi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45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Opekokous päättyi salsaan..</a:t>
            </a:r>
            <a:br>
              <a:rPr lang="fi-FI" dirty="0" smtClean="0"/>
            </a:br>
            <a:r>
              <a:rPr lang="fi-FI" dirty="0" smtClean="0"/>
              <a:t>Päättäjäisissä paljon puheita…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527"/>
            <a:ext cx="4852811" cy="2729706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41" y="1956527"/>
            <a:ext cx="4806363" cy="2703579"/>
          </a:xfr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994" y="4976949"/>
            <a:ext cx="3344091" cy="188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Seepiaa ja kulttuuria…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4" y="2233749"/>
            <a:ext cx="4992150" cy="2808084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04" y="2233749"/>
            <a:ext cx="4992148" cy="2808083"/>
          </a:xfrm>
        </p:spPr>
      </p:pic>
    </p:spTree>
    <p:extLst>
      <p:ext uri="{BB962C8B-B14F-4D97-AF65-F5344CB8AC3E}">
        <p14:creationId xmlns:p14="http://schemas.microsoft.com/office/powerpoint/2010/main" val="36933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Mitäpä opin???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8682" y="1866605"/>
            <a:ext cx="5016137" cy="2821577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No huh, vaikka mitä…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Uusia ruokia ja tapoja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Muutamia esp. </a:t>
            </a:r>
            <a:r>
              <a:rPr lang="fi-FI" dirty="0"/>
              <a:t>s</a:t>
            </a:r>
            <a:r>
              <a:rPr lang="fi-FI" dirty="0" smtClean="0"/>
              <a:t>anoja</a:t>
            </a:r>
          </a:p>
          <a:p>
            <a:pPr marL="285750" indent="-285750">
              <a:buFontTx/>
              <a:buChar char="-"/>
            </a:pPr>
            <a:r>
              <a:rPr lang="fi-FI" dirty="0" smtClean="0"/>
              <a:t>Vaikka koulujärjestelmissä eroja, niin aika samanmoisia ovat haasteet oppilaiden, huoltajien ja kollegoiden kanssa </a:t>
            </a:r>
            <a:r>
              <a:rPr lang="fi-FI" dirty="0" smtClean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r>
              <a:rPr lang="fi-FI" dirty="0" smtClean="0">
                <a:sym typeface="Wingdings" panose="05000000000000000000" pitchFamily="2" charset="2"/>
              </a:rPr>
              <a:t>Meillä on asiat hyvin; yhteiskunnan turvaverkko toimii</a:t>
            </a: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 smtClean="0"/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3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130</Words>
  <Application>Microsoft Office PowerPoint</Application>
  <PresentationFormat>Laajakuva</PresentationFormat>
  <Paragraphs>23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Pinta</vt:lpstr>
      <vt:lpstr>INS MONTMELÓ  kesäkuu 2016</vt:lpstr>
      <vt:lpstr>Mamen ja minä: ja mistä kaikki projektit alkoivat…</vt:lpstr>
      <vt:lpstr>PowerPoint-esitys</vt:lpstr>
      <vt:lpstr>Pääsin elämään espanjalaisen perhe-elämän arkea…</vt:lpstr>
      <vt:lpstr>Tavoitteena: tehdä heidän koulun Tutorial plan, tutustua ohjaustyöhön, tavata Horizon projektin osallistujia, tutustua espanjalaiseen koulutusjärjestelmään.</vt:lpstr>
      <vt:lpstr>Opekokous päättyi salsaan.. Päättäjäisissä paljon puheita…</vt:lpstr>
      <vt:lpstr>Seepiaa ja kulttuuria…</vt:lpstr>
      <vt:lpstr>Mitäpä opin???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MONTMELÓ  kesäkuu 2016</dc:title>
  <dc:creator>opo</dc:creator>
  <cp:lastModifiedBy>Hewlett-Packard Company</cp:lastModifiedBy>
  <cp:revision>7</cp:revision>
  <dcterms:created xsi:type="dcterms:W3CDTF">2017-01-13T10:18:45Z</dcterms:created>
  <dcterms:modified xsi:type="dcterms:W3CDTF">2017-02-01T12:42:57Z</dcterms:modified>
</cp:coreProperties>
</file>