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Open Sans" panose="020B0604020202020204" charset="0"/>
      <p:regular r:id="rId13"/>
      <p:bold r:id="rId14"/>
      <p:italic r:id="rId15"/>
      <p:boldItalic r:id="rId16"/>
    </p:embeddedFont>
    <p:embeddedFont>
      <p:font typeface="Economica"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2744013"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Shape 1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Shape 16"/>
          <p:cNvSpPr/>
          <p:nvPr/>
        </p:nvSpPr>
        <p:spPr>
          <a:xfrm flipH="1">
            <a:off x="7595938"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Shape 18"/>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Shape 35"/>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Shape 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Shape 44"/>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Shape 45"/>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spcBef>
                <a:spcPts val="0"/>
              </a:spcBef>
              <a:spcAft>
                <a:spcPts val="0"/>
              </a:spcAft>
              <a:buNone/>
            </a:pPr>
            <a:fld id="{00000000-1234-1234-1234-123412341234}" type="slidenum">
              <a:rPr lang="fi"/>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a:t>Student's questionnaire</a:t>
            </a:r>
            <a:endParaRPr/>
          </a:p>
        </p:txBody>
      </p:sp>
      <p:sp>
        <p:nvSpPr>
          <p:cNvPr id="63" name="Shape 63"/>
          <p:cNvSpPr txBox="1">
            <a:spLocks noGrp="1"/>
          </p:cNvSpPr>
          <p:nvPr>
            <p:ph type="subTitle" idx="1"/>
          </p:nvPr>
        </p:nvSpPr>
        <p:spPr>
          <a:xfrm>
            <a:off x="3044700" y="3116573"/>
            <a:ext cx="3054600" cy="1018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fi"/>
              <a:t>Horizon-project</a:t>
            </a:r>
            <a:endParaRPr/>
          </a:p>
          <a:p>
            <a:pPr marL="0" lvl="0" indent="0">
              <a:spcBef>
                <a:spcPts val="0"/>
              </a:spcBef>
              <a:spcAft>
                <a:spcPts val="0"/>
              </a:spcAft>
              <a:buNone/>
            </a:pPr>
            <a:r>
              <a:rPr lang="fi"/>
              <a:t>Joutsa high school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a:t>Aspects to improve</a:t>
            </a:r>
            <a:endParaRPr/>
          </a:p>
        </p:txBody>
      </p:sp>
      <p:sp>
        <p:nvSpPr>
          <p:cNvPr id="130" name="Shape 130"/>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fi"/>
              <a:t>Organization, punctuality and the tasks were sometimes little confusing</a:t>
            </a:r>
            <a:endParaRPr/>
          </a:p>
          <a:p>
            <a:pPr marL="457200" lvl="0" indent="-342900" rtl="0">
              <a:spcBef>
                <a:spcPts val="0"/>
              </a:spcBef>
              <a:spcAft>
                <a:spcPts val="0"/>
              </a:spcAft>
              <a:buSzPts val="1800"/>
              <a:buChar char="●"/>
            </a:pPr>
            <a:r>
              <a:rPr lang="fi"/>
              <a:t>There were too many things in the schedule so we were busy all the time. People were often late, too. If we had more free time, we would get more familiar with the cultures and people</a:t>
            </a:r>
            <a:endParaRPr/>
          </a:p>
          <a:p>
            <a:pPr marL="457200" lvl="0" indent="-342900" rtl="0">
              <a:spcBef>
                <a:spcPts val="0"/>
              </a:spcBef>
              <a:spcAft>
                <a:spcPts val="0"/>
              </a:spcAft>
              <a:buSzPts val="1800"/>
              <a:buChar char="●"/>
            </a:pPr>
            <a:r>
              <a:rPr lang="fi"/>
              <a:t>Too short</a:t>
            </a:r>
            <a:endParaRPr/>
          </a:p>
          <a:p>
            <a:pPr marL="457200" lvl="0" indent="-342900" rtl="0">
              <a:spcBef>
                <a:spcPts val="0"/>
              </a:spcBef>
              <a:spcAft>
                <a:spcPts val="0"/>
              </a:spcAft>
              <a:buSzPts val="1800"/>
              <a:buChar char="●"/>
            </a:pPr>
            <a:r>
              <a:rPr lang="fi"/>
              <a:t>Schedule should plan much better, more freetime with new friends</a:t>
            </a:r>
            <a:endParaRPr/>
          </a:p>
          <a:p>
            <a:pPr marL="457200" lvl="0" indent="-342900" rtl="0">
              <a:spcBef>
                <a:spcPts val="0"/>
              </a:spcBef>
              <a:spcAft>
                <a:spcPts val="0"/>
              </a:spcAft>
              <a:buSzPts val="1800"/>
              <a:buChar char="●"/>
            </a:pPr>
            <a:r>
              <a:rPr lang="fi"/>
              <a:t>Working in a finnish-spanish-italian group was a little difficult at times, as english wasnt always the language of choice, the students should be encouraged to use english during the meetings</a:t>
            </a:r>
            <a:endParaRPr/>
          </a:p>
          <a:p>
            <a:pPr marL="457200" lvl="0" indent="-342900">
              <a:spcBef>
                <a:spcPts val="0"/>
              </a:spcBef>
              <a:spcAft>
                <a:spcPts val="0"/>
              </a:spcAft>
              <a:buSzPts val="1800"/>
              <a:buChar char="●"/>
            </a:pPr>
            <a:r>
              <a:rPr lang="fi"/>
              <a:t>Timetables, informing, more interacting between the countries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sz="3000"/>
              <a:t>Which meeting have you participated in ? 12 male and 17 female participants</a:t>
            </a:r>
            <a:endParaRPr sz="3000"/>
          </a:p>
        </p:txBody>
      </p:sp>
      <p:sp>
        <p:nvSpPr>
          <p:cNvPr id="69" name="Shape 6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70" name="Shape 70"/>
          <p:cNvPicPr preferRelativeResize="0"/>
          <p:nvPr/>
        </p:nvPicPr>
        <p:blipFill>
          <a:blip r:embed="rId3">
            <a:alphaModFix/>
          </a:blip>
          <a:stretch>
            <a:fillRect/>
          </a:stretch>
        </p:blipFill>
        <p:spPr>
          <a:xfrm>
            <a:off x="252400" y="1313938"/>
            <a:ext cx="8639175" cy="3419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a:t>What did the project mean to you?</a:t>
            </a:r>
            <a:endParaRPr/>
          </a:p>
        </p:txBody>
      </p:sp>
      <p:sp>
        <p:nvSpPr>
          <p:cNvPr id="76" name="Shape 76"/>
          <p:cNvSpPr txBox="1">
            <a:spLocks noGrp="1"/>
          </p:cNvSpPr>
          <p:nvPr>
            <p:ph type="body" idx="1"/>
          </p:nvPr>
        </p:nvSpPr>
        <p:spPr>
          <a:xfrm>
            <a:off x="311700" y="1225225"/>
            <a:ext cx="8520600" cy="37368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fi"/>
              <a:t>It was a great opportunity to get to know people from different countries and cultures!</a:t>
            </a:r>
            <a:endParaRPr/>
          </a:p>
          <a:p>
            <a:pPr marL="457200" lvl="0" indent="-342900" rtl="0">
              <a:spcBef>
                <a:spcPts val="0"/>
              </a:spcBef>
              <a:spcAft>
                <a:spcPts val="0"/>
              </a:spcAft>
              <a:buSzPts val="1800"/>
              <a:buChar char="●"/>
            </a:pPr>
            <a:r>
              <a:rPr lang="fi"/>
              <a:t>It teached me many things. I overcame my slight fear of getting around lots of new people and new places. </a:t>
            </a:r>
            <a:endParaRPr/>
          </a:p>
          <a:p>
            <a:pPr marL="457200" lvl="0" indent="-342900" rtl="0">
              <a:spcBef>
                <a:spcPts val="0"/>
              </a:spcBef>
              <a:spcAft>
                <a:spcPts val="0"/>
              </a:spcAft>
              <a:buSzPts val="1800"/>
              <a:buChar char="●"/>
            </a:pPr>
            <a:r>
              <a:rPr lang="fi"/>
              <a:t>Learning to interact with people from other countries and learning about their cultures and basic life.</a:t>
            </a:r>
            <a:endParaRPr/>
          </a:p>
          <a:p>
            <a:pPr marL="457200" lvl="0" indent="-342900" rtl="0">
              <a:spcBef>
                <a:spcPts val="0"/>
              </a:spcBef>
              <a:spcAft>
                <a:spcPts val="0"/>
              </a:spcAft>
              <a:buSzPts val="1800"/>
              <a:buChar char="●"/>
            </a:pPr>
            <a:r>
              <a:rPr lang="fi"/>
              <a:t>New friends and social skills! </a:t>
            </a:r>
            <a:endParaRPr/>
          </a:p>
          <a:p>
            <a:pPr marL="457200" lvl="0" indent="-342900" rtl="0">
              <a:spcBef>
                <a:spcPts val="0"/>
              </a:spcBef>
              <a:spcAft>
                <a:spcPts val="0"/>
              </a:spcAft>
              <a:buSzPts val="1800"/>
              <a:buChar char="●"/>
            </a:pPr>
            <a:r>
              <a:rPr lang="fi"/>
              <a:t>I improved my englishand got to know with other cultures and people in there</a:t>
            </a:r>
            <a:endParaRPr/>
          </a:p>
          <a:p>
            <a:pPr marL="457200" lvl="0" indent="-342900">
              <a:spcBef>
                <a:spcPts val="0"/>
              </a:spcBef>
              <a:spcAft>
                <a:spcPts val="0"/>
              </a:spcAft>
              <a:buSzPts val="1800"/>
              <a:buChar char="●"/>
            </a:pPr>
            <a:r>
              <a:rPr lang="fi"/>
              <a:t>It meant much and I learnt a lot. I also got good friends and idea for my future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sz="3000"/>
              <a:t>Which specific e-learnings have you acquired due to workshops that you attended?</a:t>
            </a:r>
            <a:endParaRPr sz="3000"/>
          </a:p>
        </p:txBody>
      </p:sp>
      <p:sp>
        <p:nvSpPr>
          <p:cNvPr id="82" name="Shape 82"/>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83" name="Shape 83"/>
          <p:cNvPicPr preferRelativeResize="0"/>
          <p:nvPr/>
        </p:nvPicPr>
        <p:blipFill>
          <a:blip r:embed="rId3">
            <a:alphaModFix/>
          </a:blip>
          <a:stretch>
            <a:fillRect/>
          </a:stretch>
        </p:blipFill>
        <p:spPr>
          <a:xfrm>
            <a:off x="190500" y="1383825"/>
            <a:ext cx="8763000" cy="3314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sz="3000"/>
              <a:t>Are you keeping in touch with any of the project mates from the other countries/ regions?   Yes  72,4%   /   No  27,6%</a:t>
            </a:r>
            <a:endParaRPr sz="3000"/>
          </a:p>
        </p:txBody>
      </p:sp>
      <p:sp>
        <p:nvSpPr>
          <p:cNvPr id="89" name="Shape 8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90" name="Shape 90"/>
          <p:cNvPicPr preferRelativeResize="0"/>
          <p:nvPr/>
        </p:nvPicPr>
        <p:blipFill>
          <a:blip r:embed="rId3">
            <a:alphaModFix/>
          </a:blip>
          <a:stretch>
            <a:fillRect/>
          </a:stretch>
        </p:blipFill>
        <p:spPr>
          <a:xfrm>
            <a:off x="311688" y="1166800"/>
            <a:ext cx="5591175" cy="2809875"/>
          </a:xfrm>
          <a:prstGeom prst="rect">
            <a:avLst/>
          </a:prstGeom>
          <a:noFill/>
          <a:ln>
            <a:noFill/>
          </a:ln>
        </p:spPr>
      </p:pic>
      <p:pic>
        <p:nvPicPr>
          <p:cNvPr id="91" name="Shape 91"/>
          <p:cNvPicPr preferRelativeResize="0"/>
          <p:nvPr/>
        </p:nvPicPr>
        <p:blipFill>
          <a:blip r:embed="rId4">
            <a:alphaModFix/>
          </a:blip>
          <a:stretch>
            <a:fillRect/>
          </a:stretch>
        </p:blipFill>
        <p:spPr>
          <a:xfrm>
            <a:off x="4061725" y="2848575"/>
            <a:ext cx="4597850" cy="1894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sz="3000"/>
              <a:t>Rate the project in general. ( 1 low 2 medium 3 good 4 very good)</a:t>
            </a:r>
            <a:endParaRPr sz="3000"/>
          </a:p>
        </p:txBody>
      </p:sp>
      <p:sp>
        <p:nvSpPr>
          <p:cNvPr id="97" name="Shape 9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98" name="Shape 98"/>
          <p:cNvPicPr preferRelativeResize="0"/>
          <p:nvPr/>
        </p:nvPicPr>
        <p:blipFill>
          <a:blip r:embed="rId3">
            <a:alphaModFix/>
          </a:blip>
          <a:stretch>
            <a:fillRect/>
          </a:stretch>
        </p:blipFill>
        <p:spPr>
          <a:xfrm>
            <a:off x="2796250" y="1147225"/>
            <a:ext cx="6265400" cy="2350375"/>
          </a:xfrm>
          <a:prstGeom prst="rect">
            <a:avLst/>
          </a:prstGeom>
          <a:noFill/>
          <a:ln>
            <a:noFill/>
          </a:ln>
        </p:spPr>
      </p:pic>
      <p:pic>
        <p:nvPicPr>
          <p:cNvPr id="99" name="Shape 99"/>
          <p:cNvPicPr preferRelativeResize="0"/>
          <p:nvPr/>
        </p:nvPicPr>
        <p:blipFill>
          <a:blip r:embed="rId4">
            <a:alphaModFix/>
          </a:blip>
          <a:stretch>
            <a:fillRect/>
          </a:stretch>
        </p:blipFill>
        <p:spPr>
          <a:xfrm>
            <a:off x="311699" y="3040599"/>
            <a:ext cx="3299051" cy="1538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05" name="Shape 105"/>
          <p:cNvSpPr txBox="1">
            <a:spLocks noGrp="1"/>
          </p:cNvSpPr>
          <p:nvPr>
            <p:ph type="body" idx="1"/>
          </p:nvPr>
        </p:nvSpPr>
        <p:spPr>
          <a:xfrm>
            <a:off x="311700" y="315925"/>
            <a:ext cx="8520600" cy="42633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06" name="Shape 106"/>
          <p:cNvPicPr preferRelativeResize="0"/>
          <p:nvPr/>
        </p:nvPicPr>
        <p:blipFill>
          <a:blip r:embed="rId3">
            <a:alphaModFix/>
          </a:blip>
          <a:stretch>
            <a:fillRect/>
          </a:stretch>
        </p:blipFill>
        <p:spPr>
          <a:xfrm>
            <a:off x="311694" y="315919"/>
            <a:ext cx="4648901" cy="2196000"/>
          </a:xfrm>
          <a:prstGeom prst="rect">
            <a:avLst/>
          </a:prstGeom>
          <a:noFill/>
          <a:ln>
            <a:noFill/>
          </a:ln>
        </p:spPr>
      </p:pic>
      <p:pic>
        <p:nvPicPr>
          <p:cNvPr id="107" name="Shape 107"/>
          <p:cNvPicPr preferRelativeResize="0"/>
          <p:nvPr/>
        </p:nvPicPr>
        <p:blipFill>
          <a:blip r:embed="rId4">
            <a:alphaModFix/>
          </a:blip>
          <a:stretch>
            <a:fillRect/>
          </a:stretch>
        </p:blipFill>
        <p:spPr>
          <a:xfrm>
            <a:off x="4592399" y="315925"/>
            <a:ext cx="4333200" cy="2018800"/>
          </a:xfrm>
          <a:prstGeom prst="rect">
            <a:avLst/>
          </a:prstGeom>
          <a:noFill/>
          <a:ln>
            <a:noFill/>
          </a:ln>
        </p:spPr>
      </p:pic>
      <p:pic>
        <p:nvPicPr>
          <p:cNvPr id="108" name="Shape 108"/>
          <p:cNvPicPr preferRelativeResize="0"/>
          <p:nvPr/>
        </p:nvPicPr>
        <p:blipFill>
          <a:blip r:embed="rId5">
            <a:alphaModFix/>
          </a:blip>
          <a:stretch>
            <a:fillRect/>
          </a:stretch>
        </p:blipFill>
        <p:spPr>
          <a:xfrm>
            <a:off x="311700" y="2511919"/>
            <a:ext cx="4333200" cy="2186031"/>
          </a:xfrm>
          <a:prstGeom prst="rect">
            <a:avLst/>
          </a:prstGeom>
          <a:noFill/>
          <a:ln>
            <a:noFill/>
          </a:ln>
        </p:spPr>
      </p:pic>
      <p:pic>
        <p:nvPicPr>
          <p:cNvPr id="109" name="Shape 109"/>
          <p:cNvPicPr preferRelativeResize="0"/>
          <p:nvPr/>
        </p:nvPicPr>
        <p:blipFill>
          <a:blip r:embed="rId6">
            <a:alphaModFix/>
          </a:blip>
          <a:stretch>
            <a:fillRect/>
          </a:stretch>
        </p:blipFill>
        <p:spPr>
          <a:xfrm>
            <a:off x="4619529" y="2511925"/>
            <a:ext cx="4278933" cy="2018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15" name="Shape 115"/>
          <p:cNvSpPr txBox="1">
            <a:spLocks noGrp="1"/>
          </p:cNvSpPr>
          <p:nvPr>
            <p:ph type="body" idx="1"/>
          </p:nvPr>
        </p:nvSpPr>
        <p:spPr>
          <a:xfrm>
            <a:off x="311700" y="315925"/>
            <a:ext cx="8520600" cy="42633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16" name="Shape 116"/>
          <p:cNvPicPr preferRelativeResize="0"/>
          <p:nvPr/>
        </p:nvPicPr>
        <p:blipFill>
          <a:blip r:embed="rId3">
            <a:alphaModFix/>
          </a:blip>
          <a:stretch>
            <a:fillRect/>
          </a:stretch>
        </p:blipFill>
        <p:spPr>
          <a:xfrm>
            <a:off x="311693" y="315918"/>
            <a:ext cx="3915451" cy="1925975"/>
          </a:xfrm>
          <a:prstGeom prst="rect">
            <a:avLst/>
          </a:prstGeom>
          <a:noFill/>
          <a:ln>
            <a:noFill/>
          </a:ln>
        </p:spPr>
      </p:pic>
      <p:pic>
        <p:nvPicPr>
          <p:cNvPr id="117" name="Shape 117"/>
          <p:cNvPicPr preferRelativeResize="0"/>
          <p:nvPr/>
        </p:nvPicPr>
        <p:blipFill>
          <a:blip r:embed="rId4">
            <a:alphaModFix/>
          </a:blip>
          <a:stretch>
            <a:fillRect/>
          </a:stretch>
        </p:blipFill>
        <p:spPr>
          <a:xfrm>
            <a:off x="1964975" y="2565027"/>
            <a:ext cx="3915450" cy="2014198"/>
          </a:xfrm>
          <a:prstGeom prst="rect">
            <a:avLst/>
          </a:prstGeom>
          <a:noFill/>
          <a:ln>
            <a:noFill/>
          </a:ln>
        </p:spPr>
      </p:pic>
      <p:pic>
        <p:nvPicPr>
          <p:cNvPr id="118" name="Shape 118"/>
          <p:cNvPicPr preferRelativeResize="0"/>
          <p:nvPr/>
        </p:nvPicPr>
        <p:blipFill>
          <a:blip r:embed="rId5">
            <a:alphaModFix/>
          </a:blip>
          <a:stretch>
            <a:fillRect/>
          </a:stretch>
        </p:blipFill>
        <p:spPr>
          <a:xfrm>
            <a:off x="4388451" y="479200"/>
            <a:ext cx="4362201" cy="2237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fi"/>
              <a:t>Positive aspects of the project</a:t>
            </a:r>
            <a:endParaRPr/>
          </a:p>
        </p:txBody>
      </p:sp>
      <p:sp>
        <p:nvSpPr>
          <p:cNvPr id="124" name="Shape 124"/>
          <p:cNvSpPr txBox="1">
            <a:spLocks noGrp="1"/>
          </p:cNvSpPr>
          <p:nvPr>
            <p:ph type="body" idx="1"/>
          </p:nvPr>
        </p:nvSpPr>
        <p:spPr>
          <a:xfrm>
            <a:off x="311700" y="1225225"/>
            <a:ext cx="8520600" cy="36693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fi"/>
              <a:t>New friends, culture differences, appreciation on your own country and culture</a:t>
            </a:r>
            <a:endParaRPr/>
          </a:p>
          <a:p>
            <a:pPr marL="457200" lvl="0" indent="-342900" rtl="0">
              <a:spcBef>
                <a:spcPts val="0"/>
              </a:spcBef>
              <a:spcAft>
                <a:spcPts val="0"/>
              </a:spcAft>
              <a:buSzPts val="1800"/>
              <a:buChar char="●"/>
            </a:pPr>
            <a:r>
              <a:rPr lang="fi"/>
              <a:t>Using English, traveling, possibly getting international acquaintances</a:t>
            </a:r>
            <a:endParaRPr/>
          </a:p>
          <a:p>
            <a:pPr marL="457200" lvl="0" indent="-342900" rtl="0">
              <a:spcBef>
                <a:spcPts val="0"/>
              </a:spcBef>
              <a:spcAft>
                <a:spcPts val="0"/>
              </a:spcAft>
              <a:buSzPts val="1800"/>
              <a:buChar char="●"/>
            </a:pPr>
            <a:r>
              <a:rPr lang="fi"/>
              <a:t>Good experience, nice people and interesting locations</a:t>
            </a:r>
            <a:endParaRPr/>
          </a:p>
          <a:p>
            <a:pPr marL="457200" lvl="0" indent="-342900" rtl="0">
              <a:spcBef>
                <a:spcPts val="0"/>
              </a:spcBef>
              <a:spcAft>
                <a:spcPts val="0"/>
              </a:spcAft>
              <a:buSzPts val="1800"/>
              <a:buChar char="●"/>
            </a:pPr>
            <a:r>
              <a:rPr lang="fi"/>
              <a:t>New friends, improvement of social skills and learning about new cultures</a:t>
            </a:r>
            <a:endParaRPr/>
          </a:p>
          <a:p>
            <a:pPr marL="457200" lvl="0" indent="-342900" rtl="0">
              <a:spcBef>
                <a:spcPts val="0"/>
              </a:spcBef>
              <a:spcAft>
                <a:spcPts val="0"/>
              </a:spcAft>
              <a:buSzPts val="1800"/>
              <a:buChar char="●"/>
            </a:pPr>
            <a:r>
              <a:rPr lang="fi"/>
              <a:t>Great people,  good food, interesting topics</a:t>
            </a:r>
            <a:endParaRPr/>
          </a:p>
          <a:p>
            <a:pPr marL="457200" lvl="0" indent="-342900" rtl="0">
              <a:spcBef>
                <a:spcPts val="0"/>
              </a:spcBef>
              <a:spcAft>
                <a:spcPts val="0"/>
              </a:spcAft>
              <a:buSzPts val="1800"/>
              <a:buChar char="●"/>
            </a:pPr>
            <a:r>
              <a:rPr lang="fi"/>
              <a:t>Getting to know new people and new cultures. Now I understand better different people!</a:t>
            </a:r>
            <a:endParaRPr/>
          </a:p>
          <a:p>
            <a:pPr marL="457200" lvl="0" indent="-342900">
              <a:spcBef>
                <a:spcPts val="0"/>
              </a:spcBef>
              <a:spcAft>
                <a:spcPts val="0"/>
              </a:spcAft>
              <a:buSzPts val="1800"/>
              <a:buChar char="●"/>
            </a:pPr>
            <a:r>
              <a:rPr lang="fi"/>
              <a:t>It is good that we have host families, it is good that there is students from many countries and we can see each other because there are more than one meeting. </a:t>
            </a:r>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387</Words>
  <Application>Microsoft Office PowerPoint</Application>
  <PresentationFormat>Näytössä katseltava esitys (16:9)</PresentationFormat>
  <Paragraphs>29</Paragraphs>
  <Slides>10</Slides>
  <Notes>10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Open Sans</vt:lpstr>
      <vt:lpstr>Economica</vt:lpstr>
      <vt:lpstr>Arial</vt:lpstr>
      <vt:lpstr>Luxe</vt:lpstr>
      <vt:lpstr>Student's questionnaire</vt:lpstr>
      <vt:lpstr>Which meeting have you participated in ? 12 male and 17 female participants</vt:lpstr>
      <vt:lpstr>What did the project mean to you?</vt:lpstr>
      <vt:lpstr>Which specific e-learnings have you acquired due to workshops that you attended?</vt:lpstr>
      <vt:lpstr>Are you keeping in touch with any of the project mates from the other countries/ regions?   Yes  72,4%   /   No  27,6%</vt:lpstr>
      <vt:lpstr>Rate the project in general. ( 1 low 2 medium 3 good 4 very good)</vt:lpstr>
      <vt:lpstr>PowerPoint-esitys</vt:lpstr>
      <vt:lpstr>PowerPoint-esitys</vt:lpstr>
      <vt:lpstr>Positive aspects of the project</vt:lpstr>
      <vt:lpstr>Aspects to improve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questionnaire</dc:title>
  <dc:creator>Sanna Pienmäki</dc:creator>
  <cp:lastModifiedBy>Hewlett-Packard Company</cp:lastModifiedBy>
  <cp:revision>1</cp:revision>
  <dcterms:modified xsi:type="dcterms:W3CDTF">2018-05-28T08:20:11Z</dcterms:modified>
</cp:coreProperties>
</file>