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4" r:id="rId7"/>
    <p:sldId id="263" r:id="rId8"/>
    <p:sldId id="266" r:id="rId9"/>
    <p:sldId id="265" r:id="rId10"/>
    <p:sldId id="267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14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06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2019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3791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1237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407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0202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900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4896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335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7353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7788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940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6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4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56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F7312-097E-4622-B915-018E12939393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C74EA5-F072-4D90-AC28-FE9D1DF50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544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eli.f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Liikunta+ravinto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9982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Ruoka-aineallergiat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Onko sinulla ruoka-aineallergia? Mikä? </a:t>
            </a:r>
          </a:p>
          <a:p>
            <a:r>
              <a:rPr lang="fi-FI" dirty="0"/>
              <a:t>Kerro tarkemmin kahdesta ruoka-aineallergiasta (laktoosi-intoleranssi/keliakia/maitoallergia). Voit valita allergian mielesi mukaan tai kertoa ruoka-aineesta, jolle olet allerginen</a:t>
            </a:r>
          </a:p>
          <a:p>
            <a:pPr lvl="1"/>
            <a:r>
              <a:rPr lang="fi-FI" dirty="0"/>
              <a:t>mikä se on? Mitä pitää ottaa huomioon ruoka-aineiden valinnassa (mitä pitää välttää tai millä </a:t>
            </a:r>
            <a:r>
              <a:rPr lang="fi-FI"/>
              <a:t>tuotteilla korvata)? </a:t>
            </a:r>
          </a:p>
          <a:p>
            <a:pPr lvl="1"/>
            <a:r>
              <a:rPr lang="fi-FI"/>
              <a:t>Mitä </a:t>
            </a:r>
            <a:r>
              <a:rPr lang="fi-FI" dirty="0"/>
              <a:t>oireita tulee, jos syö ruoka-ainetta jolle on allerginen? </a:t>
            </a:r>
          </a:p>
        </p:txBody>
      </p:sp>
    </p:spTree>
    <p:extLst>
      <p:ext uri="{BB962C8B-B14F-4D97-AF65-F5344CB8AC3E}">
        <p14:creationId xmlns:p14="http://schemas.microsoft.com/office/powerpoint/2010/main" val="305963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0570"/>
          </a:xfrm>
        </p:spPr>
        <p:txBody>
          <a:bodyPr>
            <a:normAutofit/>
          </a:bodyPr>
          <a:lstStyle/>
          <a:p>
            <a:r>
              <a:rPr lang="fi-FI" dirty="0"/>
              <a:t>Liikunta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691639"/>
            <a:ext cx="8596668" cy="4349723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Liikuntapäiväkirja ma-su: mitä teit, kuinka paljon. Laske yhteen viikon liikkuminen</a:t>
            </a:r>
          </a:p>
          <a:p>
            <a:r>
              <a:rPr lang="fi-FI" dirty="0"/>
              <a:t>Liikutko suomitusten mukaisesti? 1-2 tuntia päivässä</a:t>
            </a:r>
          </a:p>
          <a:p>
            <a:r>
              <a:rPr lang="fi-FI" dirty="0"/>
              <a:t>Oliko liikunta</a:t>
            </a:r>
          </a:p>
          <a:p>
            <a:pPr lvl="1"/>
            <a:r>
              <a:rPr lang="fi-FI" dirty="0"/>
              <a:t>+++=todella raskasta</a:t>
            </a:r>
          </a:p>
          <a:p>
            <a:pPr lvl="1"/>
            <a:r>
              <a:rPr lang="fi-FI" dirty="0"/>
              <a:t>++= melko raskasta</a:t>
            </a:r>
          </a:p>
          <a:p>
            <a:pPr lvl="1"/>
            <a:r>
              <a:rPr lang="fi-FI" dirty="0"/>
              <a:t>+=kevyttä</a:t>
            </a:r>
          </a:p>
          <a:p>
            <a:r>
              <a:rPr lang="fi-FI" dirty="0"/>
              <a:t>Aerobista vai anaerobinen?</a:t>
            </a:r>
          </a:p>
          <a:p>
            <a:r>
              <a:rPr lang="fi-FI" dirty="0"/>
              <a:t>Miten lisätä liikuntaa? Tai liikutko tarpeeksi monipuolisesti? Lisää lihaskuntoa? Lisää kestävyysliikuntaa?</a:t>
            </a:r>
          </a:p>
          <a:p>
            <a:r>
              <a:rPr lang="fi-FI" dirty="0"/>
              <a:t>Mitkä ovat tavoitteesi? Aseta muutama tavoite, joiden avulla voisit parantaa liikkumistasi</a:t>
            </a:r>
          </a:p>
          <a:p>
            <a:r>
              <a:rPr lang="fi-FI" dirty="0"/>
              <a:t>Mikä motivoi liikkumaan?</a:t>
            </a:r>
          </a:p>
          <a:p>
            <a:r>
              <a:rPr lang="fi-FI" dirty="0"/>
              <a:t>Millainen liikunta on mielekästä? Yksin vai ryhmässä? Yksilölajit vai joukkuelajit? Raskasliikuntaa vai kevyempää? Kestävyysliikuntaa vai lihaskuntoa?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887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Luuliikunta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02773"/>
            <a:ext cx="8596668" cy="4638589"/>
          </a:xfrm>
        </p:spPr>
        <p:txBody>
          <a:bodyPr/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fi-FI" dirty="0"/>
              <a:t>monipuolista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i-FI" dirty="0"/>
              <a:t>tärähdyksiä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i-FI" dirty="0"/>
              <a:t>iskuja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i-FI" dirty="0"/>
              <a:t>suunnanmuutoksia</a:t>
            </a:r>
          </a:p>
          <a:p>
            <a:pPr>
              <a:defRPr/>
            </a:pPr>
            <a:r>
              <a:rPr lang="fi-FI" dirty="0"/>
              <a:t>Hyviä lajeja ovat esim. maila- ja pallopelit, voimistelu- ja tanssiliikunta, kamppailulajit, yleisurheilu jne.</a:t>
            </a:r>
          </a:p>
          <a:p>
            <a:pPr>
              <a:defRPr/>
            </a:pPr>
            <a:endParaRPr lang="fi-FI" dirty="0"/>
          </a:p>
          <a:p>
            <a:pPr>
              <a:defRPr/>
            </a:pPr>
            <a:r>
              <a:rPr lang="fi-FI" dirty="0"/>
              <a:t>Harrastatko luuliikuntaa?</a:t>
            </a:r>
          </a:p>
          <a:p>
            <a:pPr marL="0" indent="0">
              <a:buNone/>
              <a:defRPr/>
            </a:pPr>
            <a:endParaRPr lang="fi-FI" dirty="0"/>
          </a:p>
          <a:p>
            <a:pPr marL="0" indent="0">
              <a:buNone/>
              <a:defRPr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0323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Kestävyysharjoitus</a:t>
            </a:r>
            <a:br>
              <a:rPr lang="fi-FI" dirty="0"/>
            </a:br>
            <a:r>
              <a:rPr lang="fi-FI" sz="1800" dirty="0"/>
              <a:t>Kestävyys= jaksaa tehdä hengästyttävää, melko rankkaa liikuntaa jonkin aikaa.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Alkulämmittely 5-15min (kevyttä liikuntaa, matala syke)</a:t>
            </a:r>
          </a:p>
          <a:p>
            <a:r>
              <a:rPr lang="fi-FI" dirty="0"/>
              <a:t>Harjoite 20-30min raskaampaa liikuntaa, korkea syke</a:t>
            </a:r>
          </a:p>
          <a:p>
            <a:r>
              <a:rPr lang="fi-FI" dirty="0"/>
              <a:t>Loppuveryttely 5-15min (kevyttä liikuntaa)</a:t>
            </a:r>
          </a:p>
          <a:p>
            <a:r>
              <a:rPr lang="fi-FI" dirty="0"/>
              <a:t>Mittaa syke harjoituksen jokaisessa vaiheessa ja kirjaa tulokset ylös</a:t>
            </a:r>
          </a:p>
          <a:p>
            <a:endParaRPr lang="fi-FI" dirty="0"/>
          </a:p>
          <a:p>
            <a:r>
              <a:rPr lang="fi-FI" dirty="0"/>
              <a:t>Erilaisia harjoituksia (kesto, intensiteetti) eri kuntoisille ihmisille.</a:t>
            </a:r>
          </a:p>
          <a:p>
            <a:r>
              <a:rPr lang="fi-FI" dirty="0"/>
              <a:t>Liikunnan määrää ja tehoa kannattaa lisätä vähän kerrallaan (s.138). </a:t>
            </a:r>
          </a:p>
        </p:txBody>
      </p:sp>
    </p:spTree>
    <p:extLst>
      <p:ext uri="{BB962C8B-B14F-4D97-AF65-F5344CB8AC3E}">
        <p14:creationId xmlns:p14="http://schemas.microsoft.com/office/powerpoint/2010/main" val="3865389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Voimaharjoittelu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65119"/>
            <a:ext cx="8596668" cy="5136404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Kestovoima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sz="1500" dirty="0"/>
              <a:t>-tärkeä ominaisuus kaikille</a:t>
            </a:r>
          </a:p>
          <a:p>
            <a:pPr marL="457200" lvl="1" indent="0">
              <a:buNone/>
            </a:pPr>
            <a:r>
              <a:rPr lang="fi-FI" sz="1500" dirty="0"/>
              <a:t>- Jaksaa tehdä yhtä liikettä pitkään</a:t>
            </a:r>
          </a:p>
          <a:p>
            <a:pPr marL="457200" lvl="1" indent="0">
              <a:buNone/>
            </a:pPr>
            <a:r>
              <a:rPr lang="fi-FI" sz="1500" dirty="0"/>
              <a:t>-oman kehon paino tai kevyet painot</a:t>
            </a:r>
          </a:p>
          <a:p>
            <a:pPr marL="457200" lvl="1" indent="0">
              <a:buNone/>
            </a:pPr>
            <a:r>
              <a:rPr lang="fi-FI" sz="1500" dirty="0"/>
              <a:t>-20-50 toistoa</a:t>
            </a:r>
          </a:p>
          <a:p>
            <a:pPr marL="457200" lvl="1" indent="0">
              <a:buNone/>
            </a:pPr>
            <a:r>
              <a:rPr lang="fi-FI" sz="1500" dirty="0"/>
              <a:t>-tee sarjoja 3*15 yhtä liikettä tai kiertoharjoitteluna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dirty="0"/>
              <a:t>Nopeusvoima</a:t>
            </a:r>
          </a:p>
          <a:p>
            <a:pPr marL="457200" lvl="1" indent="0">
              <a:buNone/>
            </a:pPr>
            <a:r>
              <a:rPr lang="fi-FI" sz="1400" dirty="0"/>
              <a:t>-hyödyllinen kaikille</a:t>
            </a:r>
          </a:p>
          <a:p>
            <a:pPr marL="0" indent="0">
              <a:buNone/>
            </a:pPr>
            <a:r>
              <a:rPr lang="fi-FI" sz="1400" dirty="0"/>
              <a:t>	-tuotat mahdollisimman nopeasti liikkeen esim. 100m juoksu tai 	loikkaharjoitus</a:t>
            </a:r>
          </a:p>
          <a:p>
            <a:pPr marL="0" indent="0">
              <a:buNone/>
            </a:pPr>
            <a:r>
              <a:rPr lang="fi-FI" sz="1400" dirty="0"/>
              <a:t>	-6-10 toistoa</a:t>
            </a:r>
          </a:p>
          <a:p>
            <a:endParaRPr lang="fi-FI" dirty="0"/>
          </a:p>
          <a:p>
            <a:r>
              <a:rPr lang="fi-FI" dirty="0"/>
              <a:t>Maksimivoima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sz="1400" dirty="0"/>
              <a:t>-tarvitaan vain erityistilanteissa</a:t>
            </a:r>
          </a:p>
          <a:p>
            <a:pPr marL="0" indent="0">
              <a:buNone/>
            </a:pPr>
            <a:r>
              <a:rPr lang="fi-FI" sz="1400" dirty="0"/>
              <a:t>	-suuret riskit! Ei sovi nuorille </a:t>
            </a:r>
            <a:r>
              <a:rPr lang="fi-FI" sz="1400" dirty="0">
                <a:sym typeface="Wingdings" panose="05000000000000000000" pitchFamily="2" charset="2"/>
              </a:rPr>
              <a:t> voi olla haitaksi kasvulle ja kehitykselle</a:t>
            </a:r>
            <a:endParaRPr lang="fi-FI" sz="1400" dirty="0"/>
          </a:p>
          <a:p>
            <a:pPr marL="0" indent="0">
              <a:buNone/>
            </a:pPr>
            <a:r>
              <a:rPr lang="fi-FI" sz="1400" dirty="0"/>
              <a:t>	-1-4 toistoa</a:t>
            </a:r>
          </a:p>
          <a:p>
            <a:pPr marL="0" indent="0">
              <a:buNone/>
            </a:pPr>
            <a:r>
              <a:rPr lang="fi-FI" sz="1400" dirty="0"/>
              <a:t>	-lähes maksimaalinen suoritus</a:t>
            </a:r>
          </a:p>
        </p:txBody>
      </p:sp>
    </p:spTree>
    <p:extLst>
      <p:ext uri="{BB962C8B-B14F-4D97-AF65-F5344CB8AC3E}">
        <p14:creationId xmlns:p14="http://schemas.microsoft.com/office/powerpoint/2010/main" val="1190033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Voimaharjoitus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371601"/>
            <a:ext cx="8596668" cy="4669762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Suunnittele kestovoimaharjoitus</a:t>
            </a:r>
          </a:p>
          <a:p>
            <a:r>
              <a:rPr lang="fi-FI" dirty="0"/>
              <a:t>Suunnittele harjoitus koko kropalle</a:t>
            </a:r>
          </a:p>
          <a:p>
            <a:pPr marL="0" indent="0">
              <a:buNone/>
            </a:pPr>
            <a:r>
              <a:rPr lang="fi-FI" dirty="0"/>
              <a:t>	-esimerkiksi 2 liikettä yläkropalle, 2 liikettä jaloille ja 2 liikettä 		keskivartalolle</a:t>
            </a:r>
          </a:p>
          <a:p>
            <a:r>
              <a:rPr lang="fi-FI" dirty="0"/>
              <a:t>Nimeä liikkeet</a:t>
            </a:r>
          </a:p>
          <a:p>
            <a:r>
              <a:rPr lang="fi-FI" dirty="0"/>
              <a:t>Harjoituksen voi toteuttaa </a:t>
            </a:r>
          </a:p>
          <a:p>
            <a:pPr lvl="1"/>
            <a:r>
              <a:rPr lang="fi-FI" dirty="0"/>
              <a:t>paikkaharjoitteluna (alatalja 3*15, ylätalja 3*15, jalkaprässi 3*15 jne. jokaisen sarjan jälkeen lyhyt palautus -15-30 sekuntia)</a:t>
            </a:r>
          </a:p>
          <a:p>
            <a:pPr lvl="1"/>
            <a:r>
              <a:rPr lang="fi-FI" dirty="0"/>
              <a:t>tai kiertoharjoitteluna (15-20 punnerrusta, 15-20 askelkyykkyä, 15-20 vatsarutistusta jne. tehdään kaikkia liikkeitä yksi sarja ja sitten 1-2min lepo ja tämä toistetaan 2-4 kertaa).</a:t>
            </a:r>
          </a:p>
          <a:p>
            <a:r>
              <a:rPr lang="fi-FI" dirty="0"/>
              <a:t>Kotona vai kuntosalilla?</a:t>
            </a:r>
          </a:p>
          <a:p>
            <a:r>
              <a:rPr lang="fi-FI" dirty="0"/>
              <a:t>Palautusajat?</a:t>
            </a:r>
          </a:p>
          <a:p>
            <a:r>
              <a:rPr lang="fi-FI" dirty="0"/>
              <a:t>Alkulämmittely ennen harjoitusta ja loppuveryttely harjoituksen jälkeen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4430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Ruokapäiväkirja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245870"/>
            <a:ext cx="8596668" cy="5154929"/>
          </a:xfrm>
        </p:spPr>
        <p:txBody>
          <a:bodyPr>
            <a:normAutofit fontScale="77500" lnSpcReduction="20000"/>
          </a:bodyPr>
          <a:lstStyle/>
          <a:p>
            <a:r>
              <a:rPr lang="fi-FI" dirty="0">
                <a:hlinkClick r:id="rId2"/>
              </a:rPr>
              <a:t>www.fineli.fi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ruokapäiväkirja</a:t>
            </a:r>
            <a:endParaRPr lang="fi-FI" dirty="0"/>
          </a:p>
          <a:p>
            <a:r>
              <a:rPr lang="fi-FI" dirty="0"/>
              <a:t>Merkitse ateria (aamupala, lounas, välipala, päivällinen, iltapala) ja ruuan määrä (dl/kpl)</a:t>
            </a:r>
          </a:p>
          <a:p>
            <a:r>
              <a:rPr lang="fi-FI" dirty="0"/>
              <a:t>Kun olet tehnyt päiväkirjan sivustolle</a:t>
            </a:r>
          </a:p>
          <a:p>
            <a:pPr lvl="1"/>
            <a:r>
              <a:rPr lang="fi-FI" dirty="0"/>
              <a:t>”Anna vertailuryhmäntiedot” lisää ikä ja sukupuoli</a:t>
            </a:r>
          </a:p>
          <a:p>
            <a:pPr lvl="1"/>
            <a:r>
              <a:rPr lang="fi-FI" dirty="0"/>
              <a:t>Ota päiväkirjasta 2-3 kuvakaappausta ja vie ne tekstinkäsittelyohjelmaan (</a:t>
            </a:r>
            <a:r>
              <a:rPr lang="fi-FI" dirty="0" err="1"/>
              <a:t>Ctrl+Prt</a:t>
            </a:r>
            <a:r>
              <a:rPr lang="fi-FI" dirty="0"/>
              <a:t> </a:t>
            </a:r>
            <a:r>
              <a:rPr lang="fi-FI" dirty="0" err="1"/>
              <a:t>Screen</a:t>
            </a:r>
            <a:r>
              <a:rPr lang="fi-FI" dirty="0"/>
              <a:t>, </a:t>
            </a:r>
            <a:r>
              <a:rPr lang="fi-FI" dirty="0" err="1"/>
              <a:t>Ctrl+V</a:t>
            </a:r>
            <a:r>
              <a:rPr lang="fi-FI" dirty="0"/>
              <a:t>) (diat 8, 9)</a:t>
            </a:r>
          </a:p>
          <a:p>
            <a:pPr lvl="1"/>
            <a:endParaRPr lang="fi-FI" dirty="0"/>
          </a:p>
          <a:p>
            <a:r>
              <a:rPr lang="fi-FI" dirty="0"/>
              <a:t>Kirjaa päivän kokonaiskalorimäärä ja kalorimäärät jokaiselta aterialta. Laske kuinka paljon aamupalan kalori määrä on koko päivän kalorimäärästä. Vertaa niitä oppikirjan suosituksiin s. 154. </a:t>
            </a:r>
          </a:p>
          <a:p>
            <a:pPr lvl="1"/>
            <a:r>
              <a:rPr lang="fi-FI" dirty="0"/>
              <a:t>Esimerkiksi päivän kalorit 1107 kcal, aamupala 117kcal </a:t>
            </a:r>
            <a:r>
              <a:rPr lang="fi-FI" dirty="0">
                <a:sym typeface="Wingdings" panose="05000000000000000000" pitchFamily="2" charset="2"/>
              </a:rPr>
              <a:t> (117: 1107)*100= 11%  aamulla voisi syödä hieman enemmän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Laske mallin mukaan prosentti osuudet jokaisesta ateriasta</a:t>
            </a:r>
          </a:p>
          <a:p>
            <a:pPr lvl="1"/>
            <a:endParaRPr lang="fi-FI" dirty="0"/>
          </a:p>
          <a:p>
            <a:r>
              <a:rPr lang="fi-FI" dirty="0"/>
              <a:t>Katso koko päivän energiansaanti hiilihydraatit, proteiinit ja rasvat (dia 8). Vertaa suosituksiin s. 155 tai </a:t>
            </a:r>
            <a:r>
              <a:rPr lang="fi-FI" dirty="0" err="1"/>
              <a:t>finelin</a:t>
            </a:r>
            <a:r>
              <a:rPr lang="fi-FI" dirty="0"/>
              <a:t> vertailuarvoihin. Kuinka suuri osa päivän energiasta on hiilihydraateista, proteiineista ja rasvoista?</a:t>
            </a:r>
          </a:p>
          <a:p>
            <a:endParaRPr lang="fi-FI" dirty="0"/>
          </a:p>
          <a:p>
            <a:r>
              <a:rPr lang="fi-FI" dirty="0"/>
              <a:t>Mitä huomasin ruokapäiväkirjasta? </a:t>
            </a:r>
          </a:p>
          <a:p>
            <a:r>
              <a:rPr lang="fi-FI" dirty="0"/>
              <a:t>Miten voisin parantaa syömistäni (s 149-156)? </a:t>
            </a:r>
          </a:p>
          <a:p>
            <a:r>
              <a:rPr lang="fi-FI" dirty="0">
                <a:solidFill>
                  <a:srgbClr val="FF0000"/>
                </a:solidFill>
              </a:rPr>
              <a:t>Ruokapäiväkirja on vain suuntaa antava!!</a:t>
            </a:r>
          </a:p>
        </p:txBody>
      </p:sp>
    </p:spTree>
    <p:extLst>
      <p:ext uri="{BB962C8B-B14F-4D97-AF65-F5344CB8AC3E}">
        <p14:creationId xmlns:p14="http://schemas.microsoft.com/office/powerpoint/2010/main" val="1124102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98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5379" y="872836"/>
            <a:ext cx="8225429" cy="5169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83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4893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5379" y="609600"/>
            <a:ext cx="8246211" cy="543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593885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250</TotalTime>
  <Words>400</Words>
  <Application>Microsoft Office PowerPoint</Application>
  <PresentationFormat>Laajakuva</PresentationFormat>
  <Paragraphs>80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Wingdings</vt:lpstr>
      <vt:lpstr>Wingdings 3</vt:lpstr>
      <vt:lpstr>Pinta</vt:lpstr>
      <vt:lpstr>Liikunta+ravinto</vt:lpstr>
      <vt:lpstr>Liikunta</vt:lpstr>
      <vt:lpstr>Luuliikunta</vt:lpstr>
      <vt:lpstr>Kestävyysharjoitus Kestävyys= jaksaa tehdä hengästyttävää, melko rankkaa liikuntaa jonkin aikaa.</vt:lpstr>
      <vt:lpstr>Voimaharjoittelu</vt:lpstr>
      <vt:lpstr>Voimaharjoitus</vt:lpstr>
      <vt:lpstr>Ruokapäiväkirja</vt:lpstr>
      <vt:lpstr>PowerPoint-esitys</vt:lpstr>
      <vt:lpstr>PowerPoint-esitys</vt:lpstr>
      <vt:lpstr>Ruoka-aineallergiat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</dc:title>
  <dc:creator>Emmi Lainio</dc:creator>
  <cp:lastModifiedBy>Emmi Lainio</cp:lastModifiedBy>
  <cp:revision>18</cp:revision>
  <dcterms:created xsi:type="dcterms:W3CDTF">2016-11-23T12:13:28Z</dcterms:created>
  <dcterms:modified xsi:type="dcterms:W3CDTF">2016-12-09T08:18:51Z</dcterms:modified>
</cp:coreProperties>
</file>