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85" autoAdjust="0"/>
  </p:normalViewPr>
  <p:slideViewPr>
    <p:cSldViewPr>
      <p:cViewPr varScale="1">
        <p:scale>
          <a:sx n="68" d="100"/>
          <a:sy n="68" d="100"/>
        </p:scale>
        <p:origin x="-122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98A8-559B-4758-956F-91471E78B776}" type="datetimeFigureOut">
              <a:rPr lang="fi-FI" smtClean="0"/>
              <a:t>11.12.2014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5217-6A08-40FC-B219-5738B05C48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6577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98A8-559B-4758-956F-91471E78B776}" type="datetimeFigureOut">
              <a:rPr lang="fi-FI" smtClean="0"/>
              <a:t>11.12.2014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5217-6A08-40FC-B219-5738B05C48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9995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98A8-559B-4758-956F-91471E78B776}" type="datetimeFigureOut">
              <a:rPr lang="fi-FI" smtClean="0"/>
              <a:t>11.12.2014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5217-6A08-40FC-B219-5738B05C48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82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98A8-559B-4758-956F-91471E78B776}" type="datetimeFigureOut">
              <a:rPr lang="fi-FI" smtClean="0"/>
              <a:t>11.12.2014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5217-6A08-40FC-B219-5738B05C48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802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98A8-559B-4758-956F-91471E78B776}" type="datetimeFigureOut">
              <a:rPr lang="fi-FI" smtClean="0"/>
              <a:t>11.12.2014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5217-6A08-40FC-B219-5738B05C48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57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98A8-559B-4758-956F-91471E78B776}" type="datetimeFigureOut">
              <a:rPr lang="fi-FI" smtClean="0"/>
              <a:t>11.12.2014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5217-6A08-40FC-B219-5738B05C48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6362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98A8-559B-4758-956F-91471E78B776}" type="datetimeFigureOut">
              <a:rPr lang="fi-FI" smtClean="0"/>
              <a:t>11.12.2014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5217-6A08-40FC-B219-5738B05C48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18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98A8-559B-4758-956F-91471E78B776}" type="datetimeFigureOut">
              <a:rPr lang="fi-FI" smtClean="0"/>
              <a:t>11.12.2014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5217-6A08-40FC-B219-5738B05C48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3636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98A8-559B-4758-956F-91471E78B776}" type="datetimeFigureOut">
              <a:rPr lang="fi-FI" smtClean="0"/>
              <a:t>11.12.2014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5217-6A08-40FC-B219-5738B05C48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9121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98A8-559B-4758-956F-91471E78B776}" type="datetimeFigureOut">
              <a:rPr lang="fi-FI" smtClean="0"/>
              <a:t>11.12.2014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5217-6A08-40FC-B219-5738B05C48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436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98A8-559B-4758-956F-91471E78B776}" type="datetimeFigureOut">
              <a:rPr lang="fi-FI" smtClean="0"/>
              <a:t>11.12.2014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5217-6A08-40FC-B219-5738B05C48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5946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D98A8-559B-4758-956F-91471E78B776}" type="datetimeFigureOut">
              <a:rPr lang="fi-FI" smtClean="0"/>
              <a:t>11.12.2014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65217-6A08-40FC-B219-5738B05C48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2728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loussuomi.fi/sijoitus/perustietoa-sijoituslajeista" TargetMode="External"/><Relationship Id="rId2" Type="http://schemas.openxmlformats.org/officeDocument/2006/relationships/hyperlink" Target="https://www.sijoitustieto.fi/sijoitusartikkelit/sijoituslajit-aloittelijan-opa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aloussanomat.fi/raha/2014/08/16/taloudessa-tuulee-minne-sijoittaisin-rahani/201411255/139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-pankki.fi/fi/tiedotteet/2014/suomen-heikko-taloustilanne-jatkuu-vuonna-2015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leva.fi/juttutupa/oma-elama/hyva-sijoitusvinkki-50-000-eurolle/280586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Sijoittaminen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2263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Sijoituslajit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61048"/>
          </a:xfrm>
        </p:spPr>
        <p:txBody>
          <a:bodyPr/>
          <a:lstStyle/>
          <a:p>
            <a:r>
              <a:rPr lang="fi-FI" dirty="0" smtClean="0"/>
              <a:t>Tee taulukko sijoituslajeittain missä vertaat eri sijoituslajien ominaisuuksia, hyviä puolia ja tuottoja sekä huonoja puolia ja riskejä</a:t>
            </a:r>
          </a:p>
          <a:p>
            <a:r>
              <a:rPr lang="fi-FI" sz="2400" dirty="0" smtClean="0">
                <a:hlinkClick r:id="rId2"/>
              </a:rPr>
              <a:t>https://www.sijoitustieto.fi/sijoitusartikkelit/sijoituslajit-aloittelijan-opas</a:t>
            </a:r>
            <a:endParaRPr lang="fi-FI" sz="2400" dirty="0" smtClean="0"/>
          </a:p>
          <a:p>
            <a:r>
              <a:rPr lang="fi-FI" sz="2400" dirty="0" smtClean="0">
                <a:hlinkClick r:id="rId3"/>
              </a:rPr>
              <a:t>http://www.taloussuomi.fi/sijoitus/perustietoa-sijoituslajeista</a:t>
            </a:r>
            <a:endParaRPr lang="fi-FI" sz="2400" dirty="0" smtClean="0"/>
          </a:p>
          <a:p>
            <a:r>
              <a:rPr lang="fi-FI" sz="2400" dirty="0" smtClean="0">
                <a:hlinkClick r:id="rId4"/>
              </a:rPr>
              <a:t>http://www.taloussanomat.fi/raha/2014/08/16/taloudessa-tuulee-minne-sijoittaisin-rahani/201411255/139</a:t>
            </a:r>
            <a:endParaRPr lang="fi-FI" sz="2400" dirty="0" smtClean="0"/>
          </a:p>
          <a:p>
            <a:endParaRPr lang="fi-FI" sz="2400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03108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972353"/>
              </p:ext>
            </p:extLst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Sijoituslaji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Ominaisuudet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Plussat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miinukset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887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Talouden tilanne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Miltä näyttää Suomen taloustilanne 2015?</a:t>
            </a:r>
          </a:p>
          <a:p>
            <a:r>
              <a:rPr lang="fi-FI" dirty="0" smtClean="0">
                <a:hlinkClick r:id="rId2"/>
              </a:rPr>
              <a:t>https://www.s-pankki.fi/fi/tiedotteet/2014/suomen-heikko-taloustilanne-jatkuu-vuonna-2015/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11014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Mihin sijoitan 50000€?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Sanomalehti Kalevassa käytiin viime syksynä keskustelua kun joku pyysi sijoitusvinkkejä 50000€:n sijoittamiseksi. Arvioi keskustelua ja </a:t>
            </a:r>
            <a:r>
              <a:rPr lang="fi-FI" smtClean="0"/>
              <a:t>annettuja vinkkejä.</a:t>
            </a:r>
            <a:endParaRPr lang="fi-FI" dirty="0" smtClean="0"/>
          </a:p>
          <a:p>
            <a:r>
              <a:rPr lang="fi-FI" dirty="0" smtClean="0">
                <a:hlinkClick r:id="rId2"/>
              </a:rPr>
              <a:t>http://www.kaleva.fi/juttutupa/oma-elama/hyva-sijoitusvinkki-50-000-eurolle/2805861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85967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75</Words>
  <Application>Microsoft Office PowerPoint</Application>
  <PresentationFormat>Näytössä katseltava diaesitys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Office-teema</vt:lpstr>
      <vt:lpstr>Sijoittaminen</vt:lpstr>
      <vt:lpstr>Sijoituslajit</vt:lpstr>
      <vt:lpstr>PowerPoint-esitys</vt:lpstr>
      <vt:lpstr>Talouden tilanne</vt:lpstr>
      <vt:lpstr>Mihin sijoitan 50000€?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Sijoittaminen</dc:title>
  <dc:creator>jpe</dc:creator>
  <cp:lastModifiedBy>jpe</cp:lastModifiedBy>
  <cp:revision>1</cp:revision>
  <dcterms:created xsi:type="dcterms:W3CDTF">2014-12-11T09:47:53Z</dcterms:created>
  <dcterms:modified xsi:type="dcterms:W3CDTF">2014-12-11T09:55:46Z</dcterms:modified>
</cp:coreProperties>
</file>