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63" r:id="rId7"/>
    <p:sldId id="279" r:id="rId8"/>
    <p:sldId id="280" r:id="rId9"/>
    <p:sldId id="258" r:id="rId10"/>
    <p:sldId id="261" r:id="rId11"/>
    <p:sldId id="262" r:id="rId12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DB980-D6E1-37AE-E493-9FDCB2FA5F6C}" v="37" dt="2025-10-31T11:58:46.669"/>
    <p1510:client id="{C54EEE73-34DE-A3F2-0163-8F982D9B645B}" v="523" dt="2025-11-02T08:35:43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9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3054C65-F1AD-6981-D308-2969F1666B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DCBE102-46E0-A33B-F7DE-4495092D76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C035A8-F309-4248-95ED-322CA594C19C}" type="datetimeFigureOut">
              <a:rPr lang="fi-FI"/>
              <a:pPr>
                <a:defRPr/>
              </a:pPr>
              <a:t>2.11.2025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F69CFD98-C85B-C5FF-79F9-CA36C935CA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E8807B73-2C33-9A6C-7B80-F43513F97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C04590-719A-194B-9C3C-83F46FB860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2BEECEE-2CE5-D665-7CF0-82C1388B6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CC9B86B-84B4-4738-B6DA-3B5987C2B31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n kuvan paikkamerkki 1">
            <a:extLst>
              <a:ext uri="{FF2B5EF4-FFF2-40B4-BE49-F238E27FC236}">
                <a16:creationId xmlns:a16="http://schemas.microsoft.com/office/drawing/2014/main" id="{E8BEA08B-BD37-7C2D-C33E-5E112695A9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Huomautusten paikkamerkki 2">
            <a:extLst>
              <a:ext uri="{FF2B5EF4-FFF2-40B4-BE49-F238E27FC236}">
                <a16:creationId xmlns:a16="http://schemas.microsoft.com/office/drawing/2014/main" id="{0503E95E-B13A-BA28-0D15-5A3BB7A622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8196" name="Dian numeron paikkamerkki 3">
            <a:extLst>
              <a:ext uri="{FF2B5EF4-FFF2-40B4-BE49-F238E27FC236}">
                <a16:creationId xmlns:a16="http://schemas.microsoft.com/office/drawing/2014/main" id="{0D697DE8-5BD1-421A-3496-C77B7C60EA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F1F615-0BBC-4D60-B668-0BF68798B8ED}" type="slidenum">
              <a:rPr lang="fi-FI" altLang="fi-FI"/>
              <a:pPr>
                <a:spcBef>
                  <a:spcPct val="0"/>
                </a:spcBef>
              </a:pPr>
              <a:t>1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n kuvan paikkamerkki 1">
            <a:extLst>
              <a:ext uri="{FF2B5EF4-FFF2-40B4-BE49-F238E27FC236}">
                <a16:creationId xmlns:a16="http://schemas.microsoft.com/office/drawing/2014/main" id="{7271425A-91AA-0351-C0D1-DCF9C423DB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Huomautusten paikkamerkki 2">
            <a:extLst>
              <a:ext uri="{FF2B5EF4-FFF2-40B4-BE49-F238E27FC236}">
                <a16:creationId xmlns:a16="http://schemas.microsoft.com/office/drawing/2014/main" id="{9AFC721A-6F48-4B2E-FF60-B315BA9396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0244" name="Dian numeron paikkamerkki 3">
            <a:extLst>
              <a:ext uri="{FF2B5EF4-FFF2-40B4-BE49-F238E27FC236}">
                <a16:creationId xmlns:a16="http://schemas.microsoft.com/office/drawing/2014/main" id="{7F70FF46-91D4-9879-D77E-59FBB3C3A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6353D6-FBAA-4BE5-A277-4246EE28CF95}" type="slidenum">
              <a:rPr lang="fi-FI" altLang="fi-FI"/>
              <a:pPr>
                <a:spcBef>
                  <a:spcPct val="0"/>
                </a:spcBef>
              </a:pPr>
              <a:t>2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n kuvan paikkamerkki 1">
            <a:extLst>
              <a:ext uri="{FF2B5EF4-FFF2-40B4-BE49-F238E27FC236}">
                <a16:creationId xmlns:a16="http://schemas.microsoft.com/office/drawing/2014/main" id="{9F745376-0FBD-480D-A824-F69BFFBF97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Huomautusten paikkamerkki 2">
            <a:extLst>
              <a:ext uri="{FF2B5EF4-FFF2-40B4-BE49-F238E27FC236}">
                <a16:creationId xmlns:a16="http://schemas.microsoft.com/office/drawing/2014/main" id="{01EC5F43-DD6D-F512-9351-74CF067D38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2292" name="Dian numeron paikkamerkki 3">
            <a:extLst>
              <a:ext uri="{FF2B5EF4-FFF2-40B4-BE49-F238E27FC236}">
                <a16:creationId xmlns:a16="http://schemas.microsoft.com/office/drawing/2014/main" id="{8C71619D-D8E5-F4DA-ABD7-8300D55AB1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CD372D-D3CD-46B9-B054-34EB2E88F2C1}" type="slidenum">
              <a:rPr lang="fi-FI" altLang="fi-FI"/>
              <a:pPr>
                <a:spcBef>
                  <a:spcPct val="0"/>
                </a:spcBef>
              </a:pPr>
              <a:t>3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n kuvan paikkamerkki 1">
            <a:extLst>
              <a:ext uri="{FF2B5EF4-FFF2-40B4-BE49-F238E27FC236}">
                <a16:creationId xmlns:a16="http://schemas.microsoft.com/office/drawing/2014/main" id="{E92D47B6-D45A-0433-ADAD-3A3A580C7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Huomautusten paikkamerkki 2">
            <a:extLst>
              <a:ext uri="{FF2B5EF4-FFF2-40B4-BE49-F238E27FC236}">
                <a16:creationId xmlns:a16="http://schemas.microsoft.com/office/drawing/2014/main" id="{D8FFD22A-DF42-FB8A-5EAC-9F9A539B4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63492" name="Dian numeron paikkamerkki 3">
            <a:extLst>
              <a:ext uri="{FF2B5EF4-FFF2-40B4-BE49-F238E27FC236}">
                <a16:creationId xmlns:a16="http://schemas.microsoft.com/office/drawing/2014/main" id="{F164D93F-E228-0C92-51C5-E1D8847E38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914400" eaLnBrk="1" hangingPunct="1"/>
            <a:fld id="{FDD69986-632B-4258-8797-58B05D1C2692}" type="slidenum">
              <a:rPr lang="fi-FI" altLang="fi-FI" smtClean="0">
                <a:solidFill>
                  <a:srgbClr val="000000"/>
                </a:solidFill>
                <a:latin typeface="Calibri" panose="020F0502020204030204" pitchFamily="34" charset="0"/>
              </a:rPr>
              <a:pPr defTabSz="914400" eaLnBrk="1" hangingPunct="1"/>
              <a:t>5</a:t>
            </a:fld>
            <a:endParaRPr lang="fi-FI" altLang="fi-FI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n kuvan paikkamerkki 1">
            <a:extLst>
              <a:ext uri="{FF2B5EF4-FFF2-40B4-BE49-F238E27FC236}">
                <a16:creationId xmlns:a16="http://schemas.microsoft.com/office/drawing/2014/main" id="{4CA4731F-0D01-AE28-7BBF-F0078A0BDB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Huomautusten paikkamerkki 2">
            <a:extLst>
              <a:ext uri="{FF2B5EF4-FFF2-40B4-BE49-F238E27FC236}">
                <a16:creationId xmlns:a16="http://schemas.microsoft.com/office/drawing/2014/main" id="{913ED714-3DEE-0261-DF61-ED15028609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4340" name="Dian numeron paikkamerkki 3">
            <a:extLst>
              <a:ext uri="{FF2B5EF4-FFF2-40B4-BE49-F238E27FC236}">
                <a16:creationId xmlns:a16="http://schemas.microsoft.com/office/drawing/2014/main" id="{BE7246C1-0F0B-4239-A97A-DBF64054E7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8FC0C6-E4F2-47DA-B68F-B5B6E042BB13}" type="slidenum">
              <a:rPr lang="fi-FI" altLang="fi-FI"/>
              <a:pPr>
                <a:spcBef>
                  <a:spcPct val="0"/>
                </a:spcBef>
              </a:pPr>
              <a:t>6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n kuvan paikkamerkki 1">
            <a:extLst>
              <a:ext uri="{FF2B5EF4-FFF2-40B4-BE49-F238E27FC236}">
                <a16:creationId xmlns:a16="http://schemas.microsoft.com/office/drawing/2014/main" id="{ED68B490-490E-15FA-7901-75101A5B63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Huomautusten paikkamerkki 2">
            <a:extLst>
              <a:ext uri="{FF2B5EF4-FFF2-40B4-BE49-F238E27FC236}">
                <a16:creationId xmlns:a16="http://schemas.microsoft.com/office/drawing/2014/main" id="{29A7841C-11BE-F6B8-C74A-C61698D894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6388" name="Dian numeron paikkamerkki 3">
            <a:extLst>
              <a:ext uri="{FF2B5EF4-FFF2-40B4-BE49-F238E27FC236}">
                <a16:creationId xmlns:a16="http://schemas.microsoft.com/office/drawing/2014/main" id="{B53DA2DE-C422-CE68-0ADE-58B7B1624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45B6DD-B467-43F5-BA06-85CF7225A9BA}" type="slidenum">
              <a:rPr lang="fi-FI" altLang="fi-FI"/>
              <a:pPr>
                <a:spcBef>
                  <a:spcPct val="0"/>
                </a:spcBef>
              </a:pPr>
              <a:t>7</a:t>
            </a:fld>
            <a:endParaRPr lang="fi-FI" alt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n kuvan paikkamerkki 1">
            <a:extLst>
              <a:ext uri="{FF2B5EF4-FFF2-40B4-BE49-F238E27FC236}">
                <a16:creationId xmlns:a16="http://schemas.microsoft.com/office/drawing/2014/main" id="{AFAECFAC-E855-037B-CABB-205B9BA002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Huomautusten paikkamerkki 2">
            <a:extLst>
              <a:ext uri="{FF2B5EF4-FFF2-40B4-BE49-F238E27FC236}">
                <a16:creationId xmlns:a16="http://schemas.microsoft.com/office/drawing/2014/main" id="{52C6BDC7-DFB4-8344-5B34-5A5AA352A0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  <p:sp>
        <p:nvSpPr>
          <p:cNvPr id="18436" name="Dian numeron paikkamerkki 3">
            <a:extLst>
              <a:ext uri="{FF2B5EF4-FFF2-40B4-BE49-F238E27FC236}">
                <a16:creationId xmlns:a16="http://schemas.microsoft.com/office/drawing/2014/main" id="{E46DAF4E-E315-336C-450A-ABA8F8628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828152-7F38-49FB-9574-FD463142D30C}" type="slidenum">
              <a:rPr lang="fi-FI" altLang="fi-FI"/>
              <a:pPr>
                <a:spcBef>
                  <a:spcPct val="0"/>
                </a:spcBef>
              </a:pPr>
              <a:t>8</a:t>
            </a:fld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öristetty suorakulmio 9">
            <a:extLst>
              <a:ext uri="{FF2B5EF4-FFF2-40B4-BE49-F238E27FC236}">
                <a16:creationId xmlns:a16="http://schemas.microsoft.com/office/drawing/2014/main" id="{DC617083-AF26-749C-E42A-609504447ACA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yöristetty suorakulmio 10">
            <a:extLst>
              <a:ext uri="{FF2B5EF4-FFF2-40B4-BE49-F238E27FC236}">
                <a16:creationId xmlns:a16="http://schemas.microsoft.com/office/drawing/2014/main" id="{BBDDDA8B-CDCC-D7B7-C608-EB931106F7E7}"/>
              </a:ext>
            </a:extLst>
          </p:cNvPr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tsikk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20" name="Alaotsikk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18">
            <a:extLst>
              <a:ext uri="{FF2B5EF4-FFF2-40B4-BE49-F238E27FC236}">
                <a16:creationId xmlns:a16="http://schemas.microsoft.com/office/drawing/2014/main" id="{0A0F8CB2-BC93-954C-AC33-E6C34422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5B323B-CA5C-4F93-A5CB-088059419C42}" type="datetimeFigureOut">
              <a:rPr lang="fi-FI"/>
              <a:pPr>
                <a:defRPr/>
              </a:pPr>
              <a:t>2.11.2025</a:t>
            </a:fld>
            <a:endParaRPr lang="fi-FI"/>
          </a:p>
        </p:txBody>
      </p:sp>
      <p:sp>
        <p:nvSpPr>
          <p:cNvPr id="6" name="Alatunnisteen paikkamerkki 7">
            <a:extLst>
              <a:ext uri="{FF2B5EF4-FFF2-40B4-BE49-F238E27FC236}">
                <a16:creationId xmlns:a16="http://schemas.microsoft.com/office/drawing/2014/main" id="{B07580CB-0988-5DE1-54E0-59E3434D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10">
            <a:extLst>
              <a:ext uri="{FF2B5EF4-FFF2-40B4-BE49-F238E27FC236}">
                <a16:creationId xmlns:a16="http://schemas.microsoft.com/office/drawing/2014/main" id="{5267D62E-3E77-9B17-9011-BA723819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2DA176-A83F-4C01-812E-13A9E6DB853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9321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24">
            <a:extLst>
              <a:ext uri="{FF2B5EF4-FFF2-40B4-BE49-F238E27FC236}">
                <a16:creationId xmlns:a16="http://schemas.microsoft.com/office/drawing/2014/main" id="{03C9C77A-B9D1-32A9-FAD4-62740535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9FC9-5578-4F94-A5E2-3534BB1CD491}" type="datetimeFigureOut">
              <a:rPr lang="fi-FI"/>
              <a:pPr>
                <a:defRPr/>
              </a:pPr>
              <a:t>2.11.2025</a:t>
            </a:fld>
            <a:endParaRPr lang="fi-FI"/>
          </a:p>
        </p:txBody>
      </p:sp>
      <p:sp>
        <p:nvSpPr>
          <p:cNvPr id="5" name="Alatunnisteen paikkamerkki 17">
            <a:extLst>
              <a:ext uri="{FF2B5EF4-FFF2-40B4-BE49-F238E27FC236}">
                <a16:creationId xmlns:a16="http://schemas.microsoft.com/office/drawing/2014/main" id="{CAA4D29E-F547-DEED-3D8E-3D4ECFDF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59ABE609-A631-D8F4-4D3A-C69C4144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4BE48-78E2-496E-87B6-A3FF8046319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550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24">
            <a:extLst>
              <a:ext uri="{FF2B5EF4-FFF2-40B4-BE49-F238E27FC236}">
                <a16:creationId xmlns:a16="http://schemas.microsoft.com/office/drawing/2014/main" id="{64DF45E6-F758-D35B-50B5-4A41B5EC4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4DC4-4084-4A98-A42E-51EDFC5EA0B4}" type="datetimeFigureOut">
              <a:rPr lang="fi-FI"/>
              <a:pPr>
                <a:defRPr/>
              </a:pPr>
              <a:t>2.11.2025</a:t>
            </a:fld>
            <a:endParaRPr lang="fi-FI"/>
          </a:p>
        </p:txBody>
      </p:sp>
      <p:sp>
        <p:nvSpPr>
          <p:cNvPr id="5" name="Alatunnisteen paikkamerkki 17">
            <a:extLst>
              <a:ext uri="{FF2B5EF4-FFF2-40B4-BE49-F238E27FC236}">
                <a16:creationId xmlns:a16="http://schemas.microsoft.com/office/drawing/2014/main" id="{47BAC3E6-7E7A-9097-477F-43BB43E0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26D99280-1403-3747-4E97-5AAFF0FC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92C6-88AA-4F61-96B6-26C8EB0FE28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5664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24">
            <a:extLst>
              <a:ext uri="{FF2B5EF4-FFF2-40B4-BE49-F238E27FC236}">
                <a16:creationId xmlns:a16="http://schemas.microsoft.com/office/drawing/2014/main" id="{49FF22F7-92B9-D9A6-AA1D-36211C37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510D-48EE-4BA1-B2F1-2CA242130319}" type="datetimeFigureOut">
              <a:rPr lang="fi-FI"/>
              <a:pPr>
                <a:defRPr/>
              </a:pPr>
              <a:t>2.11.2025</a:t>
            </a:fld>
            <a:endParaRPr lang="fi-FI"/>
          </a:p>
        </p:txBody>
      </p:sp>
      <p:sp>
        <p:nvSpPr>
          <p:cNvPr id="5" name="Alatunnisteen paikkamerkki 17">
            <a:extLst>
              <a:ext uri="{FF2B5EF4-FFF2-40B4-BE49-F238E27FC236}">
                <a16:creationId xmlns:a16="http://schemas.microsoft.com/office/drawing/2014/main" id="{198FD806-E45F-D96C-3454-0372D6ACA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1E271CF3-99CF-675A-60AD-B0EF1E26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0B2D2-7EF5-46A4-8972-78A0F9768F8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5677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yöristetty suorakulmio 9">
            <a:extLst>
              <a:ext uri="{FF2B5EF4-FFF2-40B4-BE49-F238E27FC236}">
                <a16:creationId xmlns:a16="http://schemas.microsoft.com/office/drawing/2014/main" id="{D6D7E004-88DF-FA67-ABE4-23E13A82EEE4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Pyöristetty suorakulmio 10">
            <a:extLst>
              <a:ext uri="{FF2B5EF4-FFF2-40B4-BE49-F238E27FC236}">
                <a16:creationId xmlns:a16="http://schemas.microsoft.com/office/drawing/2014/main" id="{90FAA6B4-08D6-F878-A16D-18259A0852A3}"/>
              </a:ext>
            </a:extLst>
          </p:cNvPr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B09A7FA0-5FD9-10B8-C8B4-0FD2E475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B48B83-91E2-494D-9A53-62E3EADC8CD7}" type="datetimeFigureOut">
              <a:rPr lang="fi-FI"/>
              <a:pPr>
                <a:defRPr/>
              </a:pPr>
              <a:t>2.11.2025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426F200C-C554-F858-1D09-7C5E17AF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E830D534-9365-5A67-7A5F-DBFE0BD4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52D4AE-8A9E-4BDA-B8EC-A9D720ACB35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5728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24">
            <a:extLst>
              <a:ext uri="{FF2B5EF4-FFF2-40B4-BE49-F238E27FC236}">
                <a16:creationId xmlns:a16="http://schemas.microsoft.com/office/drawing/2014/main" id="{6B382ADA-957E-72D6-CC82-3D3316D4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73912-1636-4D26-B29D-8F934035E491}" type="datetimeFigureOut">
              <a:rPr lang="fi-FI"/>
              <a:pPr>
                <a:defRPr/>
              </a:pPr>
              <a:t>2.11.2025</a:t>
            </a:fld>
            <a:endParaRPr lang="fi-FI"/>
          </a:p>
        </p:txBody>
      </p:sp>
      <p:sp>
        <p:nvSpPr>
          <p:cNvPr id="6" name="Alatunnisteen paikkamerkki 17">
            <a:extLst>
              <a:ext uri="{FF2B5EF4-FFF2-40B4-BE49-F238E27FC236}">
                <a16:creationId xmlns:a16="http://schemas.microsoft.com/office/drawing/2014/main" id="{A15E653B-EF2C-6A9A-0A33-8498F31A2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4">
            <a:extLst>
              <a:ext uri="{FF2B5EF4-FFF2-40B4-BE49-F238E27FC236}">
                <a16:creationId xmlns:a16="http://schemas.microsoft.com/office/drawing/2014/main" id="{2B9A6D1B-7E9C-9C07-5F02-B57F3247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2A79-7DCF-4724-8A27-9DE1F7EDD72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8028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24">
            <a:extLst>
              <a:ext uri="{FF2B5EF4-FFF2-40B4-BE49-F238E27FC236}">
                <a16:creationId xmlns:a16="http://schemas.microsoft.com/office/drawing/2014/main" id="{A37A53FA-6F47-B54A-3332-1C5958E5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0709E-326B-404A-82F7-69CE30E2BF4C}" type="datetimeFigureOut">
              <a:rPr lang="fi-FI"/>
              <a:pPr>
                <a:defRPr/>
              </a:pPr>
              <a:t>2.11.2025</a:t>
            </a:fld>
            <a:endParaRPr lang="fi-FI"/>
          </a:p>
        </p:txBody>
      </p:sp>
      <p:sp>
        <p:nvSpPr>
          <p:cNvPr id="8" name="Alatunnisteen paikkamerkki 17">
            <a:extLst>
              <a:ext uri="{FF2B5EF4-FFF2-40B4-BE49-F238E27FC236}">
                <a16:creationId xmlns:a16="http://schemas.microsoft.com/office/drawing/2014/main" id="{162863A8-5BB2-31EE-70D7-AAF042FF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E4E12115-9DDE-6C0C-ED56-F124585AF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E81B-C9F2-4B9A-9CE4-6B48F0394107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2335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24">
            <a:extLst>
              <a:ext uri="{FF2B5EF4-FFF2-40B4-BE49-F238E27FC236}">
                <a16:creationId xmlns:a16="http://schemas.microsoft.com/office/drawing/2014/main" id="{864FD963-B229-6A07-49B7-F93BF7E2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63EA4-1050-48D8-832C-A4B63B1D71E8}" type="datetimeFigureOut">
              <a:rPr lang="fi-FI"/>
              <a:pPr>
                <a:defRPr/>
              </a:pPr>
              <a:t>2.11.2025</a:t>
            </a:fld>
            <a:endParaRPr lang="fi-FI"/>
          </a:p>
        </p:txBody>
      </p:sp>
      <p:sp>
        <p:nvSpPr>
          <p:cNvPr id="4" name="Alatunnisteen paikkamerkki 17">
            <a:extLst>
              <a:ext uri="{FF2B5EF4-FFF2-40B4-BE49-F238E27FC236}">
                <a16:creationId xmlns:a16="http://schemas.microsoft.com/office/drawing/2014/main" id="{E0E49842-CBA1-EEE5-A9DB-10EDA22BA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33688A8-C34B-AA1D-C11F-19FCFFB1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4425-A7AB-4584-A2FE-27DAE0793FF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4267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öristetty suorakulmio 9">
            <a:extLst>
              <a:ext uri="{FF2B5EF4-FFF2-40B4-BE49-F238E27FC236}">
                <a16:creationId xmlns:a16="http://schemas.microsoft.com/office/drawing/2014/main" id="{24543A2D-756B-D1FF-074C-D0F4210367D6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äivämäärän paikkamerkki 1">
            <a:extLst>
              <a:ext uri="{FF2B5EF4-FFF2-40B4-BE49-F238E27FC236}">
                <a16:creationId xmlns:a16="http://schemas.microsoft.com/office/drawing/2014/main" id="{D530953A-83D6-7BB1-0075-4DCBE7BE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00C91F-C95B-4D2D-9879-4163E017F45B}" type="datetimeFigureOut">
              <a:rPr lang="fi-FI"/>
              <a:pPr>
                <a:defRPr/>
              </a:pPr>
              <a:t>2.11.2025</a:t>
            </a:fld>
            <a:endParaRPr lang="fi-FI"/>
          </a:p>
        </p:txBody>
      </p:sp>
      <p:sp>
        <p:nvSpPr>
          <p:cNvPr id="4" name="Alatunnisteen paikkamerkki 2">
            <a:extLst>
              <a:ext uri="{FF2B5EF4-FFF2-40B4-BE49-F238E27FC236}">
                <a16:creationId xmlns:a16="http://schemas.microsoft.com/office/drawing/2014/main" id="{67D56E2C-ADC8-8402-8B1F-3D6B9DCD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3">
            <a:extLst>
              <a:ext uri="{FF2B5EF4-FFF2-40B4-BE49-F238E27FC236}">
                <a16:creationId xmlns:a16="http://schemas.microsoft.com/office/drawing/2014/main" id="{75E6671B-B9D0-91ED-74E7-8A9A12B16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B07994-8BA8-4D74-B957-FFDC78777DFC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875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24">
            <a:extLst>
              <a:ext uri="{FF2B5EF4-FFF2-40B4-BE49-F238E27FC236}">
                <a16:creationId xmlns:a16="http://schemas.microsoft.com/office/drawing/2014/main" id="{1F6CC086-6BFA-33F3-B65A-69ED98646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5491-150F-4620-B79A-A0A8B14D4AEA}" type="datetimeFigureOut">
              <a:rPr lang="fi-FI"/>
              <a:pPr>
                <a:defRPr/>
              </a:pPr>
              <a:t>2.11.2025</a:t>
            </a:fld>
            <a:endParaRPr lang="fi-FI"/>
          </a:p>
        </p:txBody>
      </p:sp>
      <p:sp>
        <p:nvSpPr>
          <p:cNvPr id="6" name="Alatunnisteen paikkamerkki 17">
            <a:extLst>
              <a:ext uri="{FF2B5EF4-FFF2-40B4-BE49-F238E27FC236}">
                <a16:creationId xmlns:a16="http://schemas.microsoft.com/office/drawing/2014/main" id="{84650A45-1BDE-AE97-9812-1CBB368D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4">
            <a:extLst>
              <a:ext uri="{FF2B5EF4-FFF2-40B4-BE49-F238E27FC236}">
                <a16:creationId xmlns:a16="http://schemas.microsoft.com/office/drawing/2014/main" id="{EF0E3B58-147D-26F9-5F28-36A6AE5D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E7CD4-4564-41BA-AE96-0E7E91A23FC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1182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yöristetty suorakulmio 9">
            <a:extLst>
              <a:ext uri="{FF2B5EF4-FFF2-40B4-BE49-F238E27FC236}">
                <a16:creationId xmlns:a16="http://schemas.microsoft.com/office/drawing/2014/main" id="{D06C287B-9CDB-5895-D7C1-E27E47B678E1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Yhdestä kulmasta pyöristetty suorakulmio 10">
            <a:extLst>
              <a:ext uri="{FF2B5EF4-FFF2-40B4-BE49-F238E27FC236}">
                <a16:creationId xmlns:a16="http://schemas.microsoft.com/office/drawing/2014/main" id="{18FB4F92-44BE-19C0-6AC1-AC733BC54570}"/>
              </a:ext>
            </a:extLst>
          </p:cNvPr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7" name="Päivämäärän paikkamerkki 4">
            <a:extLst>
              <a:ext uri="{FF2B5EF4-FFF2-40B4-BE49-F238E27FC236}">
                <a16:creationId xmlns:a16="http://schemas.microsoft.com/office/drawing/2014/main" id="{8985E166-0017-29C0-8EFF-E9D3212D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573731-0605-4E64-B452-DA296E5255DC}" type="datetimeFigureOut">
              <a:rPr lang="fi-FI"/>
              <a:pPr>
                <a:defRPr/>
              </a:pPr>
              <a:t>2.11.2025</a:t>
            </a:fld>
            <a:endParaRPr lang="fi-FI"/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C601401F-2C36-B9CB-1810-B0155DBC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6">
            <a:extLst>
              <a:ext uri="{FF2B5EF4-FFF2-40B4-BE49-F238E27FC236}">
                <a16:creationId xmlns:a16="http://schemas.microsoft.com/office/drawing/2014/main" id="{5E8EEA37-C178-FB73-282A-E6BC2D9AB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A315F-4A4E-4F0B-8836-724E9A2F13A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0702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715212F3-1878-AE51-5A6C-648033321EB1}"/>
              </a:ext>
            </a:extLst>
          </p:cNvPr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Pyöristetty suorakulmio 8">
            <a:extLst>
              <a:ext uri="{FF2B5EF4-FFF2-40B4-BE49-F238E27FC236}">
                <a16:creationId xmlns:a16="http://schemas.microsoft.com/office/drawing/2014/main" id="{E122C492-9FD0-1524-D36E-F64881493A7A}"/>
              </a:ext>
            </a:extLst>
          </p:cNvPr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tsikon paikkamerkki 12">
            <a:extLst>
              <a:ext uri="{FF2B5EF4-FFF2-40B4-BE49-F238E27FC236}">
                <a16:creationId xmlns:a16="http://schemas.microsoft.com/office/drawing/2014/main" id="{BEF45B3A-5E06-977B-09D7-3C4B11E5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031" name="Tekstin paikkamerkki 3">
            <a:extLst>
              <a:ext uri="{FF2B5EF4-FFF2-40B4-BE49-F238E27FC236}">
                <a16:creationId xmlns:a16="http://schemas.microsoft.com/office/drawing/2014/main" id="{78E440B1-0ABF-66A3-E6D3-C282E82C58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25" name="Päivämäärän paikkamerkki 24">
            <a:extLst>
              <a:ext uri="{FF2B5EF4-FFF2-40B4-BE49-F238E27FC236}">
                <a16:creationId xmlns:a16="http://schemas.microsoft.com/office/drawing/2014/main" id="{7897B003-93B2-6E4A-D3CD-D6E5CAE9A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83B7440C-9C8A-4B82-B4CF-F47C1A4078D4}" type="datetimeFigureOut">
              <a:rPr lang="fi-FI"/>
              <a:pPr>
                <a:defRPr/>
              </a:pPr>
              <a:t>2.11.2025</a:t>
            </a:fld>
            <a:endParaRPr lang="fi-FI"/>
          </a:p>
        </p:txBody>
      </p:sp>
      <p:sp>
        <p:nvSpPr>
          <p:cNvPr id="18" name="Alatunnisteen paikkamerkki 17">
            <a:extLst>
              <a:ext uri="{FF2B5EF4-FFF2-40B4-BE49-F238E27FC236}">
                <a16:creationId xmlns:a16="http://schemas.microsoft.com/office/drawing/2014/main" id="{C9637721-205F-6CAA-F9BE-3C5E93411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EBD381-E595-B52B-E480-50A392977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86288CDA-74D3-454D-8F60-02C032D9BAD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1" r:id="rId2"/>
    <p:sldLayoutId id="2147483789" r:id="rId3"/>
    <p:sldLayoutId id="2147483782" r:id="rId4"/>
    <p:sldLayoutId id="2147483783" r:id="rId5"/>
    <p:sldLayoutId id="2147483784" r:id="rId6"/>
    <p:sldLayoutId id="2147483790" r:id="rId7"/>
    <p:sldLayoutId id="2147483785" r:id="rId8"/>
    <p:sldLayoutId id="2147483791" r:id="rId9"/>
    <p:sldLayoutId id="2147483786" r:id="rId10"/>
    <p:sldLayoutId id="2147483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veltuvuuskoe.f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>
            <a:extLst>
              <a:ext uri="{FF2B5EF4-FFF2-40B4-BE49-F238E27FC236}">
                <a16:creationId xmlns:a16="http://schemas.microsoft.com/office/drawing/2014/main" id="{ED9C0231-4C7F-E999-30B5-965E8CB5D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500063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/>
              <a:t>Pataluodon koulun liikuntaluokka</a:t>
            </a:r>
          </a:p>
        </p:txBody>
      </p:sp>
      <p:pic>
        <p:nvPicPr>
          <p:cNvPr id="7171" name="Picture 6">
            <a:extLst>
              <a:ext uri="{FF2B5EF4-FFF2-40B4-BE49-F238E27FC236}">
                <a16:creationId xmlns:a16="http://schemas.microsoft.com/office/drawing/2014/main" id="{DF48971F-EB5A-71A1-858B-4506B380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63850"/>
            <a:ext cx="28797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kstiruutu 1">
            <a:extLst>
              <a:ext uri="{FF2B5EF4-FFF2-40B4-BE49-F238E27FC236}">
                <a16:creationId xmlns:a16="http://schemas.microsoft.com/office/drawing/2014/main" id="{C96BDE8A-8C2C-A2A8-7884-51922E6CD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878138"/>
            <a:ext cx="442941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i-FI" altLang="fi-FI" dirty="0">
                <a:latin typeface="Arial"/>
                <a:cs typeface="Arial"/>
              </a:rPr>
              <a:t>Luokalle valitaan 20 – 24 liikunnasta </a:t>
            </a:r>
            <a:endParaRPr lang="fi-FI" dirty="0"/>
          </a:p>
          <a:p>
            <a:r>
              <a:rPr lang="fi-FI" altLang="fi-FI" dirty="0">
                <a:latin typeface="Arial"/>
                <a:cs typeface="Arial"/>
              </a:rPr>
              <a:t>innostunutta</a:t>
            </a:r>
            <a:r>
              <a:rPr lang="fi-FI" altLang="fi-FI">
                <a:latin typeface="Arial"/>
                <a:cs typeface="Arial"/>
              </a:rPr>
              <a:t> oppilasta sovelluskokeen</a:t>
            </a:r>
            <a:endParaRPr lang="fi-FI" dirty="0"/>
          </a:p>
          <a:p>
            <a:r>
              <a:rPr lang="fi-FI" altLang="fi-FI" dirty="0">
                <a:latin typeface="Arial"/>
                <a:cs typeface="Arial"/>
              </a:rPr>
              <a:t>perusteella. </a:t>
            </a:r>
            <a:endParaRPr lang="fi-FI" dirty="0"/>
          </a:p>
          <a:p>
            <a:endParaRPr lang="fi-FI" altLang="fi-FI"/>
          </a:p>
          <a:p>
            <a:r>
              <a:rPr lang="fi-FI" altLang="fi-FI" dirty="0">
                <a:latin typeface="Arial"/>
                <a:cs typeface="Arial"/>
              </a:rPr>
              <a:t>Oppilaan tulee saavuttaa sovellustestistä </a:t>
            </a:r>
          </a:p>
          <a:p>
            <a:r>
              <a:rPr lang="fi-FI" altLang="fi-FI" dirty="0">
                <a:latin typeface="Arial"/>
                <a:cs typeface="Arial"/>
              </a:rPr>
              <a:t>vähimmäispistemäärä.</a:t>
            </a:r>
          </a:p>
          <a:p>
            <a:endParaRPr lang="fi-FI" altLang="fi-FI" dirty="0"/>
          </a:p>
          <a:p>
            <a:r>
              <a:rPr lang="fi-FI" altLang="fi-FI" dirty="0">
                <a:latin typeface="Arial"/>
                <a:cs typeface="Arial"/>
              </a:rPr>
              <a:t>Valinnasta ilmoitetaan tammikuun 2026 </a:t>
            </a:r>
          </a:p>
          <a:p>
            <a:r>
              <a:rPr lang="fi-FI" altLang="fi-FI" dirty="0">
                <a:latin typeface="Arial"/>
                <a:cs typeface="Arial"/>
              </a:rPr>
              <a:t>loppuun mennessä. </a:t>
            </a: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>
            <a:extLst>
              <a:ext uri="{FF2B5EF4-FFF2-40B4-BE49-F238E27FC236}">
                <a16:creationId xmlns:a16="http://schemas.microsoft.com/office/drawing/2014/main" id="{12DBAB54-69C7-7A4D-6F95-6E4B9ACE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763" y="115888"/>
            <a:ext cx="7697650" cy="106355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Liikuntaluokan tavoitteet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F0458373-93BE-DB68-68A8-77BD151C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196975"/>
            <a:ext cx="8183562" cy="5040313"/>
          </a:xfrm>
        </p:spPr>
        <p:txBody>
          <a:bodyPr>
            <a:normAutofit/>
          </a:bodyPr>
          <a:lstStyle/>
          <a:p>
            <a:pPr marL="264795" indent="-264795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dirty="0"/>
              <a:t>Urheiluakatemiaohjelman yläkoulutoiminnan tehtävänä on edistää urheilevan oppilaan kasvua tavoitteelliseksi urheilijaksi ja liikkujaksi, kehittää taitoja ja osaamista eri osa-alueilla ja tukea urheilevaa nuorta koulunkäynnin yhdistämisessä.</a:t>
            </a:r>
            <a:endParaRPr lang="fi-FI">
              <a:ea typeface="Verdana"/>
            </a:endParaRPr>
          </a:p>
          <a:p>
            <a:pPr marL="264795" indent="-264795">
              <a:spcAft>
                <a:spcPts val="0"/>
              </a:spcAft>
              <a:buFont typeface="Wingdings 2"/>
              <a:buChar char=""/>
              <a:defRPr/>
            </a:pPr>
            <a:endParaRPr lang="fi-FI" altLang="fi-FI" dirty="0"/>
          </a:p>
          <a:p>
            <a:pPr marL="264795" indent="-264795">
              <a:spcAft>
                <a:spcPts val="0"/>
              </a:spcAft>
              <a:buFont typeface="Wingdings 2"/>
              <a:buChar char=""/>
              <a:defRPr/>
            </a:pPr>
            <a:r>
              <a:rPr lang="fi-FI" altLang="fi-FI" dirty="0"/>
              <a:t>Lisätä liikuntaa ja aktiivisuutta - suositusten mukaisesti (1½ - 2h/päivä). </a:t>
            </a:r>
            <a:endParaRPr lang="fi-FI">
              <a:ea typeface="Verdana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i-FI" altLang="fi-FI" dirty="0">
              <a:ea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>
            <a:extLst>
              <a:ext uri="{FF2B5EF4-FFF2-40B4-BE49-F238E27FC236}">
                <a16:creationId xmlns:a16="http://schemas.microsoft.com/office/drawing/2014/main" id="{6AB515DE-7846-8562-FF68-0DDF3EC3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6250"/>
            <a:ext cx="8183562" cy="7921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Liikuntatunneilla</a:t>
            </a:r>
          </a:p>
        </p:txBody>
      </p:sp>
      <p:sp>
        <p:nvSpPr>
          <p:cNvPr id="5123" name="Sisällön paikkamerkki 2">
            <a:extLst>
              <a:ext uri="{FF2B5EF4-FFF2-40B4-BE49-F238E27FC236}">
                <a16:creationId xmlns:a16="http://schemas.microsoft.com/office/drawing/2014/main" id="{40BAACE1-71C7-7EDE-E7D5-6A8800DC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1628775"/>
            <a:ext cx="8183562" cy="4248150"/>
          </a:xfrm>
        </p:spPr>
        <p:txBody>
          <a:bodyPr>
            <a:normAutofit fontScale="92500" lnSpcReduction="10000"/>
          </a:bodyPr>
          <a:lstStyle/>
          <a:p>
            <a:pPr marL="264795" indent="-264795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altLang="fi-FI" dirty="0"/>
              <a:t>Tavoitteet, sisällöt ja arviointi on opetussuunnitelman mukaista toimintaa. </a:t>
            </a:r>
            <a:endParaRPr lang="fi-FI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i-FI" altLang="fi-FI" dirty="0"/>
          </a:p>
          <a:p>
            <a:pPr marL="264795" indent="-264795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altLang="fi-FI" dirty="0"/>
              <a:t>Kehitetään monipuolisesti eri kunto – ja liikehallintatekijöitä sekä lajitaitoja.</a:t>
            </a:r>
            <a:endParaRPr lang="fi-FI" altLang="fi-FI" dirty="0">
              <a:ea typeface="Verdan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fi-FI" altLang="fi-FI" dirty="0"/>
          </a:p>
          <a:p>
            <a:pPr marL="264795" indent="-264795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i-FI" altLang="fi-FI" dirty="0"/>
              <a:t>7.-8.lk oppitunneilla on mukana ominaisuusvalmentaja sekä tunteja voi osittain käyttää oman lajin harjoitteluun 8.-9.lk. Harjoittelu on tällöin seuravetoista (seura-aamu).</a:t>
            </a:r>
            <a:endParaRPr lang="fi-FI" altLang="fi-FI" dirty="0">
              <a:ea typeface="Verdana"/>
            </a:endParaRPr>
          </a:p>
          <a:p>
            <a:pPr marL="264795" indent="-264795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i-FI" altLang="fi-FI" dirty="0">
              <a:ea typeface="Verdana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i-FI" alt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Otsikko 1">
            <a:extLst>
              <a:ext uri="{FF2B5EF4-FFF2-40B4-BE49-F238E27FC236}">
                <a16:creationId xmlns:a16="http://schemas.microsoft.com/office/drawing/2014/main" id="{3D591654-B835-9228-D203-B1F18A0F68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0438" y="4983163"/>
            <a:ext cx="8183562" cy="1052512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i-FI" altLang="fi-FI" sz="2300"/>
              <a:t>KASVA URHEILIJAKSI SISÄLTÖSUOSITUKSET (MONIPUOLISUUS!)</a:t>
            </a:r>
            <a:br>
              <a:rPr lang="fi-FI" altLang="fi-FI" sz="2300"/>
            </a:br>
            <a:r>
              <a:rPr lang="fi-FI" altLang="fi-FI" sz="2300"/>
              <a:t>Ominaisuusvalmennuksen ohjenuorana</a:t>
            </a:r>
          </a:p>
        </p:txBody>
      </p:sp>
      <p:pic>
        <p:nvPicPr>
          <p:cNvPr id="61443" name="Sisällön paikkamerkki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47BB2515-42D4-C114-5D8F-D479EE228BB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3" y="530225"/>
            <a:ext cx="7790276" cy="4187825"/>
          </a:xfrm>
          <a:noFill/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tsikko 1">
            <a:extLst>
              <a:ext uri="{FF2B5EF4-FFF2-40B4-BE49-F238E27FC236}">
                <a16:creationId xmlns:a16="http://schemas.microsoft.com/office/drawing/2014/main" id="{C7611ACE-77B6-D05D-A4A3-A9BA25E3B2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82260" y="628650"/>
            <a:ext cx="7387053" cy="1082606"/>
          </a:xfrm>
        </p:spPr>
        <p:txBody>
          <a:bodyPr/>
          <a:lstStyle/>
          <a:p>
            <a:pPr eaLnBrk="1" hangingPunct="1"/>
            <a:r>
              <a:rPr lang="fi-FI" altLang="fi-FI" sz="2800">
                <a:solidFill>
                  <a:schemeClr val="tx1"/>
                </a:solidFill>
                <a:latin typeface="Sporting Grotesque"/>
              </a:rPr>
              <a:t>MITÄ OMINAISUUSVALMENNUS ON?</a:t>
            </a:r>
            <a:br>
              <a:rPr lang="fi-FI" altLang="fi-FI" sz="2100">
                <a:latin typeface="Sporting Grotesque"/>
              </a:rPr>
            </a:br>
            <a:r>
              <a:rPr lang="fi-FI" altLang="fi-FI" sz="1800">
                <a:solidFill>
                  <a:schemeClr val="tx1"/>
                </a:solidFill>
                <a:latin typeface="Sporting Grotesque"/>
              </a:rPr>
              <a:t>esimerkkinä 7.lk:n syksy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FF72B6C-9F18-0B02-04FB-BB168B7F15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8434" y="1982788"/>
            <a:ext cx="3432175" cy="3089275"/>
          </a:xfrm>
        </p:spPr>
        <p:txBody>
          <a:bodyPr rtlCol="0"/>
          <a:lstStyle/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chemeClr val="tx2"/>
                </a:solidFill>
                <a:latin typeface="Sporting Grotesque" pitchFamily="50" charset="0"/>
              </a:rPr>
              <a:t>Syksy 1</a:t>
            </a:r>
            <a:r>
              <a:rPr lang="fi-FI" sz="1400" dirty="0">
                <a:solidFill>
                  <a:schemeClr val="tx2"/>
                </a:solidFill>
                <a:latin typeface="Sporting Grotesque" pitchFamily="50" charset="0"/>
              </a:rPr>
              <a:t> </a:t>
            </a: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Teema: 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Liikkumistaidot </a:t>
            </a: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Nopeus </a:t>
            </a: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VK / Harjoituksen sisältö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34 Keskivartalon, lantion ja jalkojen linjausten hallinta ja voima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35 Juoksut ja loikat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36 Suunnanmuutokset ja ketteryysradat 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37 Pelit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38 Juoksut ja loikat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39 Keskivartalon, lantion ja jalkojen linjausten hallinta ja voima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40 Suunnanmuutokset ja ketteryysradat 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eaLnBrk="1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41 Pelit 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8" name="Sisällön paikkamerkki 5">
            <a:extLst>
              <a:ext uri="{FF2B5EF4-FFF2-40B4-BE49-F238E27FC236}">
                <a16:creationId xmlns:a16="http://schemas.microsoft.com/office/drawing/2014/main" id="{40CAFF65-AA03-4439-0ACC-12B3D44EF94D}"/>
              </a:ext>
            </a:extLst>
          </p:cNvPr>
          <p:cNvSpPr txBox="1">
            <a:spLocks/>
          </p:cNvSpPr>
          <p:nvPr/>
        </p:nvSpPr>
        <p:spPr>
          <a:xfrm>
            <a:off x="4284663" y="1982788"/>
            <a:ext cx="3430587" cy="3089275"/>
          </a:xfrm>
          <a:prstGeom prst="rect">
            <a:avLst/>
          </a:prstGeom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spcAft>
                <a:spcPts val="0"/>
              </a:spcAft>
              <a:buClr>
                <a:srgbClr val="F2005C"/>
              </a:buClr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1259F5"/>
                </a:solidFill>
                <a:latin typeface="Sporting Grotesque" pitchFamily="50" charset="0"/>
              </a:rPr>
              <a:t>Syksy 2</a:t>
            </a:r>
            <a:r>
              <a:rPr lang="fi-FI" sz="1400" dirty="0">
                <a:solidFill>
                  <a:srgbClr val="1259F5"/>
                </a:solidFill>
                <a:latin typeface="Sporting Grotesque" pitchFamily="50" charset="0"/>
              </a:rPr>
              <a:t> </a:t>
            </a:r>
          </a:p>
          <a:p>
            <a:pPr marL="0" indent="0" defTabSz="685800">
              <a:spcBef>
                <a:spcPts val="750"/>
              </a:spcBef>
              <a:spcAft>
                <a:spcPts val="0"/>
              </a:spcAft>
              <a:buClr>
                <a:srgbClr val="F2005C"/>
              </a:buClr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Teema: 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defTabSz="685800">
              <a:spcBef>
                <a:spcPts val="750"/>
              </a:spcBef>
              <a:spcAft>
                <a:spcPts val="0"/>
              </a:spcAft>
              <a:buClr>
                <a:srgbClr val="F2005C"/>
              </a:buClr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Tasapainotaidot </a:t>
            </a:r>
          </a:p>
          <a:p>
            <a:pPr marL="0" indent="0" defTabSz="685800">
              <a:spcBef>
                <a:spcPts val="750"/>
              </a:spcBef>
              <a:spcAft>
                <a:spcPts val="0"/>
              </a:spcAft>
              <a:buClr>
                <a:srgbClr val="F2005C"/>
              </a:buClr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Liikkuvuus </a:t>
            </a:r>
          </a:p>
          <a:p>
            <a:pPr marL="0" indent="0" defTabSz="685800">
              <a:spcBef>
                <a:spcPts val="750"/>
              </a:spcBef>
              <a:spcAft>
                <a:spcPts val="0"/>
              </a:spcAft>
              <a:buClr>
                <a:srgbClr val="F2005C"/>
              </a:buClr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defTabSz="685800">
              <a:spcBef>
                <a:spcPts val="750"/>
              </a:spcBef>
              <a:spcAft>
                <a:spcPts val="0"/>
              </a:spcAft>
              <a:buClr>
                <a:srgbClr val="F2005C"/>
              </a:buClr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VK / Harjoituksen sisältö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defTabSz="685800">
              <a:spcBef>
                <a:spcPts val="750"/>
              </a:spcBef>
              <a:spcAft>
                <a:spcPts val="0"/>
              </a:spcAft>
              <a:buClr>
                <a:srgbClr val="F2005C"/>
              </a:buClr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43 Keskivartalon hallinta- ja liikkuvuusharjoittelu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defTabSz="685800">
              <a:spcBef>
                <a:spcPts val="750"/>
              </a:spcBef>
              <a:spcAft>
                <a:spcPts val="0"/>
              </a:spcAft>
              <a:buClr>
                <a:srgbClr val="F2005C"/>
              </a:buClr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44 Voimistelu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defTabSz="685800">
              <a:spcBef>
                <a:spcPts val="750"/>
              </a:spcBef>
              <a:spcAft>
                <a:spcPts val="0"/>
              </a:spcAft>
              <a:buClr>
                <a:srgbClr val="F2005C"/>
              </a:buClr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45 Tasapaino- ja kiipeilyradat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defTabSz="685800">
              <a:spcBef>
                <a:spcPts val="750"/>
              </a:spcBef>
              <a:spcAft>
                <a:spcPts val="0"/>
              </a:spcAft>
              <a:buClr>
                <a:srgbClr val="F2005C"/>
              </a:buClr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46 Voimistelu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defTabSz="685800">
              <a:spcBef>
                <a:spcPts val="750"/>
              </a:spcBef>
              <a:spcAft>
                <a:spcPts val="0"/>
              </a:spcAft>
              <a:buClr>
                <a:srgbClr val="F2005C"/>
              </a:buClr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47 Keskivartalon hallinta- ja liikkuvuusharjoittelu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defTabSz="685800">
              <a:spcBef>
                <a:spcPts val="750"/>
              </a:spcBef>
              <a:spcAft>
                <a:spcPts val="0"/>
              </a:spcAft>
              <a:buClr>
                <a:srgbClr val="F2005C"/>
              </a:buClr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48 Voimistelu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defTabSz="685800">
              <a:spcBef>
                <a:spcPts val="750"/>
              </a:spcBef>
              <a:spcAft>
                <a:spcPts val="0"/>
              </a:spcAft>
              <a:buClr>
                <a:srgbClr val="F2005C"/>
              </a:buClr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49 Tasapaino- ja kiipeilyradat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defTabSz="685800">
              <a:spcBef>
                <a:spcPts val="750"/>
              </a:spcBef>
              <a:spcAft>
                <a:spcPts val="0"/>
              </a:spcAft>
              <a:buClr>
                <a:srgbClr val="F2005C"/>
              </a:buClr>
              <a:buFont typeface="Arial" panose="020B0604020202020204" pitchFamily="34" charset="0"/>
              <a:buNone/>
              <a:defRPr/>
            </a:pPr>
            <a:r>
              <a:rPr lang="fi-FI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50 Voimistelu </a:t>
            </a:r>
            <a:endParaRPr lang="fi-FI" sz="14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0" indent="0" defTabSz="685800">
              <a:spcBef>
                <a:spcPts val="750"/>
              </a:spcBef>
              <a:spcAft>
                <a:spcPts val="0"/>
              </a:spcAft>
              <a:buClr>
                <a:srgbClr val="F2005C"/>
              </a:buClr>
              <a:buFont typeface="Arial" panose="020B0604020202020204" pitchFamily="34" charset="0"/>
              <a:buNone/>
              <a:defRPr/>
            </a:pPr>
            <a:endParaRPr lang="fi-FI" sz="825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171450" indent="-171450" defTabSz="685800" fontAlgn="auto">
              <a:spcBef>
                <a:spcPts val="750"/>
              </a:spcBef>
              <a:spcAft>
                <a:spcPts val="0"/>
              </a:spcAft>
              <a:buClr>
                <a:srgbClr val="F2005C"/>
              </a:buClr>
              <a:defRPr/>
            </a:pPr>
            <a:endParaRPr lang="fi-FI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>
            <a:extLst>
              <a:ext uri="{FF2B5EF4-FFF2-40B4-BE49-F238E27FC236}">
                <a16:creationId xmlns:a16="http://schemas.microsoft.com/office/drawing/2014/main" id="{A90B177A-C37F-F0B6-C6E2-F0F8AB495F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0438" y="549275"/>
            <a:ext cx="8183562" cy="10509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Liikunnan määrä liikuntaluokalla</a:t>
            </a:r>
          </a:p>
        </p:txBody>
      </p:sp>
      <p:sp>
        <p:nvSpPr>
          <p:cNvPr id="13315" name="Sisällön paikkamerkki 2">
            <a:extLst>
              <a:ext uri="{FF2B5EF4-FFF2-40B4-BE49-F238E27FC236}">
                <a16:creationId xmlns:a16="http://schemas.microsoft.com/office/drawing/2014/main" id="{EC59D99C-6456-DE36-994D-15677EFC60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0438" y="2060575"/>
            <a:ext cx="8183562" cy="3860800"/>
          </a:xfrm>
        </p:spPr>
        <p:txBody>
          <a:bodyPr/>
          <a:lstStyle/>
          <a:p>
            <a:pPr marL="264795" indent="-264795" eaLnBrk="1" hangingPunct="1"/>
            <a:endParaRPr lang="fi-FI" altLang="fi-FI">
              <a:ea typeface="Verdana"/>
            </a:endParaRPr>
          </a:p>
          <a:p>
            <a:pPr marL="264795" indent="-264795" eaLnBrk="1" hangingPunct="1"/>
            <a:r>
              <a:rPr lang="fi-FI" altLang="fi-FI" dirty="0"/>
              <a:t>7. luokalla: 2h + 2h</a:t>
            </a:r>
            <a:endParaRPr lang="fi-FI" altLang="fi-FI" dirty="0">
              <a:ea typeface="Verdana"/>
            </a:endParaRPr>
          </a:p>
          <a:p>
            <a:pPr marL="264795" indent="-264795" eaLnBrk="1" hangingPunct="1"/>
            <a:r>
              <a:rPr lang="fi-FI" altLang="fi-FI" dirty="0"/>
              <a:t>8. luokalla: 3h + 4h</a:t>
            </a:r>
            <a:endParaRPr lang="fi-FI" altLang="fi-FI" dirty="0">
              <a:ea typeface="Verdana"/>
            </a:endParaRPr>
          </a:p>
          <a:p>
            <a:pPr marL="264795" indent="-264795" eaLnBrk="1" hangingPunct="1"/>
            <a:r>
              <a:rPr lang="fi-FI" altLang="fi-FI" dirty="0"/>
              <a:t>9. luokalla: 2h + 2h</a:t>
            </a:r>
            <a:endParaRPr lang="fi-FI" altLang="fi-FI" dirty="0">
              <a:ea typeface="Verdana"/>
            </a:endParaRPr>
          </a:p>
          <a:p>
            <a:pPr marL="264795" indent="-264795"/>
            <a:endParaRPr lang="fi-FI" altLang="fi-FI" dirty="0">
              <a:ea typeface="Verdana"/>
            </a:endParaRPr>
          </a:p>
          <a:p>
            <a:pPr marL="264795" indent="-264795"/>
            <a:endParaRPr lang="fi-FI" altLang="fi-FI" dirty="0">
              <a:ea typeface="Verdana"/>
            </a:endParaRPr>
          </a:p>
          <a:p>
            <a:pPr marL="0" indent="0">
              <a:buNone/>
            </a:pPr>
            <a:r>
              <a:rPr lang="fi-FI" altLang="fi-FI" dirty="0">
                <a:ea typeface="Verdana"/>
              </a:rPr>
              <a:t> </a:t>
            </a: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3840BEFB-AA54-31B1-5AB6-236C22C36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2205038"/>
            <a:ext cx="2547937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3">
            <a:extLst>
              <a:ext uri="{FF2B5EF4-FFF2-40B4-BE49-F238E27FC236}">
                <a16:creationId xmlns:a16="http://schemas.microsoft.com/office/drawing/2014/main" id="{F9BAB411-7D64-C4C5-B2D5-1C6B7393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20713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Hakeminen liikuntaluokalle</a:t>
            </a:r>
          </a:p>
        </p:txBody>
      </p:sp>
      <p:sp>
        <p:nvSpPr>
          <p:cNvPr id="15363" name="Sisällön paikkamerkki 4">
            <a:extLst>
              <a:ext uri="{FF2B5EF4-FFF2-40B4-BE49-F238E27FC236}">
                <a16:creationId xmlns:a16="http://schemas.microsoft.com/office/drawing/2014/main" id="{1986AFF0-9E93-E2AE-7EA8-5EEDD45B6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50" y="1916113"/>
            <a:ext cx="3932238" cy="3457575"/>
          </a:xfrm>
        </p:spPr>
        <p:txBody>
          <a:bodyPr/>
          <a:lstStyle/>
          <a:p>
            <a:pPr marL="264795" indent="-264795" eaLnBrk="1" hangingPunct="1"/>
            <a:r>
              <a:rPr lang="fi-FI" altLang="fi-FI" sz="2400" dirty="0"/>
              <a:t>Hakeminen tapahtuu Wilman (etusivu) kautta 3.–15.11.2023 välisenä aikana.</a:t>
            </a:r>
            <a:endParaRPr lang="fi-FI" dirty="0"/>
          </a:p>
        </p:txBody>
      </p:sp>
      <p:sp>
        <p:nvSpPr>
          <p:cNvPr id="17412" name="Sisällön paikkamerkki 5">
            <a:extLst>
              <a:ext uri="{FF2B5EF4-FFF2-40B4-BE49-F238E27FC236}">
                <a16:creationId xmlns:a16="http://schemas.microsoft.com/office/drawing/2014/main" id="{0B21BAD2-66D5-D3C7-D384-20EC0BCB3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1281" y="1899892"/>
            <a:ext cx="4405519" cy="3019771"/>
          </a:xfrm>
        </p:spPr>
        <p:txBody>
          <a:bodyPr/>
          <a:lstStyle/>
          <a:p>
            <a:pPr marL="264795" indent="-264795" eaLnBrk="1" hangingPunct="1">
              <a:defRPr/>
            </a:pPr>
            <a:r>
              <a:rPr lang="fi-FI" altLang="fi-FI" dirty="0"/>
              <a:t>Sovelluskoe on yhteinen to 8.1.klo 8 alkaen Urheilutalolla </a:t>
            </a:r>
            <a:endParaRPr lang="fi-FI" altLang="fi-FI" dirty="0">
              <a:ea typeface="Verdana"/>
            </a:endParaRPr>
          </a:p>
          <a:p>
            <a:pPr marL="264795" indent="-264795" eaLnBrk="1" hangingPunct="1">
              <a:defRPr/>
            </a:pPr>
            <a:endParaRPr lang="fi-FI" altLang="fi-FI" sz="1200" dirty="0">
              <a:solidFill>
                <a:srgbClr val="6B9F25"/>
              </a:solidFill>
              <a:ea typeface="Verdana"/>
              <a:hlinkClick r:id="rId3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fi-FI" altLang="fi-FI" sz="1200" dirty="0">
                <a:hlinkClick r:id="rId3"/>
              </a:rPr>
              <a:t>Soveltuvuuskokeen osat ja suoritustekniikat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fi-FI" altLang="fi-FI" sz="1200" dirty="0">
                <a:solidFill>
                  <a:srgbClr val="6B9F25"/>
                </a:solidFill>
                <a:hlinkClick r:id="rId3"/>
              </a:rPr>
              <a:t>https://www.soveltuvuuskoe.fi/</a:t>
            </a:r>
            <a:endParaRPr lang="fi-FI" altLang="fi-FI" sz="1200" dirty="0">
              <a:solidFill>
                <a:srgbClr val="6B9F25"/>
              </a:solidFill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fi-FI" altLang="fi-FI" sz="1200" dirty="0">
              <a:solidFill>
                <a:srgbClr val="6B9F25"/>
              </a:solidFill>
            </a:endParaRPr>
          </a:p>
          <a:p>
            <a:pPr marL="264795" indent="-264795" eaLnBrk="1" hangingPunct="1">
              <a:defRPr/>
            </a:pPr>
            <a:r>
              <a:rPr lang="fi-FI" altLang="fi-FI" sz="2400" dirty="0"/>
              <a:t>Mukaan sisäliikuntavarusteet</a:t>
            </a:r>
            <a:endParaRPr lang="fi-FI" altLang="fi-FI" sz="2400" dirty="0">
              <a:ea typeface="Verdana"/>
            </a:endParaRPr>
          </a:p>
          <a:p>
            <a:pPr marL="264795" indent="-264795">
              <a:buFont typeface="Wingdings 2" panose="05020102010507070707" pitchFamily="18" charset="2"/>
              <a:buChar char=""/>
              <a:defRPr/>
            </a:pPr>
            <a:endParaRPr lang="fi-FI" altLang="fi-FI" sz="2400" dirty="0">
              <a:ea typeface="Verdana"/>
            </a:endParaRPr>
          </a:p>
          <a:p>
            <a:pPr marL="264795" indent="-264795">
              <a:defRPr/>
            </a:pPr>
            <a:r>
              <a:rPr lang="fi-FI" altLang="fi-FI" sz="2400" dirty="0">
                <a:ea typeface="Verdana"/>
              </a:rPr>
              <a:t>Varapäivänä to 15.1.klo 8 (lääkärintodistus)</a:t>
            </a:r>
          </a:p>
          <a:p>
            <a:pPr marL="0" indent="0" eaLnBrk="1" hangingPunct="1">
              <a:buNone/>
              <a:defRPr/>
            </a:pPr>
            <a:endParaRPr lang="fi-FI" altLang="fi-FI" sz="1200" dirty="0">
              <a:ea typeface="Verdana"/>
            </a:endParaRP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45AEA05A-8DFF-01E3-9847-0EBF90EA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4992" r="7414" b="14005"/>
          <a:stretch>
            <a:fillRect/>
          </a:stretch>
        </p:blipFill>
        <p:spPr bwMode="auto">
          <a:xfrm>
            <a:off x="947600" y="3746224"/>
            <a:ext cx="2687637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8EE568F-BC75-28D3-5546-79EE1F08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Paras tapa päästä eteenpäin,</a:t>
            </a:r>
            <a:br>
              <a:rPr lang="fi-FI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fi-FI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on lähteä liikkeelle!</a:t>
            </a:r>
          </a:p>
        </p:txBody>
      </p:sp>
      <p:pic>
        <p:nvPicPr>
          <p:cNvPr id="17411" name="Sisällön paikkamerkki 2">
            <a:extLst>
              <a:ext uri="{FF2B5EF4-FFF2-40B4-BE49-F238E27FC236}">
                <a16:creationId xmlns:a16="http://schemas.microsoft.com/office/drawing/2014/main" id="{A35A5266-FEB4-7BD5-C8F4-8C843AE4A5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" y="1196975"/>
            <a:ext cx="2376488" cy="3165475"/>
          </a:xfrm>
        </p:spPr>
      </p:pic>
      <p:pic>
        <p:nvPicPr>
          <p:cNvPr id="17412" name="Kuva 3">
            <a:extLst>
              <a:ext uri="{FF2B5EF4-FFF2-40B4-BE49-F238E27FC236}">
                <a16:creationId xmlns:a16="http://schemas.microsoft.com/office/drawing/2014/main" id="{79D180CB-0EE1-1255-1148-145AF8F1D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49275"/>
            <a:ext cx="29559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Kuva 5">
            <a:extLst>
              <a:ext uri="{FF2B5EF4-FFF2-40B4-BE49-F238E27FC236}">
                <a16:creationId xmlns:a16="http://schemas.microsoft.com/office/drawing/2014/main" id="{BADA342E-A570-1D95-743B-CBE790792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2871788"/>
            <a:ext cx="3060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Kuva 6">
            <a:extLst>
              <a:ext uri="{FF2B5EF4-FFF2-40B4-BE49-F238E27FC236}">
                <a16:creationId xmlns:a16="http://schemas.microsoft.com/office/drawing/2014/main" id="{1B4686D6-77CB-914E-28B0-CDEC78FF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936625"/>
            <a:ext cx="2566987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ltarusko">
  <a:themeElements>
    <a:clrScheme name="Iltarusk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ltarusk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Iltarus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45A28B73EB57D49865775D3B5E58BB5" ma:contentTypeVersion="33" ma:contentTypeDescription="Luo uusi asiakirja." ma:contentTypeScope="" ma:versionID="db02140c0fc15718e2a2d691f8d108e7">
  <xsd:schema xmlns:xsd="http://www.w3.org/2001/XMLSchema" xmlns:xs="http://www.w3.org/2001/XMLSchema" xmlns:p="http://schemas.microsoft.com/office/2006/metadata/properties" xmlns:ns3="22656e03-4a7e-4d61-808a-835df6bb81e2" xmlns:ns4="5d5442ba-cbfc-44d8-bec9-019e76f7eac5" targetNamespace="http://schemas.microsoft.com/office/2006/metadata/properties" ma:root="true" ma:fieldsID="58cb6f0238bf221385def9c94847023a" ns3:_="" ns4:_="">
    <xsd:import namespace="22656e03-4a7e-4d61-808a-835df6bb81e2"/>
    <xsd:import namespace="5d5442ba-cbfc-44d8-bec9-019e76f7eac5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Vers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TeamsChannelId" minOccurs="0"/>
                <xsd:element ref="ns3:IsNotebookLocked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56e03-4a7e-4d61-808a-835df6bb81e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NotebookType" ma:index="11" nillable="true" ma:displayName="Notebook Type" ma:internalName="NotebookType" ma:readOnly="false">
      <xsd:simpleType>
        <xsd:restriction base="dms:Text">
          <xsd:maxLength value="255"/>
        </xsd:restriction>
      </xsd:simpleType>
    </xsd:element>
    <xsd:element name="FolderType" ma:index="12" nillable="true" ma:displayName="Folder Type" ma:internalName="FolderType" ma:readOnly="false">
      <xsd:simpleType>
        <xsd:restriction base="dms:Text">
          <xsd:maxLength value="255"/>
        </xsd:restriction>
      </xsd:simpleType>
    </xsd:element>
    <xsd:element name="Owner" ma:index="13" nillable="true" ma:displayName="Owner" ma:list="UserInfo" ma:SearchPeopleOnly="false" ma:internalName="Own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 ma:readOnly="false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 ma:readOnly="false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 ma:readOnly="false">
      <xsd:simpleType>
        <xsd:restriction base="dms:Text">
          <xsd:maxLength value="255"/>
        </xsd:restriction>
      </xsd:simpleType>
    </xsd:element>
    <xsd:element name="AppVersion" ma:index="17" nillable="true" ma:displayName="App Version" ma:internalName="AppVersion" ma:readOnly="false">
      <xsd:simpleType>
        <xsd:restriction base="dms:Text">
          <xsd:maxLength value="255"/>
        </xsd:restriction>
      </xsd:simpleType>
    </xsd:element>
    <xsd:element name="Teachers" ma:index="18" nillable="true" ma:displayName="Teachers" ma:list="UserInfo" ma:SearchPeopleOnly="false" ma:internalName="Teach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list="UserInfo" ma:SearchPeopleOnly="false" ma:internalName="Student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list="UserInfo" ma:SearchPeopleOnly="false" ma:internalName="Student_Group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 ma:readOnly="false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 ma:readOnly="false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 ma:readOnly="false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 ma:readOnly="false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 ma:readOnly="false">
      <xsd:simpleType>
        <xsd:restriction base="dms:Boolean"/>
      </xsd:simpleType>
    </xsd:element>
    <xsd:element name="TeamsChannelId" ma:index="26" nillable="true" ma:displayName="Teams Channel Id" ma:internalName="TeamsChannelId" ma:readOnly="false">
      <xsd:simpleType>
        <xsd:restriction base="dms:Text">
          <xsd:maxLength value="255"/>
        </xsd:restriction>
      </xsd:simpleType>
    </xsd:element>
    <xsd:element name="IsNotebookLocked" ma:index="27" nillable="true" ma:displayName="Is Notebook Locked" ma:internalName="IsNotebookLocked" ma:readOnly="false">
      <xsd:simpleType>
        <xsd:restriction base="dms:Boolean"/>
      </xsd:simpleType>
    </xsd:element>
    <xsd:element name="_activity" ma:index="28" nillable="true" ma:displayName="_activity" ma:hidden="true" ma:internalName="_activity" ma:readOnly="false">
      <xsd:simpleType>
        <xsd:restriction base="dms:Note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5442ba-cbfc-44d8-bec9-019e76f7eac5" elementFormDefault="qualified">
    <xsd:import namespace="http://schemas.microsoft.com/office/2006/documentManagement/types"/>
    <xsd:import namespace="http://schemas.microsoft.com/office/infopath/2007/PartnerControls"/>
    <xsd:element name="SharedWithUsers" ma:index="3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22656e03-4a7e-4d61-808a-835df6bb81e2">
      <UserInfo>
        <DisplayName/>
        <AccountId xsi:nil="true"/>
        <AccountType/>
      </UserInfo>
    </Owner>
    <MigrationWizIdPermissions xmlns="22656e03-4a7e-4d61-808a-835df6bb81e2" xsi:nil="true"/>
    <AppVersion xmlns="22656e03-4a7e-4d61-808a-835df6bb81e2" xsi:nil="true"/>
    <Student_Groups xmlns="22656e03-4a7e-4d61-808a-835df6bb81e2">
      <UserInfo>
        <DisplayName/>
        <AccountId xsi:nil="true"/>
        <AccountType/>
      </UserInfo>
    </Student_Groups>
    <DefaultSectionNames xmlns="22656e03-4a7e-4d61-808a-835df6bb81e2" xsi:nil="true"/>
    <Invited_Students xmlns="22656e03-4a7e-4d61-808a-835df6bb81e2" xsi:nil="true"/>
    <MigrationWizIdVersion xmlns="22656e03-4a7e-4d61-808a-835df6bb81e2" xsi:nil="true"/>
    <Teachers xmlns="22656e03-4a7e-4d61-808a-835df6bb81e2">
      <UserInfo>
        <DisplayName/>
        <AccountId xsi:nil="true"/>
        <AccountType/>
      </UserInfo>
    </Teachers>
    <_activity xmlns="22656e03-4a7e-4d61-808a-835df6bb81e2" xsi:nil="true"/>
    <MigrationWizId xmlns="22656e03-4a7e-4d61-808a-835df6bb81e2" xsi:nil="true"/>
    <TeamsChannelId xmlns="22656e03-4a7e-4d61-808a-835df6bb81e2" xsi:nil="true"/>
    <FolderType xmlns="22656e03-4a7e-4d61-808a-835df6bb81e2" xsi:nil="true"/>
    <CultureName xmlns="22656e03-4a7e-4d61-808a-835df6bb81e2" xsi:nil="true"/>
    <Students xmlns="22656e03-4a7e-4d61-808a-835df6bb81e2">
      <UserInfo>
        <DisplayName/>
        <AccountId xsi:nil="true"/>
        <AccountType/>
      </UserInfo>
    </Students>
    <Self_Registration_Enabled xmlns="22656e03-4a7e-4d61-808a-835df6bb81e2" xsi:nil="true"/>
    <Has_Teacher_Only_SectionGroup xmlns="22656e03-4a7e-4d61-808a-835df6bb81e2" xsi:nil="true"/>
    <Is_Collaboration_Space_Locked xmlns="22656e03-4a7e-4d61-808a-835df6bb81e2" xsi:nil="true"/>
    <NotebookType xmlns="22656e03-4a7e-4d61-808a-835df6bb81e2" xsi:nil="true"/>
    <Templates xmlns="22656e03-4a7e-4d61-808a-835df6bb81e2" xsi:nil="true"/>
    <Invited_Teachers xmlns="22656e03-4a7e-4d61-808a-835df6bb81e2" xsi:nil="true"/>
    <IsNotebookLocked xmlns="22656e03-4a7e-4d61-808a-835df6bb81e2" xsi:nil="true"/>
  </documentManagement>
</p:properties>
</file>

<file path=customXml/itemProps1.xml><?xml version="1.0" encoding="utf-8"?>
<ds:datastoreItem xmlns:ds="http://schemas.openxmlformats.org/officeDocument/2006/customXml" ds:itemID="{A96B9723-A96C-4859-BB76-7B899E74E5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56e03-4a7e-4d61-808a-835df6bb81e2"/>
    <ds:schemaRef ds:uri="5d5442ba-cbfc-44d8-bec9-019e76f7ea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4F7670-DB20-4702-AE2A-D4FABF49DE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328ADC-BC91-4F2F-BB75-DA252A7E8968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22656e03-4a7e-4d61-808a-835df6bb81e2"/>
    <ds:schemaRef ds:uri="http://schemas.microsoft.com/office/infopath/2007/PartnerControls"/>
    <ds:schemaRef ds:uri="5d5442ba-cbfc-44d8-bec9-019e76f7eac5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176</TotalTime>
  <Words>236</Words>
  <Application>Microsoft Office PowerPoint</Application>
  <PresentationFormat>Näytössä katseltava diaesitys (4:3)</PresentationFormat>
  <Paragraphs>46</Paragraphs>
  <Slides>8</Slides>
  <Notes>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Iltarusko</vt:lpstr>
      <vt:lpstr>Pataluodon koulun liikuntaluokka</vt:lpstr>
      <vt:lpstr>Liikuntaluokan tavoitteet</vt:lpstr>
      <vt:lpstr>Liikuntatunneilla</vt:lpstr>
      <vt:lpstr>KASVA URHEILIJAKSI SISÄLTÖSUOSITUKSET (MONIPUOLISUUS!) Ominaisuusvalmennuksen ohjenuorana</vt:lpstr>
      <vt:lpstr>MITÄ OMINAISUUSVALMENNUS ON? esimerkkinä 7.lk:n syksy</vt:lpstr>
      <vt:lpstr>Liikunnan määrä liikuntaluokalla</vt:lpstr>
      <vt:lpstr>Hakeminen liikuntaluokalle</vt:lpstr>
      <vt:lpstr>Paras tapa päästä eteenpäin,  on lähteä liikkeelle!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Pataluodon koulun liikuntaluokka</dc:title>
  <dc:creator>Käyttäjä</dc:creator>
  <cp:lastModifiedBy>Vähäniitty Sari</cp:lastModifiedBy>
  <cp:revision>138</cp:revision>
  <dcterms:created xsi:type="dcterms:W3CDTF">2010-01-06T18:32:47Z</dcterms:created>
  <dcterms:modified xsi:type="dcterms:W3CDTF">2025-11-02T08:43:14Z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0x010100D45A28B73EB57D49865775D3B5E58BB5</vt:lpwstr>
  </property>
</Properties>
</file>