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59" r:id="rId6"/>
    <p:sldId id="260" r:id="rId7"/>
    <p:sldId id="261" r:id="rId8"/>
    <p:sldId id="262" r:id="rId9"/>
    <p:sldId id="263" r:id="rId10"/>
    <p:sldId id="278" r:id="rId11"/>
    <p:sldId id="264" r:id="rId12"/>
    <p:sldId id="265" r:id="rId13"/>
    <p:sldId id="266" r:id="rId14"/>
    <p:sldId id="267" r:id="rId15"/>
    <p:sldId id="268" r:id="rId16"/>
    <p:sldId id="269" r:id="rId17"/>
    <p:sldId id="276" r:id="rId18"/>
    <p:sldId id="270" r:id="rId19"/>
    <p:sldId id="271" r:id="rId20"/>
    <p:sldId id="272" r:id="rId21"/>
    <p:sldId id="273" r:id="rId22"/>
    <p:sldId id="274" r:id="rId23"/>
    <p:sldId id="275" r:id="rId2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6974DE2B-E1C9-48B8-99B6-1428780769A7}" type="datetimeFigureOut">
              <a:rPr lang="fi-FI" smtClean="0"/>
              <a:pPr/>
              <a:t>24.1.2018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1253423-ED4A-4E35-87CC-46408E2D5A3F}"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974DE2B-E1C9-48B8-99B6-1428780769A7}" type="datetimeFigureOut">
              <a:rPr lang="fi-FI" smtClean="0"/>
              <a:pPr/>
              <a:t>24.1.2018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1253423-ED4A-4E35-87CC-46408E2D5A3F}"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974DE2B-E1C9-48B8-99B6-1428780769A7}" type="datetimeFigureOut">
              <a:rPr lang="fi-FI" smtClean="0"/>
              <a:pPr/>
              <a:t>24.1.2018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1253423-ED4A-4E35-87CC-46408E2D5A3F}"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974DE2B-E1C9-48B8-99B6-1428780769A7}" type="datetimeFigureOut">
              <a:rPr lang="fi-FI" smtClean="0"/>
              <a:pPr/>
              <a:t>24.1.2018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1253423-ED4A-4E35-87CC-46408E2D5A3F}"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6974DE2B-E1C9-48B8-99B6-1428780769A7}" type="datetimeFigureOut">
              <a:rPr lang="fi-FI" smtClean="0"/>
              <a:pPr/>
              <a:t>24.1.2018</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1253423-ED4A-4E35-87CC-46408E2D5A3F}"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6974DE2B-E1C9-48B8-99B6-1428780769A7}" type="datetimeFigureOut">
              <a:rPr lang="fi-FI" smtClean="0"/>
              <a:pPr/>
              <a:t>24.1.2018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1253423-ED4A-4E35-87CC-46408E2D5A3F}"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6974DE2B-E1C9-48B8-99B6-1428780769A7}" type="datetimeFigureOut">
              <a:rPr lang="fi-FI" smtClean="0"/>
              <a:pPr/>
              <a:t>24.1.2018</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E1253423-ED4A-4E35-87CC-46408E2D5A3F}"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6974DE2B-E1C9-48B8-99B6-1428780769A7}" type="datetimeFigureOut">
              <a:rPr lang="fi-FI" smtClean="0"/>
              <a:pPr/>
              <a:t>24.1.2018</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E1253423-ED4A-4E35-87CC-46408E2D5A3F}"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974DE2B-E1C9-48B8-99B6-1428780769A7}" type="datetimeFigureOut">
              <a:rPr lang="fi-FI" smtClean="0"/>
              <a:pPr/>
              <a:t>24.1.2018</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E1253423-ED4A-4E35-87CC-46408E2D5A3F}"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974DE2B-E1C9-48B8-99B6-1428780769A7}" type="datetimeFigureOut">
              <a:rPr lang="fi-FI" smtClean="0"/>
              <a:pPr/>
              <a:t>24.1.2018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1253423-ED4A-4E35-87CC-46408E2D5A3F}"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6974DE2B-E1C9-48B8-99B6-1428780769A7}" type="datetimeFigureOut">
              <a:rPr lang="fi-FI" smtClean="0"/>
              <a:pPr/>
              <a:t>24.1.2018</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1253423-ED4A-4E35-87CC-46408E2D5A3F}"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4DE2B-E1C9-48B8-99B6-1428780769A7}" type="datetimeFigureOut">
              <a:rPr lang="fi-FI" smtClean="0"/>
              <a:pPr/>
              <a:t>24.1.2018</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53423-ED4A-4E35-87CC-46408E2D5A3F}"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smtClean="0"/>
              <a:t>Pyhä autuas Ksenia</a:t>
            </a:r>
            <a:r>
              <a:rPr lang="fi-FI" dirty="0" smtClean="0"/>
              <a:t> Pietarilainen</a:t>
            </a:r>
            <a:endParaRPr lang="fi-FI" dirty="0"/>
          </a:p>
        </p:txBody>
      </p:sp>
      <p:sp>
        <p:nvSpPr>
          <p:cNvPr id="3" name="Alaotsikko 2"/>
          <p:cNvSpPr>
            <a:spLocks noGrp="1"/>
          </p:cNvSpPr>
          <p:nvPr>
            <p:ph type="subTitle" idx="1"/>
          </p:nvPr>
        </p:nvSpPr>
        <p:spPr/>
        <p:txBody>
          <a:bodyPr/>
          <a:lstStyle/>
          <a:p>
            <a:r>
              <a:rPr lang="fi-FI" dirty="0" smtClean="0"/>
              <a:t>- Kristuksen tähden houkka</a:t>
            </a:r>
            <a:endParaRPr lang="fi-F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smtClean="0"/>
              <a:t>Kun </a:t>
            </a:r>
            <a:r>
              <a:rPr lang="fi-FI" sz="1600" dirty="0" err="1" smtClean="0"/>
              <a:t>Ksenia</a:t>
            </a:r>
            <a:r>
              <a:rPr lang="fi-FI" sz="1600" dirty="0" smtClean="0"/>
              <a:t> palasi takaisin, ihmiset pilkkasivat ja solvasivat häntä hänen vahvan uskonsa vuoksi.</a:t>
            </a:r>
            <a:endParaRPr lang="fi-FI" sz="1600" dirty="0"/>
          </a:p>
        </p:txBody>
      </p:sp>
      <p:pic>
        <p:nvPicPr>
          <p:cNvPr id="4" name="Sisällön paikkamerkki 3" descr="kse9.jpg"/>
          <p:cNvPicPr>
            <a:picLocks noGrp="1" noChangeAspect="1"/>
          </p:cNvPicPr>
          <p:nvPr>
            <p:ph idx="1"/>
          </p:nvPr>
        </p:nvPicPr>
        <p:blipFill>
          <a:blip r:embed="rId2" cstate="print"/>
          <a:stretch>
            <a:fillRect/>
          </a:stretch>
        </p:blipFill>
        <p:spPr>
          <a:xfrm>
            <a:off x="914656" y="1600200"/>
            <a:ext cx="7314688"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a:t>Päivät hän auttoi köyhiä ja yöt hän käytti rukoukseen jossain kaupungin laidoilla.</a:t>
            </a:r>
          </a:p>
        </p:txBody>
      </p:sp>
      <p:pic>
        <p:nvPicPr>
          <p:cNvPr id="4" name="Sisällön paikkamerkki 3" descr="kse10.jpg"/>
          <p:cNvPicPr>
            <a:picLocks noGrp="1" noChangeAspect="1"/>
          </p:cNvPicPr>
          <p:nvPr>
            <p:ph idx="1"/>
          </p:nvPr>
        </p:nvPicPr>
        <p:blipFill>
          <a:blip r:embed="rId2" cstate="print"/>
          <a:stretch>
            <a:fillRect/>
          </a:stretch>
        </p:blipFill>
        <p:spPr>
          <a:xfrm>
            <a:off x="1280390" y="1600200"/>
            <a:ext cx="6583219"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a:t>Kerran kaupungin laidalle oltiin rakentamassa rukoushuonetta. Työmiehet tekivät muuraustöitä päivisin ja heidän ihmetyksekseen joku kävi aina öisin siirtämässä tiiliä kauempaa lähemmäksi työmaata. Näin työt edistyivät huomattavasti nopeammin. </a:t>
            </a:r>
          </a:p>
        </p:txBody>
      </p:sp>
      <p:pic>
        <p:nvPicPr>
          <p:cNvPr id="4" name="Sisällön paikkamerkki 3" descr="kse11.jpg"/>
          <p:cNvPicPr>
            <a:picLocks noGrp="1" noChangeAspect="1"/>
          </p:cNvPicPr>
          <p:nvPr>
            <p:ph idx="1"/>
          </p:nvPr>
        </p:nvPicPr>
        <p:blipFill>
          <a:blip r:embed="rId2" cstate="print"/>
          <a:stretch>
            <a:fillRect/>
          </a:stretch>
        </p:blipFill>
        <p:spPr>
          <a:xfrm>
            <a:off x="1048136" y="1600200"/>
            <a:ext cx="7047728"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1800" dirty="0"/>
              <a:t>Pian työmiehet kävivät uteliaiksi siitä, kuka heidän salaperäinen hyväntekijänsä oli. Niin yksi miehistä jäi kerran yöksi vahtiin. Hyväntekijä oli </a:t>
            </a:r>
            <a:r>
              <a:rPr lang="fi-FI" sz="1800" dirty="0" err="1"/>
              <a:t>Ksenia</a:t>
            </a:r>
            <a:r>
              <a:rPr lang="fi-FI" sz="1800" dirty="0"/>
              <a:t>.</a:t>
            </a:r>
            <a:r>
              <a:rPr lang="fi-FI" dirty="0"/>
              <a:t/>
            </a:r>
            <a:br>
              <a:rPr lang="fi-FI" dirty="0"/>
            </a:br>
            <a:endParaRPr lang="fi-FI" dirty="0"/>
          </a:p>
        </p:txBody>
      </p:sp>
      <p:pic>
        <p:nvPicPr>
          <p:cNvPr id="4" name="Sisällön paikkamerkki 3" descr="kse12.jpg"/>
          <p:cNvPicPr>
            <a:picLocks noGrp="1" noChangeAspect="1"/>
          </p:cNvPicPr>
          <p:nvPr>
            <p:ph idx="1"/>
          </p:nvPr>
        </p:nvPicPr>
        <p:blipFill>
          <a:blip r:embed="rId2" cstate="print"/>
          <a:stretch>
            <a:fillRect/>
          </a:stretch>
        </p:blipFill>
        <p:spPr>
          <a:xfrm>
            <a:off x="995930" y="1600200"/>
            <a:ext cx="7152139"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800" dirty="0"/>
              <a:t>Kiinnostus </a:t>
            </a:r>
            <a:r>
              <a:rPr lang="fi-FI" sz="1800" dirty="0" err="1"/>
              <a:t>Kseniaa</a:t>
            </a:r>
            <a:r>
              <a:rPr lang="fi-FI" sz="1800" dirty="0"/>
              <a:t> kohtaan alkoi nousta. Ihmiset eivät enää pilkanneet </a:t>
            </a:r>
            <a:r>
              <a:rPr lang="fi-FI" sz="1800" dirty="0" err="1"/>
              <a:t>Kseniaa</a:t>
            </a:r>
            <a:r>
              <a:rPr lang="fi-FI" sz="1800" dirty="0"/>
              <a:t>, sillä hän alkoi ennustamaan asioita jotka kävivät </a:t>
            </a:r>
            <a:r>
              <a:rPr lang="fi-FI" sz="1800" dirty="0" smtClean="0"/>
              <a:t>toteen. </a:t>
            </a:r>
            <a:r>
              <a:rPr lang="fi-FI" sz="1800" dirty="0"/>
              <a:t>Kerrotaan, että </a:t>
            </a:r>
            <a:r>
              <a:rPr lang="fi-FI" sz="1800" dirty="0" err="1"/>
              <a:t>Ksenia</a:t>
            </a:r>
            <a:r>
              <a:rPr lang="fi-FI" sz="1800" dirty="0"/>
              <a:t> </a:t>
            </a:r>
            <a:r>
              <a:rPr lang="fi-FI" sz="1800" dirty="0" smtClean="0"/>
              <a:t>ennusti esimerkiksi </a:t>
            </a:r>
            <a:r>
              <a:rPr lang="fi-FI" sz="1800" dirty="0"/>
              <a:t>keisarinna Katariina II:n eli Katariina Suuren kuoleman. </a:t>
            </a:r>
          </a:p>
        </p:txBody>
      </p:sp>
      <p:pic>
        <p:nvPicPr>
          <p:cNvPr id="4" name="Sisällön paikkamerkki 3" descr="kse13.jpg"/>
          <p:cNvPicPr>
            <a:picLocks noGrp="1" noChangeAspect="1"/>
          </p:cNvPicPr>
          <p:nvPr>
            <p:ph idx="1"/>
          </p:nvPr>
        </p:nvPicPr>
        <p:blipFill>
          <a:blip r:embed="rId2" cstate="print"/>
          <a:stretch>
            <a:fillRect/>
          </a:stretch>
        </p:blipFill>
        <p:spPr>
          <a:xfrm>
            <a:off x="1443904" y="1600200"/>
            <a:ext cx="6256191"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err="1"/>
              <a:t>Ksenia</a:t>
            </a:r>
            <a:r>
              <a:rPr lang="fi-FI" sz="1600" dirty="0"/>
              <a:t> ennusti muitakin kuolemia ja onnettomuuksia. Hän saattoi myös ihmisiä yhteen ennustuksillaan. </a:t>
            </a:r>
            <a:r>
              <a:rPr lang="fi-FI" sz="1600" dirty="0" smtClean="0"/>
              <a:t> </a:t>
            </a:r>
            <a:r>
              <a:rPr lang="fi-FI" sz="1600" dirty="0" err="1" smtClean="0"/>
              <a:t>Ksenian</a:t>
            </a:r>
            <a:r>
              <a:rPr lang="fi-FI" sz="1600" dirty="0" smtClean="0"/>
              <a:t> ennustuksista kerrotaan tarinaa, jossa hän olisi neuvonut lapsetonta naista kiirehtimään tiettyyn tienristeykseen.</a:t>
            </a:r>
            <a:endParaRPr lang="fi-FI" sz="1600" dirty="0"/>
          </a:p>
        </p:txBody>
      </p:sp>
      <p:pic>
        <p:nvPicPr>
          <p:cNvPr id="4" name="Sisällön paikkamerkki 3" descr="kse14.jpg"/>
          <p:cNvPicPr>
            <a:picLocks noGrp="1" noChangeAspect="1"/>
          </p:cNvPicPr>
          <p:nvPr>
            <p:ph idx="1"/>
          </p:nvPr>
        </p:nvPicPr>
        <p:blipFill>
          <a:blip r:embed="rId2" cstate="print"/>
          <a:stretch>
            <a:fillRect/>
          </a:stretch>
        </p:blipFill>
        <p:spPr>
          <a:xfrm>
            <a:off x="1164216" y="1600200"/>
            <a:ext cx="6815568"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smtClean="0"/>
              <a:t>Tienristeyksessä, jonka </a:t>
            </a:r>
            <a:r>
              <a:rPr lang="fi-FI" sz="1600" dirty="0" err="1" smtClean="0"/>
              <a:t>Ksenia</a:t>
            </a:r>
            <a:r>
              <a:rPr lang="fi-FI" sz="1600" dirty="0" smtClean="0"/>
              <a:t> osoitti oli paljon ihmisiä. He olivat kerääntyneet katsomaan onnettomuutta, jossa raskaana ollut nainen oli jäänyt hevosvankkureiden alle.</a:t>
            </a:r>
            <a:endParaRPr lang="fi-FI" sz="1600" dirty="0"/>
          </a:p>
        </p:txBody>
      </p:sp>
      <p:pic>
        <p:nvPicPr>
          <p:cNvPr id="4" name="Sisällön paikkamerkki 3" descr="kse15.jpg"/>
          <p:cNvPicPr>
            <a:picLocks noGrp="1" noChangeAspect="1"/>
          </p:cNvPicPr>
          <p:nvPr>
            <p:ph idx="1"/>
          </p:nvPr>
        </p:nvPicPr>
        <p:blipFill>
          <a:blip r:embed="rId2" cstate="print"/>
          <a:stretch>
            <a:fillRect/>
          </a:stretch>
        </p:blipFill>
        <p:spPr>
          <a:xfrm>
            <a:off x="1423504" y="1600200"/>
            <a:ext cx="6296992"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smtClean="0"/>
              <a:t>Naisen syntymätön poika saatiin pelastettua, mutta ei naista. Koska lapsen sukulaisia tai isää ei tavoitettua, otti tämä nainen kasvattaakseen pojan.</a:t>
            </a:r>
            <a:endParaRPr lang="fi-FI" sz="1600" dirty="0"/>
          </a:p>
        </p:txBody>
      </p:sp>
      <p:pic>
        <p:nvPicPr>
          <p:cNvPr id="4" name="Sisällön paikkamerkki 3" descr="kse16.jpg"/>
          <p:cNvPicPr>
            <a:picLocks noGrp="1" noChangeAspect="1"/>
          </p:cNvPicPr>
          <p:nvPr>
            <p:ph idx="1"/>
          </p:nvPr>
        </p:nvPicPr>
        <p:blipFill>
          <a:blip r:embed="rId2" cstate="print"/>
          <a:stretch>
            <a:fillRect/>
          </a:stretch>
        </p:blipFill>
        <p:spPr>
          <a:xfrm>
            <a:off x="1719700" y="1600200"/>
            <a:ext cx="5704599"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a:t>Ihmiset alkoivat mieltää </a:t>
            </a:r>
            <a:r>
              <a:rPr lang="fi-FI" sz="1600" dirty="0" err="1"/>
              <a:t>Ksenian</a:t>
            </a:r>
            <a:r>
              <a:rPr lang="fi-FI" sz="1600" dirty="0"/>
              <a:t> Jumalalle mieluisana henkilönä ja tämän vuoksi pyysivät </a:t>
            </a:r>
            <a:r>
              <a:rPr lang="fi-FI" sz="1600" dirty="0" err="1"/>
              <a:t>Kseniaa</a:t>
            </a:r>
            <a:r>
              <a:rPr lang="fi-FI" sz="1600" dirty="0"/>
              <a:t> käymään kotonaan ja työpaikallaan antamassa siunaus läsnäolollaan. Monesti ihmiset etsivät </a:t>
            </a:r>
            <a:r>
              <a:rPr lang="fi-FI" sz="1600" dirty="0" err="1"/>
              <a:t>Ksenian</a:t>
            </a:r>
            <a:r>
              <a:rPr lang="fi-FI" sz="1600" dirty="0"/>
              <a:t> jo aamusta käsiinsä ja toivoivat saavansa siunauksen edessä olevalle päivälle.</a:t>
            </a:r>
          </a:p>
        </p:txBody>
      </p:sp>
      <p:pic>
        <p:nvPicPr>
          <p:cNvPr id="6" name="Sisällön paikkamerkki 5" descr="kse20.jpg"/>
          <p:cNvPicPr>
            <a:picLocks noGrp="1" noChangeAspect="1"/>
          </p:cNvPicPr>
          <p:nvPr>
            <p:ph idx="1"/>
          </p:nvPr>
        </p:nvPicPr>
        <p:blipFill>
          <a:blip r:embed="rId2" cstate="print"/>
          <a:stretch>
            <a:fillRect/>
          </a:stretch>
        </p:blipFill>
        <p:spPr>
          <a:xfrm>
            <a:off x="1257793" y="1600200"/>
            <a:ext cx="6628413" cy="45259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err="1"/>
              <a:t>Ksenia</a:t>
            </a:r>
            <a:r>
              <a:rPr lang="fi-FI" sz="1600" dirty="0"/>
              <a:t> eli 71-vuotiaaksi asti. Hänet haudattiin </a:t>
            </a:r>
            <a:r>
              <a:rPr lang="fi-FI" sz="1600" dirty="0" err="1"/>
              <a:t>Smolenskin</a:t>
            </a:r>
            <a:r>
              <a:rPr lang="fi-FI" sz="1600" dirty="0"/>
              <a:t> </a:t>
            </a:r>
            <a:r>
              <a:rPr lang="fi-FI" sz="1600" dirty="0" smtClean="0"/>
              <a:t>hautausmaalle.</a:t>
            </a:r>
            <a:endParaRPr lang="fi-FI" sz="1600" dirty="0"/>
          </a:p>
        </p:txBody>
      </p:sp>
      <p:pic>
        <p:nvPicPr>
          <p:cNvPr id="4" name="Sisällön paikkamerkki 3" descr="kse17.jpg"/>
          <p:cNvPicPr>
            <a:picLocks noGrp="1" noChangeAspect="1"/>
          </p:cNvPicPr>
          <p:nvPr>
            <p:ph idx="1"/>
          </p:nvPr>
        </p:nvPicPr>
        <p:blipFill>
          <a:blip r:embed="rId2" cstate="print"/>
          <a:stretch>
            <a:fillRect/>
          </a:stretch>
        </p:blipFill>
        <p:spPr>
          <a:xfrm>
            <a:off x="1022225" y="1600200"/>
            <a:ext cx="7099550"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err="1"/>
              <a:t>Ksenia</a:t>
            </a:r>
            <a:r>
              <a:rPr lang="fi-FI" sz="1600" dirty="0"/>
              <a:t> syntyi 1700-luvun alkupuolella Venäjällä.  Hän eli suurimman osan elämästään Pietarissa. </a:t>
            </a:r>
          </a:p>
        </p:txBody>
      </p:sp>
      <p:pic>
        <p:nvPicPr>
          <p:cNvPr id="4" name="Sisällön paikkamerkki 3" descr="kse1.jpg"/>
          <p:cNvPicPr>
            <a:picLocks noGrp="1" noChangeAspect="1"/>
          </p:cNvPicPr>
          <p:nvPr>
            <p:ph idx="1"/>
          </p:nvPr>
        </p:nvPicPr>
        <p:blipFill>
          <a:blip r:embed="rId2" cstate="print"/>
          <a:stretch>
            <a:fillRect/>
          </a:stretch>
        </p:blipFill>
        <p:spPr>
          <a:xfrm>
            <a:off x="508000" y="1666081"/>
            <a:ext cx="8128000" cy="43942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 </a:t>
            </a:r>
            <a:r>
              <a:rPr lang="fi-FI" sz="1800" dirty="0" err="1"/>
              <a:t>Ksenian</a:t>
            </a:r>
            <a:r>
              <a:rPr lang="fi-FI" sz="1800" dirty="0"/>
              <a:t> haudalla kävi paljon ihmisiä. Monet rukoilivat parannusta sairauteensa tai ahdinkoonsa. Monet parantuivatkin tai saivat vastauksen mieltä askarruttaneeseen kysymykseen. </a:t>
            </a:r>
            <a:r>
              <a:rPr lang="fi-FI" sz="1800" dirty="0" err="1"/>
              <a:t>Ksenian</a:t>
            </a:r>
            <a:r>
              <a:rPr lang="fi-FI" sz="1800" dirty="0"/>
              <a:t> haudalla tapahtui siis ihmeitä.</a:t>
            </a:r>
          </a:p>
        </p:txBody>
      </p:sp>
      <p:pic>
        <p:nvPicPr>
          <p:cNvPr id="4" name="Sisällön paikkamerkki 3" descr="kse18.jpg"/>
          <p:cNvPicPr>
            <a:picLocks noGrp="1" noChangeAspect="1"/>
          </p:cNvPicPr>
          <p:nvPr>
            <p:ph idx="1"/>
          </p:nvPr>
        </p:nvPicPr>
        <p:blipFill>
          <a:blip r:embed="rId2" cstate="print"/>
          <a:stretch>
            <a:fillRect/>
          </a:stretch>
        </p:blipFill>
        <p:spPr>
          <a:xfrm>
            <a:off x="969243" y="1600200"/>
            <a:ext cx="7205513"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a:t>Kun tieto ihmeistä alkoi leviämää, ihmisiä alkoi käymään enemmän ja enemmän </a:t>
            </a:r>
            <a:r>
              <a:rPr lang="fi-FI" sz="1600" dirty="0" err="1"/>
              <a:t>Ksenian</a:t>
            </a:r>
            <a:r>
              <a:rPr lang="fi-FI" sz="1600" dirty="0"/>
              <a:t> haudalla rukoilemassa. Mutta samalla ihmiset alkoivat ottaa mukaansa hiekkaa </a:t>
            </a:r>
            <a:r>
              <a:rPr lang="fi-FI" sz="1600" dirty="0" err="1"/>
              <a:t>Ksenian</a:t>
            </a:r>
            <a:r>
              <a:rPr lang="fi-FI" sz="1600" dirty="0"/>
              <a:t> haudalta, jopa niin että hautaa tuli kunnostaa useaan otteeseen. Ihmiset todennäköisesti ajattelivat, että ottamalla mukaansa palasen </a:t>
            </a:r>
            <a:r>
              <a:rPr lang="fi-FI" sz="1600" dirty="0" err="1"/>
              <a:t>Ksenian</a:t>
            </a:r>
            <a:r>
              <a:rPr lang="fi-FI" sz="1600" dirty="0"/>
              <a:t> hautaa, ihmeet jatkuisivat sen myötä kodeissa. </a:t>
            </a:r>
          </a:p>
        </p:txBody>
      </p:sp>
      <p:pic>
        <p:nvPicPr>
          <p:cNvPr id="4" name="Sisällön paikkamerkki 3" descr="kse19.jpg"/>
          <p:cNvPicPr>
            <a:picLocks noGrp="1" noChangeAspect="1"/>
          </p:cNvPicPr>
          <p:nvPr>
            <p:ph idx="1"/>
          </p:nvPr>
        </p:nvPicPr>
        <p:blipFill>
          <a:blip r:embed="rId2" cstate="print"/>
          <a:stretch>
            <a:fillRect/>
          </a:stretch>
        </p:blipFill>
        <p:spPr>
          <a:xfrm>
            <a:off x="1234884" y="1600200"/>
            <a:ext cx="6674231"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a:t>Koska hautaa tuli korjata niin usein, haudan päälle rakennettiin myöhemmin pieni kappeli.</a:t>
            </a:r>
          </a:p>
        </p:txBody>
      </p:sp>
      <p:pic>
        <p:nvPicPr>
          <p:cNvPr id="4" name="Sisällön paikkamerkki 3" descr="kse21.jpg"/>
          <p:cNvPicPr>
            <a:picLocks noGrp="1" noChangeAspect="1"/>
          </p:cNvPicPr>
          <p:nvPr>
            <p:ph idx="1"/>
          </p:nvPr>
        </p:nvPicPr>
        <p:blipFill>
          <a:blip r:embed="rId2" cstate="print"/>
          <a:stretch>
            <a:fillRect/>
          </a:stretch>
        </p:blipFill>
        <p:spPr>
          <a:xfrm>
            <a:off x="1287854" y="1600200"/>
            <a:ext cx="6568291" cy="45259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smtClean="0"/>
              <a:t>Pyhää autuas </a:t>
            </a:r>
            <a:r>
              <a:rPr lang="fi-FI" sz="1600" dirty="0" err="1" smtClean="0"/>
              <a:t>Ksenia</a:t>
            </a:r>
            <a:r>
              <a:rPr lang="fi-FI" sz="1600" dirty="0" smtClean="0"/>
              <a:t> Pietarilaista muistetaan ortodoksisessa kirkossa 24.1. Pyhä </a:t>
            </a:r>
            <a:r>
              <a:rPr lang="fi-FI" sz="1600" dirty="0" err="1" smtClean="0"/>
              <a:t>Ksenia</a:t>
            </a:r>
            <a:r>
              <a:rPr lang="fi-FI" sz="1600" dirty="0" smtClean="0"/>
              <a:t> on tunnettu myös työtä, asuntoa ja aviopuolisoa etsivien esirukoilijana ja auttajana.</a:t>
            </a:r>
            <a:endParaRPr lang="fi-FI" sz="1600" dirty="0"/>
          </a:p>
        </p:txBody>
      </p:sp>
      <p:pic>
        <p:nvPicPr>
          <p:cNvPr id="4" name="Sisällön paikkamerkki 3" descr="Ksenia3.jpg"/>
          <p:cNvPicPr>
            <a:picLocks noGrp="1" noChangeAspect="1"/>
          </p:cNvPicPr>
          <p:nvPr>
            <p:ph idx="1"/>
          </p:nvPr>
        </p:nvPicPr>
        <p:blipFill>
          <a:blip r:embed="rId2" cstate="print"/>
          <a:stretch>
            <a:fillRect/>
          </a:stretch>
        </p:blipFill>
        <p:spPr>
          <a:xfrm>
            <a:off x="2840819" y="1600200"/>
            <a:ext cx="3462362"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err="1"/>
              <a:t>Ksenia</a:t>
            </a:r>
            <a:r>
              <a:rPr lang="fi-FI" sz="1600" dirty="0"/>
              <a:t> oli nuori nainen kun hän meni naimisiin erään armeijan upseerin kanssa. Avio-onni jäi kuitenkin varsin lyhyeksi, sillä </a:t>
            </a:r>
            <a:r>
              <a:rPr lang="fi-FI" sz="1600" dirty="0" err="1"/>
              <a:t>Ksenian</a:t>
            </a:r>
            <a:r>
              <a:rPr lang="fi-FI" sz="1600" dirty="0"/>
              <a:t> mies kuoli äkillisesti eräillä kutsuilla. </a:t>
            </a:r>
            <a:r>
              <a:rPr lang="fi-FI" sz="1600" dirty="0" err="1"/>
              <a:t>Ksenia</a:t>
            </a:r>
            <a:r>
              <a:rPr lang="fi-FI" sz="1600" dirty="0"/>
              <a:t> oli tällöin vasta 26-vuotias. </a:t>
            </a:r>
          </a:p>
        </p:txBody>
      </p:sp>
      <p:pic>
        <p:nvPicPr>
          <p:cNvPr id="4" name="Sisällön paikkamerkki 3" descr="kse2.jpg"/>
          <p:cNvPicPr>
            <a:picLocks noGrp="1" noChangeAspect="1"/>
          </p:cNvPicPr>
          <p:nvPr>
            <p:ph idx="1"/>
          </p:nvPr>
        </p:nvPicPr>
        <p:blipFill>
          <a:blip r:embed="rId2" cstate="print"/>
          <a:stretch>
            <a:fillRect/>
          </a:stretch>
        </p:blipFill>
        <p:spPr>
          <a:xfrm>
            <a:off x="896091" y="1600200"/>
            <a:ext cx="7351818"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smtClean="0"/>
              <a:t>Miehen kuolema oli </a:t>
            </a:r>
            <a:r>
              <a:rPr lang="fi-FI" sz="1600" dirty="0" err="1" smtClean="0"/>
              <a:t>Ksenialle</a:t>
            </a:r>
            <a:r>
              <a:rPr lang="fi-FI" sz="1600" dirty="0" smtClean="0"/>
              <a:t> kova paikka ja hän suri miestään kovasti.</a:t>
            </a:r>
            <a:endParaRPr lang="fi-FI" sz="1600" dirty="0"/>
          </a:p>
        </p:txBody>
      </p:sp>
      <p:pic>
        <p:nvPicPr>
          <p:cNvPr id="4" name="Sisällön paikkamerkki 3" descr="kse3.jpg"/>
          <p:cNvPicPr>
            <a:picLocks noGrp="1" noChangeAspect="1"/>
          </p:cNvPicPr>
          <p:nvPr>
            <p:ph idx="1"/>
          </p:nvPr>
        </p:nvPicPr>
        <p:blipFill>
          <a:blip r:embed="rId2" cstate="print"/>
          <a:stretch>
            <a:fillRect/>
          </a:stretch>
        </p:blipFill>
        <p:spPr>
          <a:xfrm>
            <a:off x="1490493" y="1600200"/>
            <a:ext cx="6163013"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1600" dirty="0"/>
              <a:t>Miehensä kuoleman jälkeen </a:t>
            </a:r>
            <a:r>
              <a:rPr lang="fi-FI" sz="1600" dirty="0" err="1"/>
              <a:t>Ksenia</a:t>
            </a:r>
            <a:r>
              <a:rPr lang="fi-FI" sz="1600" dirty="0"/>
              <a:t> menetti kiinnostuksensa maallisen maailman asioita kohtaan ja hänestä tuli Kristuksen tähden houkka.</a:t>
            </a:r>
            <a:br>
              <a:rPr lang="fi-FI" sz="1600" dirty="0"/>
            </a:br>
            <a:r>
              <a:rPr lang="fi-FI" sz="1600" dirty="0"/>
              <a:t>Kristuksen tähden houkka tekeytyi hulluksi eli houkaksi oman ja lähimmäistensä pelastuksen vuoksi. </a:t>
            </a:r>
            <a:r>
              <a:rPr lang="fi-FI" sz="1600" dirty="0" err="1"/>
              <a:t>Kseniassa</a:t>
            </a:r>
            <a:r>
              <a:rPr lang="fi-FI" sz="1600" dirty="0"/>
              <a:t> </a:t>
            </a:r>
            <a:r>
              <a:rPr lang="fi-FI" sz="1600" dirty="0" err="1"/>
              <a:t>houkkuus</a:t>
            </a:r>
            <a:r>
              <a:rPr lang="fi-FI" sz="1600" dirty="0"/>
              <a:t> näkyi siten, että hän pukeutui edesmenneen miehensä vaatteisiin ja kertoi ihmisille olevansa Andrei </a:t>
            </a:r>
            <a:r>
              <a:rPr lang="fi-FI" sz="1600" dirty="0" err="1"/>
              <a:t>Feodorovits</a:t>
            </a:r>
            <a:r>
              <a:rPr lang="fi-FI" sz="1600" dirty="0"/>
              <a:t> eli miehensä. </a:t>
            </a:r>
          </a:p>
        </p:txBody>
      </p:sp>
      <p:pic>
        <p:nvPicPr>
          <p:cNvPr id="4" name="Sisällön paikkamerkki 3" descr="kse4.jpg"/>
          <p:cNvPicPr>
            <a:picLocks noGrp="1" noChangeAspect="1"/>
          </p:cNvPicPr>
          <p:nvPr>
            <p:ph idx="1"/>
          </p:nvPr>
        </p:nvPicPr>
        <p:blipFill>
          <a:blip r:embed="rId2" cstate="print"/>
          <a:stretch>
            <a:fillRect/>
          </a:stretch>
        </p:blipFill>
        <p:spPr>
          <a:xfrm>
            <a:off x="867887" y="1600200"/>
            <a:ext cx="7408226"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err="1"/>
              <a:t>Ksenia</a:t>
            </a:r>
            <a:r>
              <a:rPr lang="fi-FI" sz="1600" dirty="0"/>
              <a:t> halusi ihmisten ajattelevan, että hänen miehensä ei ollut kuollut, vaan hän itse. Niin kovasti hän kaipasi miestään. </a:t>
            </a:r>
            <a:r>
              <a:rPr lang="fi-FI" sz="1600" dirty="0" err="1"/>
              <a:t>Ksenia</a:t>
            </a:r>
            <a:r>
              <a:rPr lang="fi-FI" sz="1600" dirty="0"/>
              <a:t> ei välittänyt ollenkaan siitä mitä toiset hänestä ajattelivat.</a:t>
            </a:r>
          </a:p>
        </p:txBody>
      </p:sp>
      <p:pic>
        <p:nvPicPr>
          <p:cNvPr id="6" name="Sisällön paikkamerkki 5" descr="IMG_7911_uusi.jpg"/>
          <p:cNvPicPr>
            <a:picLocks noGrp="1" noChangeAspect="1"/>
          </p:cNvPicPr>
          <p:nvPr>
            <p:ph idx="1"/>
          </p:nvPr>
        </p:nvPicPr>
        <p:blipFill>
          <a:blip r:embed="rId2" cstate="print"/>
          <a:stretch>
            <a:fillRect/>
          </a:stretch>
        </p:blipFill>
        <p:spPr>
          <a:xfrm>
            <a:off x="740497" y="1600200"/>
            <a:ext cx="7663006"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 </a:t>
            </a:r>
            <a:r>
              <a:rPr lang="fi-FI" sz="1800" dirty="0" err="1" smtClean="0"/>
              <a:t>Ksenia</a:t>
            </a:r>
            <a:r>
              <a:rPr lang="fi-FI" sz="1800" dirty="0" smtClean="0"/>
              <a:t> </a:t>
            </a:r>
            <a:r>
              <a:rPr lang="fi-FI" sz="1800" dirty="0"/>
              <a:t>hylkäsi vanhat elämäntapansa. Hän jakoi kaiken omaisuutensa pois köyhille. </a:t>
            </a:r>
            <a:r>
              <a:rPr lang="fi-FI" sz="1800" dirty="0" smtClean="0"/>
              <a:t>Omaiset</a:t>
            </a:r>
            <a:br>
              <a:rPr lang="fi-FI" sz="1800" dirty="0" smtClean="0"/>
            </a:br>
            <a:r>
              <a:rPr lang="fi-FI" sz="1800" dirty="0" smtClean="0"/>
              <a:t>huolestuivat </a:t>
            </a:r>
            <a:r>
              <a:rPr lang="fi-FI" sz="1800" dirty="0"/>
              <a:t>niin, että ilmoittivat </a:t>
            </a:r>
            <a:r>
              <a:rPr lang="fi-FI" sz="1800" dirty="0" err="1"/>
              <a:t>Kseniasta</a:t>
            </a:r>
            <a:r>
              <a:rPr lang="fi-FI" sz="1800" dirty="0"/>
              <a:t> viranomaisille. Viranomaiset eivät kuitenkaan mahtaneet mitään, sillä </a:t>
            </a:r>
            <a:r>
              <a:rPr lang="fi-FI" sz="1800" dirty="0" err="1"/>
              <a:t>Ksenia</a:t>
            </a:r>
            <a:r>
              <a:rPr lang="fi-FI" sz="1800" dirty="0"/>
              <a:t> oli täysin tietoinen toiminnastaan ja siitä, että jakoi koko omaisuutensa. Hän oli oikein onnellinen siitä, että oli päässyt eroon maallisesta mammonasta. </a:t>
            </a:r>
          </a:p>
        </p:txBody>
      </p:sp>
      <p:pic>
        <p:nvPicPr>
          <p:cNvPr id="6" name="Sisällön paikkamerkki 5" descr="IMG_7912_uusi.jpg"/>
          <p:cNvPicPr>
            <a:picLocks noGrp="1" noChangeAspect="1"/>
          </p:cNvPicPr>
          <p:nvPr>
            <p:ph idx="1"/>
          </p:nvPr>
        </p:nvPicPr>
        <p:blipFill>
          <a:blip r:embed="rId2" cstate="print"/>
          <a:stretch>
            <a:fillRect/>
          </a:stretch>
        </p:blipFill>
        <p:spPr>
          <a:xfrm>
            <a:off x="1203841" y="1600200"/>
            <a:ext cx="6736317"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a:t>Apuakaan hän ei sukulaisiltaan huolinut. Silloinkin jos </a:t>
            </a:r>
            <a:r>
              <a:rPr lang="fi-FI" sz="1600" dirty="0" err="1"/>
              <a:t>Ksenia</a:t>
            </a:r>
            <a:r>
              <a:rPr lang="fi-FI" sz="1600" dirty="0"/>
              <a:t> suostui ottamaan vastaan rahaa, hän lahjoitti ne eteenpäin. Kun hänen miehensä vaatteet olivat kuluneet puhki hänen päällään, </a:t>
            </a:r>
            <a:r>
              <a:rPr lang="fi-FI" sz="1600" dirty="0" err="1"/>
              <a:t>Ksenia</a:t>
            </a:r>
            <a:r>
              <a:rPr lang="fi-FI" sz="1600" dirty="0"/>
              <a:t> vaihtoi ne samanväriseen hameeseen ja puseroon. </a:t>
            </a:r>
          </a:p>
        </p:txBody>
      </p:sp>
      <p:pic>
        <p:nvPicPr>
          <p:cNvPr id="4" name="Sisällön paikkamerkki 3" descr="kse7.jpg"/>
          <p:cNvPicPr>
            <a:picLocks noGrp="1" noChangeAspect="1"/>
          </p:cNvPicPr>
          <p:nvPr>
            <p:ph idx="1"/>
          </p:nvPr>
        </p:nvPicPr>
        <p:blipFill>
          <a:blip r:embed="rId2" cstate="print"/>
          <a:stretch>
            <a:fillRect/>
          </a:stretch>
        </p:blipFill>
        <p:spPr>
          <a:xfrm>
            <a:off x="1257793" y="1600200"/>
            <a:ext cx="6628413"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1600" dirty="0" err="1"/>
              <a:t>Ksenia</a:t>
            </a:r>
            <a:r>
              <a:rPr lang="fi-FI" sz="1600" dirty="0"/>
              <a:t> poistui välillä Pietarista. Hänen kerrotaan vierailleen ohjaajavanhusten luona ja etsien innostusta hengelliselle elämälleen. Hän oli poissa ainakin kahdeksan vuotta. </a:t>
            </a:r>
          </a:p>
        </p:txBody>
      </p:sp>
      <p:pic>
        <p:nvPicPr>
          <p:cNvPr id="4" name="Sisällön paikkamerkki 3" descr="kse8.jpg"/>
          <p:cNvPicPr>
            <a:picLocks noGrp="1" noChangeAspect="1"/>
          </p:cNvPicPr>
          <p:nvPr>
            <p:ph idx="1"/>
          </p:nvPr>
        </p:nvPicPr>
        <p:blipFill>
          <a:blip r:embed="rId2" cstate="print"/>
          <a:stretch>
            <a:fillRect/>
          </a:stretch>
        </p:blipFill>
        <p:spPr>
          <a:xfrm>
            <a:off x="1360673" y="1600200"/>
            <a:ext cx="6422653" cy="4525963"/>
          </a:xfrm>
        </p:spPr>
      </p:pic>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533</Words>
  <Application>Microsoft Office PowerPoint</Application>
  <PresentationFormat>Näytössä katseltava diaesitys (4:3)</PresentationFormat>
  <Paragraphs>24</Paragraphs>
  <Slides>23</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23</vt:i4>
      </vt:variant>
    </vt:vector>
  </HeadingPairs>
  <TitlesOfParts>
    <vt:vector size="26" baseType="lpstr">
      <vt:lpstr>Arial</vt:lpstr>
      <vt:lpstr>Calibri</vt:lpstr>
      <vt:lpstr>Office-teema</vt:lpstr>
      <vt:lpstr>Pyhä autuas Ksenia Pietarilainen</vt:lpstr>
      <vt:lpstr>Ksenia syntyi 1700-luvun alkupuolella Venäjällä.  Hän eli suurimman osan elämästään Pietarissa. </vt:lpstr>
      <vt:lpstr>Ksenia oli nuori nainen kun hän meni naimisiin erään armeijan upseerin kanssa. Avio-onni jäi kuitenkin varsin lyhyeksi, sillä Ksenian mies kuoli äkillisesti eräillä kutsuilla. Ksenia oli tällöin vasta 26-vuotias. </vt:lpstr>
      <vt:lpstr>Miehen kuolema oli Ksenialle kova paikka ja hän suri miestään kovasti.</vt:lpstr>
      <vt:lpstr>Miehensä kuoleman jälkeen Ksenia menetti kiinnostuksensa maallisen maailman asioita kohtaan ja hänestä tuli Kristuksen tähden houkka. Kristuksen tähden houkka tekeytyi hulluksi eli houkaksi oman ja lähimmäistensä pelastuksen vuoksi. Kseniassa houkkuus näkyi siten, että hän pukeutui edesmenneen miehensä vaatteisiin ja kertoi ihmisille olevansa Andrei Feodorovits eli miehensä. </vt:lpstr>
      <vt:lpstr>Ksenia halusi ihmisten ajattelevan, että hänen miehensä ei ollut kuollut, vaan hän itse. Niin kovasti hän kaipasi miestään. Ksenia ei välittänyt ollenkaan siitä mitä toiset hänestä ajattelivat.</vt:lpstr>
      <vt:lpstr> Ksenia hylkäsi vanhat elämäntapansa. Hän jakoi kaiken omaisuutensa pois köyhille. Omaiset huolestuivat niin, että ilmoittivat Kseniasta viranomaisille. Viranomaiset eivät kuitenkaan mahtaneet mitään, sillä Ksenia oli täysin tietoinen toiminnastaan ja siitä, että jakoi koko omaisuutensa. Hän oli oikein onnellinen siitä, että oli päässyt eroon maallisesta mammonasta. </vt:lpstr>
      <vt:lpstr>Apuakaan hän ei sukulaisiltaan huolinut. Silloinkin jos Ksenia suostui ottamaan vastaan rahaa, hän lahjoitti ne eteenpäin. Kun hänen miehensä vaatteet olivat kuluneet puhki hänen päällään, Ksenia vaihtoi ne samanväriseen hameeseen ja puseroon. </vt:lpstr>
      <vt:lpstr>Ksenia poistui välillä Pietarista. Hänen kerrotaan vierailleen ohjaajavanhusten luona ja etsien innostusta hengelliselle elämälleen. Hän oli poissa ainakin kahdeksan vuotta. </vt:lpstr>
      <vt:lpstr>Kun Ksenia palasi takaisin, ihmiset pilkkasivat ja solvasivat häntä hänen vahvan uskonsa vuoksi.</vt:lpstr>
      <vt:lpstr>Päivät hän auttoi köyhiä ja yöt hän käytti rukoukseen jossain kaupungin laidoilla.</vt:lpstr>
      <vt:lpstr>Kerran kaupungin laidalle oltiin rakentamassa rukoushuonetta. Työmiehet tekivät muuraustöitä päivisin ja heidän ihmetyksekseen joku kävi aina öisin siirtämässä tiiliä kauempaa lähemmäksi työmaata. Näin työt edistyivät huomattavasti nopeammin. </vt:lpstr>
      <vt:lpstr>Pian työmiehet kävivät uteliaiksi siitä, kuka heidän salaperäinen hyväntekijänsä oli. Niin yksi miehistä jäi kerran yöksi vahtiin. Hyväntekijä oli Ksenia. </vt:lpstr>
      <vt:lpstr>Kiinnostus Kseniaa kohtaan alkoi nousta. Ihmiset eivät enää pilkanneet Kseniaa, sillä hän alkoi ennustamaan asioita jotka kävivät toteen. Kerrotaan, että Ksenia ennusti esimerkiksi keisarinna Katariina II:n eli Katariina Suuren kuoleman. </vt:lpstr>
      <vt:lpstr>Ksenia ennusti muitakin kuolemia ja onnettomuuksia. Hän saattoi myös ihmisiä yhteen ennustuksillaan.  Ksenian ennustuksista kerrotaan tarinaa, jossa hän olisi neuvonut lapsetonta naista kiirehtimään tiettyyn tienristeykseen.</vt:lpstr>
      <vt:lpstr>Tienristeyksessä, jonka Ksenia osoitti oli paljon ihmisiä. He olivat kerääntyneet katsomaan onnettomuutta, jossa raskaana ollut nainen oli jäänyt hevosvankkureiden alle.</vt:lpstr>
      <vt:lpstr>Naisen syntymätön poika saatiin pelastettua, mutta ei naista. Koska lapsen sukulaisia tai isää ei tavoitettua, otti tämä nainen kasvattaakseen pojan.</vt:lpstr>
      <vt:lpstr>Ihmiset alkoivat mieltää Ksenian Jumalalle mieluisana henkilönä ja tämän vuoksi pyysivät Kseniaa käymään kotonaan ja työpaikallaan antamassa siunaus läsnäolollaan. Monesti ihmiset etsivät Ksenian jo aamusta käsiinsä ja toivoivat saavansa siunauksen edessä olevalle päivälle.</vt:lpstr>
      <vt:lpstr>Ksenia eli 71-vuotiaaksi asti. Hänet haudattiin Smolenskin hautausmaalle.</vt:lpstr>
      <vt:lpstr> Ksenian haudalla kävi paljon ihmisiä. Monet rukoilivat parannusta sairauteensa tai ahdinkoonsa. Monet parantuivatkin tai saivat vastauksen mieltä askarruttaneeseen kysymykseen. Ksenian haudalla tapahtui siis ihmeitä.</vt:lpstr>
      <vt:lpstr>Kun tieto ihmeistä alkoi leviämää, ihmisiä alkoi käymään enemmän ja enemmän Ksenian haudalla rukoilemassa. Mutta samalla ihmiset alkoivat ottaa mukaansa hiekkaa Ksenian haudalta, jopa niin että hautaa tuli kunnostaa useaan otteeseen. Ihmiset todennäköisesti ajattelivat, että ottamalla mukaansa palasen Ksenian hautaa, ihmeet jatkuisivat sen myötä kodeissa. </vt:lpstr>
      <vt:lpstr>Koska hautaa tuli korjata niin usein, haudan päälle rakennettiin myöhemmin pieni kappeli.</vt:lpstr>
      <vt:lpstr>Pyhää autuas Ksenia Pietarilaista muistetaan ortodoksisessa kirkossa 24.1. Pyhä Ksenia on tunnettu myös työtä, asuntoa ja aviopuolisoa etsivien esirukoilijana ja auttajana.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Ksenia Pietarilainen</dc:title>
  <dc:creator>Ulla</dc:creator>
  <cp:lastModifiedBy>Vuomajoki Kirsi</cp:lastModifiedBy>
  <cp:revision>17</cp:revision>
  <dcterms:created xsi:type="dcterms:W3CDTF">2016-12-27T15:16:23Z</dcterms:created>
  <dcterms:modified xsi:type="dcterms:W3CDTF">2018-01-24T09:59:01Z</dcterms:modified>
</cp:coreProperties>
</file>