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2" r:id="rId8"/>
    <p:sldId id="269" r:id="rId9"/>
    <p:sldId id="261" r:id="rId10"/>
    <p:sldId id="275" r:id="rId11"/>
    <p:sldId id="271" r:id="rId12"/>
    <p:sldId id="270" r:id="rId13"/>
    <p:sldId id="264" r:id="rId14"/>
    <p:sldId id="274" r:id="rId15"/>
    <p:sldId id="265" r:id="rId16"/>
    <p:sldId id="276" r:id="rId17"/>
    <p:sldId id="266" r:id="rId18"/>
    <p:sldId id="267" r:id="rId19"/>
    <p:sldId id="268" r:id="rId20"/>
    <p:sldId id="272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8" r:id="rId31"/>
    <p:sldId id="286" r:id="rId32"/>
    <p:sldId id="285" r:id="rId3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4186E9-AD04-4F99-A030-D529CFE921AB}" v="16" dt="2025-09-12T08:21:21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AC83A8-8FAF-7DD4-2EF4-BF5545F19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A796147-F238-A6D9-65E5-148DF672C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4D2E73-203C-ED3E-C778-10703E58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20-64E8-4809-8084-28A1CBC687C9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62648B-FAFD-179C-C634-28413472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EA905B-036F-9497-3D24-3DC8CC13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963-079A-4D96-A9BB-19516B2EBD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8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DBFDEB-B4B6-0252-94A6-0B95EE14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D8D0322-B827-A757-1C9D-0BA676E67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A344FA-D2D4-2871-9834-0432ADE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20-64E8-4809-8084-28A1CBC687C9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6A14A5-B795-0A6E-59D4-FD8C75BC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5BF13B-9C28-0A2A-095A-0E875E9F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963-079A-4D96-A9BB-19516B2EBD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04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2607754-5DEB-508B-5EB6-A29913BFF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348899D-210E-D643-3483-BD42853EB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92E03E-2E2C-E3AE-7FDC-AFAA072B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20-64E8-4809-8084-28A1CBC687C9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54569A-FF5F-0D0F-16B0-67CF15EF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08E3D8-A51E-CA4E-3267-903C283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963-079A-4D96-A9BB-19516B2EBD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204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1D8C54-A1D1-D36F-CD38-825977FB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278167-7C5D-8B27-A772-574772618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3E6C6E-7300-2CF5-A32A-CA5DA25B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20-64E8-4809-8084-28A1CBC687C9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288F46-3A8B-3B49-DB2E-EBEFAB63C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EF8B28-CC9B-E69A-1C1F-E59CD335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963-079A-4D96-A9BB-19516B2EBD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43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CC952A-FF4D-214F-D266-F5CEF672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2C61D4-AAAF-01D0-F639-CD7BB7773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3CF62A-B0F5-AE31-5527-6CAD5FF7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20-64E8-4809-8084-28A1CBC687C9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BCDCF4-B6C8-0D9F-8B59-3BAC762A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04FEDD-E094-666A-9253-B1AC8F3E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963-079A-4D96-A9BB-19516B2EBD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DF3767-AF7F-444C-50C3-EDE3C41C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FBB33A-2CA0-819C-A2EA-13D126959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02AF80-23F2-2667-B26A-8908A960B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C93D4EA-C701-E01B-199A-758A5E43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20-64E8-4809-8084-28A1CBC687C9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4909A20-2F44-7912-162D-90196A7E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735EE91-B003-F484-FF7E-FF291436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963-079A-4D96-A9BB-19516B2EBD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99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9F3902-BA11-C400-DD17-E8E1D9E9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FE1DA1-C8CD-8F48-8E4E-488876800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F381B27-4D9B-4C1B-FF7D-435D8F515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C716E76-CCA2-96DB-DB2D-A498CD0A4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B60010A-50E3-49C1-2E7E-148EFD124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4090D78-0FF2-5DAC-CA53-70812411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20-64E8-4809-8084-28A1CBC687C9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3F26F20-3E30-4EDC-E4F1-69532892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25E0F90-6F0A-2B18-4630-053F2D46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963-079A-4D96-A9BB-19516B2EBD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443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7C7066-8368-3946-D2CC-3F125BA3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85FDDB-89F1-A76A-6A17-D549FF0B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20-64E8-4809-8084-28A1CBC687C9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A867689-CAB3-B1C6-A7A1-368FAC55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A92B8EC-F87B-72DE-E1A3-289C4F92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963-079A-4D96-A9BB-19516B2EBD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91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949E280-986D-E85F-5274-0BA8BBC5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20-64E8-4809-8084-28A1CBC687C9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02DC5B4-A41B-A02E-40D8-24B990FB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1D41C36-D91E-3574-8700-D74AAA97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963-079A-4D96-A9BB-19516B2EBD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92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ABC07C-4F41-FA67-D1D9-458625C6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C11282-0324-C468-8CAE-BFC5913C1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DDCABA1-55F1-A1D5-377D-FD3E3B7A4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A94C45F-A719-ED33-2EAB-9E7ED419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20-64E8-4809-8084-28A1CBC687C9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F40FD1-CB4F-ECA6-FE28-C3AA5FE3F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B155F3-5D87-977F-9F12-5F58CD14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963-079A-4D96-A9BB-19516B2EBD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92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9EEB21-D2DD-F0F2-4AF8-B4D33259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3B0531A-C350-9763-6229-7998E201D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0C73474-F715-4B83-8C4E-EF50A1CF4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EEAC45-8443-FD21-4109-3EF4718A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E20-64E8-4809-8084-28A1CBC687C9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C2CAFF9-9FCF-95AE-CD07-120D91CD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A7FE53F-731E-AAAD-9438-61FCE111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963-079A-4D96-A9BB-19516B2EBD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267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8FE0F35-E73E-6628-FF42-CA21A41B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6FF8FE-2159-7D63-E346-28A68E664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79BFB5-6123-FE94-C3A7-47BC92E740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53FE20-64E8-4809-8084-28A1CBC687C9}" type="datetimeFigureOut">
              <a:rPr lang="fi-FI" smtClean="0"/>
              <a:t>22.9.2025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E2A685-3B05-96B2-A9EA-BB8A2D837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733FC5-ABB6-24F1-8340-0CFAF91DE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CA6963-079A-4D96-A9BB-19516B2EBD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294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83D7F5-4B36-3C73-B622-B35021FB3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Apostoli Pietari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44C0DF1-011B-E5B0-5ADC-5FCA5D1BA0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63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E4678AF-529E-8A58-2B9C-736E8735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Jeesuksen</a:t>
            </a:r>
            <a:r>
              <a:rPr lang="en-US" sz="4000" dirty="0"/>
              <a:t> </a:t>
            </a:r>
            <a:r>
              <a:rPr lang="en-US" sz="4000" dirty="0" err="1"/>
              <a:t>kuolleista</a:t>
            </a:r>
            <a:r>
              <a:rPr lang="en-US" sz="4000" dirty="0"/>
              <a:t> </a:t>
            </a:r>
            <a:r>
              <a:rPr lang="en-US" sz="4000" dirty="0" err="1"/>
              <a:t>nousemisen</a:t>
            </a:r>
            <a:r>
              <a:rPr lang="en-US" sz="4000" dirty="0"/>
              <a:t> </a:t>
            </a:r>
            <a:r>
              <a:rPr lang="en-US" sz="4000" dirty="0" err="1"/>
              <a:t>jälkeen</a:t>
            </a:r>
            <a:r>
              <a:rPr lang="en-US" sz="4000" dirty="0"/>
              <a:t> </a:t>
            </a:r>
            <a:r>
              <a:rPr lang="en-US" sz="4000" dirty="0" err="1"/>
              <a:t>Pietarin</a:t>
            </a:r>
            <a:r>
              <a:rPr lang="en-US" sz="4000" dirty="0"/>
              <a:t> </a:t>
            </a:r>
            <a:r>
              <a:rPr lang="en-US" sz="4000" dirty="0" err="1"/>
              <a:t>usko</a:t>
            </a:r>
            <a:r>
              <a:rPr lang="en-US" sz="4000" dirty="0"/>
              <a:t> </a:t>
            </a:r>
            <a:r>
              <a:rPr lang="en-US" sz="4000" dirty="0" err="1"/>
              <a:t>sai</a:t>
            </a:r>
            <a:r>
              <a:rPr lang="en-US" sz="4000" dirty="0"/>
              <a:t> </a:t>
            </a:r>
            <a:r>
              <a:rPr lang="en-US" sz="4000" dirty="0" err="1"/>
              <a:t>vahvistusta</a:t>
            </a:r>
            <a:r>
              <a:rPr lang="en-US" sz="4000" dirty="0"/>
              <a:t>.</a:t>
            </a:r>
          </a:p>
        </p:txBody>
      </p:sp>
      <p:pic>
        <p:nvPicPr>
          <p:cNvPr id="6" name="Kuvan paikkamerkki 5" descr="Kuva, joka sisältää kohteen maalaus, vaate, taide, henkilö&#10;&#10;Tekoälyllä luotu sisältö voi olla virheellistä.">
            <a:extLst>
              <a:ext uri="{FF2B5EF4-FFF2-40B4-BE49-F238E27FC236}">
                <a16:creationId xmlns:a16="http://schemas.microsoft.com/office/drawing/2014/main" id="{6BE89A60-8623-BB52-A1D8-B43789C66E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r="8747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23A551-F4C2-7611-51F5-F75E68BB9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/>
              <a:t>Jeesus</a:t>
            </a:r>
            <a:r>
              <a:rPr lang="en-US" sz="2200" dirty="0"/>
              <a:t> </a:t>
            </a:r>
            <a:r>
              <a:rPr lang="en-US" sz="2200" dirty="0" err="1"/>
              <a:t>ilmestyi</a:t>
            </a:r>
            <a:r>
              <a:rPr lang="en-US" sz="2200" dirty="0"/>
              <a:t> </a:t>
            </a:r>
            <a:r>
              <a:rPr lang="en-US" sz="2200" dirty="0" err="1"/>
              <a:t>opetuslapsille</a:t>
            </a:r>
            <a:r>
              <a:rPr lang="en-US" sz="2200" dirty="0"/>
              <a:t> </a:t>
            </a:r>
            <a:r>
              <a:rPr lang="en-US" sz="2200" dirty="0" err="1"/>
              <a:t>monesti</a:t>
            </a:r>
            <a:r>
              <a:rPr lang="en-US" sz="2200" dirty="0"/>
              <a:t> </a:t>
            </a:r>
            <a:r>
              <a:rPr lang="en-US" sz="2200" dirty="0" err="1"/>
              <a:t>tämän</a:t>
            </a:r>
            <a:r>
              <a:rPr lang="en-US" sz="2200" dirty="0"/>
              <a:t> </a:t>
            </a:r>
            <a:r>
              <a:rPr lang="en-US" sz="2200" dirty="0" err="1"/>
              <a:t>jälkeen</a:t>
            </a:r>
            <a:r>
              <a:rPr lang="en-US" sz="2200" dirty="0"/>
              <a:t> ja </a:t>
            </a:r>
            <a:r>
              <a:rPr lang="en-US" sz="2200" dirty="0" err="1"/>
              <a:t>puhui</a:t>
            </a:r>
            <a:r>
              <a:rPr lang="en-US" sz="2200" dirty="0"/>
              <a:t> </a:t>
            </a:r>
            <a:r>
              <a:rPr lang="en-US" sz="2200" dirty="0" err="1"/>
              <a:t>heille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4067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D3D3FD0-DA17-A047-CB6F-CA3A98C79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40 </a:t>
            </a:r>
            <a:r>
              <a:rPr lang="en-US" sz="4000" dirty="0" err="1"/>
              <a:t>päivää</a:t>
            </a:r>
            <a:r>
              <a:rPr lang="en-US" sz="4000" dirty="0"/>
              <a:t> </a:t>
            </a:r>
            <a:r>
              <a:rPr lang="en-US" sz="4000" dirty="0" err="1"/>
              <a:t>ylösnousemuksen</a:t>
            </a:r>
            <a:r>
              <a:rPr lang="en-US" sz="4000" dirty="0"/>
              <a:t> </a:t>
            </a:r>
            <a:r>
              <a:rPr lang="en-US" sz="4000" dirty="0" err="1"/>
              <a:t>jälkeen</a:t>
            </a:r>
            <a:r>
              <a:rPr lang="en-US" sz="4000" dirty="0"/>
              <a:t> </a:t>
            </a:r>
            <a:r>
              <a:rPr lang="en-US" sz="4000" dirty="0" err="1"/>
              <a:t>opetuslapset</a:t>
            </a:r>
            <a:r>
              <a:rPr lang="en-US" sz="4000" dirty="0"/>
              <a:t> </a:t>
            </a:r>
            <a:r>
              <a:rPr lang="en-US" sz="4000" dirty="0" err="1"/>
              <a:t>hyvästelivät</a:t>
            </a:r>
            <a:r>
              <a:rPr lang="en-US" sz="4000" dirty="0"/>
              <a:t> </a:t>
            </a:r>
            <a:r>
              <a:rPr lang="en-US" sz="4000" dirty="0" err="1"/>
              <a:t>Jeesuksen</a:t>
            </a:r>
            <a:r>
              <a:rPr lang="en-US" sz="4000" dirty="0"/>
              <a:t>.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28895C-4400-B3AA-58C1-A51935DFE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(</a:t>
            </a:r>
            <a:r>
              <a:rPr lang="en-US" sz="2000" dirty="0" err="1"/>
              <a:t>Helatorstain</a:t>
            </a:r>
            <a:r>
              <a:rPr lang="en-US" sz="2000" dirty="0"/>
              <a:t> </a:t>
            </a:r>
            <a:r>
              <a:rPr lang="en-US" sz="2000" dirty="0" err="1"/>
              <a:t>ikoni</a:t>
            </a:r>
            <a:r>
              <a:rPr lang="en-US" sz="20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Ennen </a:t>
            </a:r>
            <a:r>
              <a:rPr lang="en-US" sz="2000" dirty="0" err="1"/>
              <a:t>lähtöään</a:t>
            </a:r>
            <a:r>
              <a:rPr lang="en-US" sz="2000" dirty="0"/>
              <a:t> </a:t>
            </a:r>
            <a:r>
              <a:rPr lang="en-US" sz="2000" dirty="0" err="1"/>
              <a:t>Jeesus</a:t>
            </a:r>
            <a:r>
              <a:rPr lang="en-US" sz="2000" dirty="0"/>
              <a:t> </a:t>
            </a:r>
            <a:r>
              <a:rPr lang="en-US" sz="2000" dirty="0" err="1"/>
              <a:t>antoi</a:t>
            </a:r>
            <a:r>
              <a:rPr lang="en-US" sz="2000" dirty="0"/>
              <a:t> </a:t>
            </a:r>
            <a:r>
              <a:rPr lang="en-US" sz="2000" dirty="0" err="1"/>
              <a:t>opetuslapsille</a:t>
            </a:r>
            <a:r>
              <a:rPr lang="en-US" sz="2000" dirty="0"/>
              <a:t> </a:t>
            </a:r>
            <a:r>
              <a:rPr lang="en-US" sz="2000" dirty="0" err="1"/>
              <a:t>tehtävän</a:t>
            </a:r>
            <a:r>
              <a:rPr lang="en-US" sz="2000" dirty="0"/>
              <a:t>: </a:t>
            </a:r>
            <a:r>
              <a:rPr lang="en-US" sz="2000" b="1" dirty="0" err="1"/>
              <a:t>Menkää</a:t>
            </a:r>
            <a:r>
              <a:rPr lang="en-US" sz="2000" b="1" dirty="0"/>
              <a:t> ja </a:t>
            </a:r>
            <a:r>
              <a:rPr lang="en-US" sz="2000" b="1" dirty="0" err="1"/>
              <a:t>tehkää</a:t>
            </a:r>
            <a:r>
              <a:rPr lang="en-US" sz="2000" b="1" dirty="0"/>
              <a:t> </a:t>
            </a:r>
            <a:r>
              <a:rPr lang="en-US" sz="2000" dirty="0" err="1"/>
              <a:t>kaikki</a:t>
            </a:r>
            <a:r>
              <a:rPr lang="en-US" sz="2000" dirty="0"/>
              <a:t> </a:t>
            </a:r>
            <a:r>
              <a:rPr lang="en-US" sz="2000" dirty="0" err="1"/>
              <a:t>kansat</a:t>
            </a:r>
            <a:r>
              <a:rPr lang="en-US" sz="2000" dirty="0"/>
              <a:t> </a:t>
            </a:r>
            <a:r>
              <a:rPr lang="en-US" sz="2000" dirty="0" err="1"/>
              <a:t>minun</a:t>
            </a:r>
            <a:r>
              <a:rPr lang="en-US" sz="2000" dirty="0"/>
              <a:t> </a:t>
            </a:r>
            <a:r>
              <a:rPr lang="en-US" sz="2000" dirty="0" err="1"/>
              <a:t>opetuslapsikseni</a:t>
            </a:r>
            <a:r>
              <a:rPr lang="en-US" sz="20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Jeesus</a:t>
            </a:r>
            <a:r>
              <a:rPr lang="en-US" sz="2000" dirty="0"/>
              <a:t> </a:t>
            </a:r>
            <a:r>
              <a:rPr lang="en-US" sz="2000" dirty="0" err="1"/>
              <a:t>siis</a:t>
            </a:r>
            <a:r>
              <a:rPr lang="en-US" sz="2000" dirty="0"/>
              <a:t> </a:t>
            </a:r>
            <a:r>
              <a:rPr lang="en-US" sz="2000" dirty="0" err="1"/>
              <a:t>lähetti</a:t>
            </a:r>
            <a:r>
              <a:rPr lang="en-US" sz="2000" dirty="0"/>
              <a:t> </a:t>
            </a:r>
            <a:r>
              <a:rPr lang="en-US" sz="2000" dirty="0" err="1"/>
              <a:t>heidät</a:t>
            </a:r>
            <a:r>
              <a:rPr lang="en-US" sz="20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Heistä</a:t>
            </a:r>
            <a:r>
              <a:rPr lang="en-US" sz="2000" dirty="0"/>
              <a:t> </a:t>
            </a:r>
            <a:r>
              <a:rPr lang="en-US" sz="2000" dirty="0" err="1"/>
              <a:t>tuli</a:t>
            </a:r>
            <a:r>
              <a:rPr lang="en-US" sz="2000" dirty="0"/>
              <a:t> </a:t>
            </a:r>
            <a:r>
              <a:rPr lang="en-US" sz="2000" b="1" dirty="0" err="1"/>
              <a:t>lähetettyjä</a:t>
            </a:r>
            <a:r>
              <a:rPr lang="en-US" sz="2000" b="1" dirty="0"/>
              <a:t> </a:t>
            </a:r>
            <a:r>
              <a:rPr lang="en-US" sz="2000" b="1" dirty="0" err="1"/>
              <a:t>eli</a:t>
            </a:r>
            <a:r>
              <a:rPr lang="en-US" sz="2000" b="1" dirty="0"/>
              <a:t> </a:t>
            </a:r>
            <a:r>
              <a:rPr lang="en-US" sz="2000" b="1" dirty="0" err="1"/>
              <a:t>apostoleja</a:t>
            </a:r>
            <a:r>
              <a:rPr lang="en-US" sz="2000" b="1" dirty="0"/>
              <a:t>. </a:t>
            </a:r>
          </a:p>
          <a:p>
            <a:endParaRPr lang="en-US" sz="2000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(</a:t>
            </a:r>
            <a:r>
              <a:rPr lang="en-US" sz="2000" dirty="0" err="1"/>
              <a:t>Muistisääntö</a:t>
            </a:r>
            <a:r>
              <a:rPr lang="en-US" sz="2000" dirty="0"/>
              <a:t>: sana </a:t>
            </a:r>
            <a:r>
              <a:rPr lang="en-US" sz="2000" dirty="0" err="1"/>
              <a:t>posti</a:t>
            </a:r>
            <a:r>
              <a:rPr lang="en-US" sz="2000" dirty="0"/>
              <a:t>)</a:t>
            </a:r>
          </a:p>
        </p:txBody>
      </p:sp>
      <p:pic>
        <p:nvPicPr>
          <p:cNvPr id="6" name="Kuvan paikkamerkki 5" descr="Kuva, joka sisältää kohteen maalaus, taide, mytologia, Profeetta&#10;&#10;Tekoälyllä luotu sisältö voi olla virheellistä.">
            <a:extLst>
              <a:ext uri="{FF2B5EF4-FFF2-40B4-BE49-F238E27FC236}">
                <a16:creationId xmlns:a16="http://schemas.microsoft.com/office/drawing/2014/main" id="{B9DE1870-BF8D-91A3-295E-5318BC1D2D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r="3264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1404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4794698-66A5-86D3-2A1F-D177D997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25820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Jeesus</a:t>
            </a:r>
            <a:r>
              <a:rPr lang="en-US" sz="4000" dirty="0"/>
              <a:t> </a:t>
            </a:r>
            <a:r>
              <a:rPr lang="en-US" sz="4000" dirty="0" err="1"/>
              <a:t>sanoi</a:t>
            </a:r>
            <a:r>
              <a:rPr lang="en-US" sz="4000" dirty="0"/>
              <a:t> </a:t>
            </a:r>
            <a:r>
              <a:rPr lang="en-US" sz="4000" dirty="0" err="1"/>
              <a:t>Pietarille</a:t>
            </a:r>
            <a:r>
              <a:rPr lang="en-US" sz="4000" dirty="0"/>
              <a:t>: </a:t>
            </a:r>
            <a:br>
              <a:rPr lang="en-US" sz="4000" dirty="0"/>
            </a:br>
            <a:r>
              <a:rPr lang="en-US" sz="4000" dirty="0"/>
              <a:t>“</a:t>
            </a:r>
            <a:r>
              <a:rPr lang="en-US" sz="4000" dirty="0" err="1"/>
              <a:t>Sinä</a:t>
            </a:r>
            <a:r>
              <a:rPr lang="en-US" sz="4000" dirty="0"/>
              <a:t> </a:t>
            </a:r>
            <a:r>
              <a:rPr lang="en-US" sz="4000" dirty="0" err="1"/>
              <a:t>olet</a:t>
            </a:r>
            <a:r>
              <a:rPr lang="en-US" sz="4000" dirty="0"/>
              <a:t> Pietari ja </a:t>
            </a:r>
            <a:r>
              <a:rPr lang="en-US" sz="4000" dirty="0" err="1"/>
              <a:t>tälle</a:t>
            </a:r>
            <a:r>
              <a:rPr lang="en-US" sz="4000" dirty="0"/>
              <a:t> </a:t>
            </a:r>
            <a:r>
              <a:rPr lang="en-US" sz="4000" dirty="0" err="1"/>
              <a:t>kalliolle</a:t>
            </a:r>
            <a:r>
              <a:rPr lang="en-US" sz="4000" dirty="0"/>
              <a:t> </a:t>
            </a:r>
            <a:r>
              <a:rPr lang="en-US" sz="4000" dirty="0" err="1"/>
              <a:t>minä</a:t>
            </a:r>
            <a:r>
              <a:rPr lang="en-US" sz="4000" dirty="0"/>
              <a:t> </a:t>
            </a:r>
            <a:r>
              <a:rPr lang="en-US" sz="4000" dirty="0" err="1"/>
              <a:t>rakennan</a:t>
            </a:r>
            <a:r>
              <a:rPr lang="en-US" sz="4000" dirty="0"/>
              <a:t> </a:t>
            </a:r>
            <a:r>
              <a:rPr lang="en-US" sz="4000" dirty="0" err="1"/>
              <a:t>kirkkoni</a:t>
            </a:r>
            <a:r>
              <a:rPr lang="en-US" sz="4000" dirty="0"/>
              <a:t>”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7652E2-3D65-2FE8-937A-0996CD64E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3428999"/>
            <a:ext cx="6002109" cy="27051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Kuvan paikkamerkki 5" descr="Kuva, joka sisältää kohteen taide, maalaus, Profeetta, mytologia&#10;&#10;Tekoälyllä luotu sisältö voi olla virheellistä.">
            <a:extLst>
              <a:ext uri="{FF2B5EF4-FFF2-40B4-BE49-F238E27FC236}">
                <a16:creationId xmlns:a16="http://schemas.microsoft.com/office/drawing/2014/main" id="{23AC7598-0990-BD73-7E84-55393D6C72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" r="2" b="2606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01310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6848AF1-18D3-325A-AD3A-35A850A7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/>
              <a:t>Pietarista</a:t>
            </a:r>
            <a:r>
              <a:rPr lang="en-US" sz="5400" dirty="0"/>
              <a:t> </a:t>
            </a:r>
            <a:r>
              <a:rPr lang="en-US" sz="5400" dirty="0" err="1"/>
              <a:t>tulee</a:t>
            </a:r>
            <a:r>
              <a:rPr lang="en-US" sz="5400" dirty="0"/>
              <a:t> </a:t>
            </a:r>
            <a:r>
              <a:rPr lang="en-US" sz="5400" dirty="0" err="1"/>
              <a:t>apostolien</a:t>
            </a:r>
            <a:r>
              <a:rPr lang="en-US" sz="5400" dirty="0"/>
              <a:t> </a:t>
            </a:r>
            <a:r>
              <a:rPr lang="en-US" sz="5400" dirty="0" err="1"/>
              <a:t>johtaja</a:t>
            </a:r>
            <a:endParaRPr lang="en-US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0B345B5-1031-6382-77D0-8E6A9E1F9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Maalauksissa</a:t>
            </a:r>
            <a:r>
              <a:rPr lang="en-US" sz="2200" dirty="0"/>
              <a:t> </a:t>
            </a:r>
            <a:r>
              <a:rPr lang="en-US" sz="2200" dirty="0" err="1"/>
              <a:t>kuvataan</a:t>
            </a:r>
            <a:r>
              <a:rPr lang="en-US" sz="2200" dirty="0"/>
              <a:t> </a:t>
            </a:r>
            <a:r>
              <a:rPr lang="en-US" sz="2200" dirty="0" err="1"/>
              <a:t>Jeesus</a:t>
            </a:r>
            <a:r>
              <a:rPr lang="en-US" sz="2200" dirty="0"/>
              <a:t> </a:t>
            </a:r>
            <a:r>
              <a:rPr lang="en-US" sz="2200" dirty="0" err="1"/>
              <a:t>antamassa</a:t>
            </a:r>
            <a:r>
              <a:rPr lang="en-US" sz="2200" dirty="0"/>
              <a:t> </a:t>
            </a:r>
            <a:r>
              <a:rPr lang="en-US" sz="2200" dirty="0" err="1"/>
              <a:t>taivaan</a:t>
            </a:r>
            <a:r>
              <a:rPr lang="en-US" sz="2200" dirty="0"/>
              <a:t> </a:t>
            </a:r>
            <a:r>
              <a:rPr lang="en-US" sz="2200" dirty="0" err="1"/>
              <a:t>valtakunnan</a:t>
            </a:r>
            <a:r>
              <a:rPr lang="en-US" sz="2200" dirty="0"/>
              <a:t> </a:t>
            </a:r>
            <a:r>
              <a:rPr lang="en-US" sz="2200" dirty="0" err="1"/>
              <a:t>avaimia</a:t>
            </a:r>
            <a:r>
              <a:rPr lang="en-US" sz="2200" dirty="0"/>
              <a:t> </a:t>
            </a:r>
            <a:r>
              <a:rPr lang="en-US" sz="2200" dirty="0" err="1"/>
              <a:t>Pietarille</a:t>
            </a:r>
            <a:r>
              <a:rPr lang="en-US" sz="2200" dirty="0"/>
              <a:t> </a:t>
            </a:r>
            <a:r>
              <a:rPr lang="en-US" sz="2200" dirty="0" err="1"/>
              <a:t>vertauskuvana</a:t>
            </a:r>
            <a:r>
              <a:rPr lang="en-US" sz="2200" dirty="0"/>
              <a:t> </a:t>
            </a:r>
            <a:r>
              <a:rPr lang="en-US" sz="2200" dirty="0" err="1"/>
              <a:t>Pietarin</a:t>
            </a:r>
            <a:r>
              <a:rPr lang="en-US" sz="2200" dirty="0"/>
              <a:t> </a:t>
            </a:r>
            <a:r>
              <a:rPr lang="en-US" sz="2200" dirty="0" err="1"/>
              <a:t>asemalle</a:t>
            </a:r>
            <a:r>
              <a:rPr lang="en-US" sz="2200" dirty="0"/>
              <a:t>. </a:t>
            </a:r>
          </a:p>
        </p:txBody>
      </p:sp>
      <p:pic>
        <p:nvPicPr>
          <p:cNvPr id="6" name="Kuvan paikkamerkki 5" descr="Kuva, joka sisältää kohteen vaate, maalaus, mytologia, Profeetta&#10;&#10;Tekoälyllä luotu sisältö voi olla virheellistä.">
            <a:extLst>
              <a:ext uri="{FF2B5EF4-FFF2-40B4-BE49-F238E27FC236}">
                <a16:creationId xmlns:a16="http://schemas.microsoft.com/office/drawing/2014/main" id="{11713E6D-2CCA-FFB8-EA1F-E5339B866F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 r="14331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455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02F66E7-1DA9-4FE7-B23E-23802FD6A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10 </a:t>
            </a:r>
            <a:r>
              <a:rPr lang="en-US" sz="3600" dirty="0" err="1"/>
              <a:t>päivää</a:t>
            </a:r>
            <a:r>
              <a:rPr lang="en-US" sz="3600" dirty="0"/>
              <a:t> </a:t>
            </a:r>
            <a:r>
              <a:rPr lang="en-US" sz="3600" dirty="0" err="1"/>
              <a:t>myöhemmin</a:t>
            </a:r>
            <a:r>
              <a:rPr lang="en-US" sz="3600" dirty="0"/>
              <a:t> </a:t>
            </a:r>
            <a:r>
              <a:rPr lang="en-US" sz="3600" dirty="0" err="1"/>
              <a:t>heidän</a:t>
            </a:r>
            <a:r>
              <a:rPr lang="en-US" sz="3600" dirty="0"/>
              <a:t> </a:t>
            </a:r>
            <a:r>
              <a:rPr lang="en-US" sz="3600" dirty="0" err="1"/>
              <a:t>päälleen</a:t>
            </a:r>
            <a:r>
              <a:rPr lang="en-US" sz="3600" dirty="0"/>
              <a:t> </a:t>
            </a:r>
            <a:r>
              <a:rPr lang="en-US" sz="3600" dirty="0" err="1"/>
              <a:t>vuodatettiin</a:t>
            </a:r>
            <a:r>
              <a:rPr lang="en-US" sz="3600" dirty="0"/>
              <a:t> </a:t>
            </a:r>
            <a:r>
              <a:rPr lang="en-US" sz="3600" dirty="0" err="1"/>
              <a:t>pyhä</a:t>
            </a:r>
            <a:r>
              <a:rPr lang="en-US" sz="3600" dirty="0"/>
              <a:t> </a:t>
            </a:r>
            <a:r>
              <a:rPr lang="en-US" sz="3600" dirty="0" err="1"/>
              <a:t>henki</a:t>
            </a:r>
            <a:r>
              <a:rPr lang="en-US" sz="3600" dirty="0"/>
              <a:t>.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9DA4EB-1AC1-2836-7C43-515AEB7BE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Tämä</a:t>
            </a:r>
            <a:r>
              <a:rPr lang="en-US" sz="2200" dirty="0"/>
              <a:t> </a:t>
            </a:r>
            <a:r>
              <a:rPr lang="en-US" sz="2200" dirty="0" err="1"/>
              <a:t>juhla</a:t>
            </a:r>
            <a:r>
              <a:rPr lang="en-US" sz="2200" dirty="0"/>
              <a:t> on </a:t>
            </a:r>
            <a:r>
              <a:rPr lang="en-US" sz="2200" dirty="0" err="1"/>
              <a:t>nimeltään</a:t>
            </a:r>
            <a:r>
              <a:rPr lang="en-US" sz="2200" dirty="0"/>
              <a:t> </a:t>
            </a:r>
            <a:r>
              <a:rPr lang="en-US" sz="2200" dirty="0" err="1"/>
              <a:t>Helluntai</a:t>
            </a:r>
            <a:r>
              <a:rPr lang="en-US" sz="22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Apostolit</a:t>
            </a:r>
            <a:r>
              <a:rPr lang="en-US" sz="2200" dirty="0"/>
              <a:t> </a:t>
            </a:r>
            <a:r>
              <a:rPr lang="en-US" sz="2200" dirty="0" err="1"/>
              <a:t>rohkaistuivat</a:t>
            </a:r>
            <a:r>
              <a:rPr lang="en-US" sz="2200" dirty="0"/>
              <a:t> </a:t>
            </a:r>
            <a:r>
              <a:rPr lang="en-US" sz="2200" dirty="0" err="1"/>
              <a:t>tästä</a:t>
            </a:r>
            <a:r>
              <a:rPr lang="en-US" sz="2200" dirty="0"/>
              <a:t> </a:t>
            </a:r>
            <a:r>
              <a:rPr lang="en-US" sz="2200" dirty="0" err="1"/>
              <a:t>suuresti</a:t>
            </a:r>
            <a:r>
              <a:rPr lang="en-US" sz="2200" dirty="0"/>
              <a:t>!</a:t>
            </a:r>
          </a:p>
        </p:txBody>
      </p:sp>
      <p:pic>
        <p:nvPicPr>
          <p:cNvPr id="6" name="Kuvan paikkamerkki 5" descr="Kuva, joka sisältää kohteen maalaus, taide, mytologia, Profeetta&#10;&#10;Tekoälyllä luotu sisältö voi olla virheellistä.">
            <a:extLst>
              <a:ext uri="{FF2B5EF4-FFF2-40B4-BE49-F238E27FC236}">
                <a16:creationId xmlns:a16="http://schemas.microsoft.com/office/drawing/2014/main" id="{11DC31D0-869A-7A42-8E96-0FF755AAAD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 r="1" b="1548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9360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5006DCE-7EFE-3AFF-2122-0A6BE1461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Saatuaan</a:t>
            </a:r>
            <a:r>
              <a:rPr lang="en-US" sz="4000" dirty="0"/>
              <a:t> </a:t>
            </a:r>
            <a:r>
              <a:rPr lang="en-US" sz="4000" dirty="0" err="1"/>
              <a:t>pyhän</a:t>
            </a:r>
            <a:r>
              <a:rPr lang="en-US" sz="4000" dirty="0"/>
              <a:t> </a:t>
            </a:r>
            <a:r>
              <a:rPr lang="en-US" sz="4000" dirty="0" err="1"/>
              <a:t>hengen</a:t>
            </a:r>
            <a:r>
              <a:rPr lang="en-US" sz="4000" dirty="0"/>
              <a:t> Pietari </a:t>
            </a:r>
            <a:r>
              <a:rPr lang="en-US" sz="4000" dirty="0" err="1"/>
              <a:t>puhui</a:t>
            </a:r>
            <a:r>
              <a:rPr lang="en-US" sz="4000" dirty="0"/>
              <a:t> </a:t>
            </a:r>
            <a:r>
              <a:rPr lang="en-US" sz="4000" dirty="0" err="1"/>
              <a:t>ihmisille</a:t>
            </a:r>
            <a:r>
              <a:rPr lang="en-US" sz="4000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7C79BD-BDCB-F5A5-90B6-1894238F9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3000 </a:t>
            </a:r>
            <a:r>
              <a:rPr lang="en-US" sz="2000" dirty="0" err="1"/>
              <a:t>ihmistä</a:t>
            </a:r>
            <a:r>
              <a:rPr lang="en-US" sz="2000" dirty="0"/>
              <a:t> </a:t>
            </a:r>
            <a:r>
              <a:rPr lang="en-US" sz="2000" dirty="0" err="1"/>
              <a:t>kastettiin</a:t>
            </a:r>
            <a:r>
              <a:rPr lang="en-US" sz="2000" dirty="0"/>
              <a:t> </a:t>
            </a:r>
            <a:r>
              <a:rPr lang="en-US" sz="2000" dirty="0" err="1"/>
              <a:t>tuona</a:t>
            </a:r>
            <a:r>
              <a:rPr lang="en-US" sz="2000" dirty="0"/>
              <a:t> </a:t>
            </a:r>
            <a:r>
              <a:rPr lang="en-US" sz="2000" dirty="0" err="1"/>
              <a:t>päivänä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Ensimmäinen</a:t>
            </a:r>
            <a:r>
              <a:rPr lang="en-US" sz="2000" dirty="0"/>
              <a:t> </a:t>
            </a:r>
            <a:r>
              <a:rPr lang="en-US" sz="2000" dirty="0" err="1"/>
              <a:t>seurakunta</a:t>
            </a:r>
            <a:r>
              <a:rPr lang="en-US" sz="2000" dirty="0"/>
              <a:t> </a:t>
            </a:r>
            <a:r>
              <a:rPr lang="en-US" sz="2000" dirty="0" err="1"/>
              <a:t>syntyi</a:t>
            </a:r>
            <a:r>
              <a:rPr lang="en-US" sz="20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Helluntaita</a:t>
            </a:r>
            <a:r>
              <a:rPr lang="en-US" sz="2000" dirty="0"/>
              <a:t> </a:t>
            </a:r>
            <a:r>
              <a:rPr lang="en-US" sz="2000" dirty="0" err="1"/>
              <a:t>pidetään</a:t>
            </a:r>
            <a:r>
              <a:rPr lang="en-US" sz="2000" dirty="0"/>
              <a:t> </a:t>
            </a:r>
            <a:r>
              <a:rPr lang="en-US" sz="2000" dirty="0" err="1"/>
              <a:t>kirkon</a:t>
            </a:r>
            <a:r>
              <a:rPr lang="en-US" sz="2000" dirty="0"/>
              <a:t> </a:t>
            </a:r>
            <a:r>
              <a:rPr lang="en-US" sz="2000" dirty="0" err="1"/>
              <a:t>syntymäpäivänä</a:t>
            </a:r>
            <a:r>
              <a:rPr lang="en-US" sz="2000" dirty="0"/>
              <a:t>.</a:t>
            </a:r>
          </a:p>
        </p:txBody>
      </p:sp>
      <p:pic>
        <p:nvPicPr>
          <p:cNvPr id="6" name="Kuvan paikkamerkki 5" descr="Kuva, joka sisältää kohteen maalaus, vaate, piirros, taide&#10;&#10;Tekoälyllä luotu sisältö voi olla virheellistä.">
            <a:extLst>
              <a:ext uri="{FF2B5EF4-FFF2-40B4-BE49-F238E27FC236}">
                <a16:creationId xmlns:a16="http://schemas.microsoft.com/office/drawing/2014/main" id="{0112D9E5-1D6D-980E-CFD2-C6F1BDA88C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r="-2" b="-2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506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646E7AF-81F8-BE3A-36A8-05266461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Pietari </a:t>
            </a:r>
            <a:r>
              <a:rPr lang="en-US" sz="4400" dirty="0" err="1"/>
              <a:t>joutuu</a:t>
            </a:r>
            <a:r>
              <a:rPr lang="en-US" sz="4400" dirty="0"/>
              <a:t> </a:t>
            </a:r>
            <a:r>
              <a:rPr lang="en-US" sz="4400" dirty="0" err="1"/>
              <a:t>vankilaan</a:t>
            </a:r>
            <a:r>
              <a:rPr lang="en-US" sz="4400" dirty="0"/>
              <a:t> </a:t>
            </a:r>
            <a:r>
              <a:rPr lang="en-US" sz="4400" dirty="0" err="1"/>
              <a:t>saarnattuaan</a:t>
            </a:r>
            <a:r>
              <a:rPr lang="en-US" sz="4400" dirty="0"/>
              <a:t> </a:t>
            </a:r>
            <a:r>
              <a:rPr lang="en-US" sz="4400" dirty="0" err="1"/>
              <a:t>Jeesuksesta</a:t>
            </a:r>
            <a:endParaRPr lang="en-US" sz="4400" dirty="0"/>
          </a:p>
        </p:txBody>
      </p:sp>
      <p:pic>
        <p:nvPicPr>
          <p:cNvPr id="6" name="Kuvan paikkamerkki 5" descr="Kuva, joka sisältää kohteen maalaus, Ihmisen kasvot, vaate, taide&#10;&#10;Tekoälyllä luotu sisältö voi olla virheellistä.">
            <a:extLst>
              <a:ext uri="{FF2B5EF4-FFF2-40B4-BE49-F238E27FC236}">
                <a16:creationId xmlns:a16="http://schemas.microsoft.com/office/drawing/2014/main" id="{7476E3CF-6A6C-461C-0391-6893050B74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r="15790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472A29A-372D-0542-99A1-1EA65E8C2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Tämä</a:t>
            </a:r>
            <a:r>
              <a:rPr lang="en-US" sz="2200" dirty="0"/>
              <a:t> </a:t>
            </a:r>
            <a:r>
              <a:rPr lang="en-US" sz="2200" dirty="0" err="1"/>
              <a:t>ei</a:t>
            </a:r>
            <a:r>
              <a:rPr lang="en-US" sz="2200" dirty="0"/>
              <a:t> </a:t>
            </a:r>
            <a:r>
              <a:rPr lang="en-US" sz="2200" dirty="0" err="1"/>
              <a:t>pysäytä</a:t>
            </a:r>
            <a:r>
              <a:rPr lang="en-US" sz="2200" dirty="0"/>
              <a:t> </a:t>
            </a:r>
            <a:r>
              <a:rPr lang="en-US" sz="2200" dirty="0" err="1"/>
              <a:t>Pietaria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4127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924FE64-3B7C-B3B8-41C8-634CAD1F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 err="1"/>
              <a:t>Lopulta</a:t>
            </a:r>
            <a:r>
              <a:rPr lang="en-US" sz="4400" dirty="0"/>
              <a:t> Pietari </a:t>
            </a:r>
            <a:r>
              <a:rPr lang="en-US" sz="4400" dirty="0" err="1"/>
              <a:t>kuoli</a:t>
            </a:r>
            <a:r>
              <a:rPr lang="en-US" sz="4400" dirty="0"/>
              <a:t> </a:t>
            </a:r>
            <a:r>
              <a:rPr lang="en-US" sz="4400" dirty="0" err="1"/>
              <a:t>kristittyjen</a:t>
            </a:r>
            <a:r>
              <a:rPr lang="en-US" sz="4400" dirty="0"/>
              <a:t> </a:t>
            </a:r>
            <a:r>
              <a:rPr lang="en-US" sz="4400" dirty="0" err="1"/>
              <a:t>vainojen</a:t>
            </a:r>
            <a:r>
              <a:rPr lang="en-US" sz="4400" dirty="0"/>
              <a:t> </a:t>
            </a:r>
            <a:r>
              <a:rPr lang="en-US" sz="4400" dirty="0" err="1"/>
              <a:t>aikana</a:t>
            </a:r>
            <a:r>
              <a:rPr lang="en-US" sz="4400" dirty="0"/>
              <a:t> </a:t>
            </a:r>
            <a:r>
              <a:rPr lang="en-US" sz="4400" dirty="0" err="1"/>
              <a:t>Roomassa</a:t>
            </a:r>
            <a:r>
              <a:rPr lang="en-US" sz="4400" dirty="0"/>
              <a:t>.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0CAE608-8999-BCED-E285-21C6705A4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Hänet</a:t>
            </a:r>
            <a:r>
              <a:rPr lang="en-US" sz="2000" dirty="0"/>
              <a:t> </a:t>
            </a:r>
            <a:r>
              <a:rPr lang="en-US" sz="2000" dirty="0" err="1"/>
              <a:t>ristiinnaulittiin</a:t>
            </a:r>
            <a:r>
              <a:rPr lang="en-US" sz="2000" dirty="0"/>
              <a:t> </a:t>
            </a:r>
            <a:r>
              <a:rPr lang="en-US" sz="2000" dirty="0" err="1"/>
              <a:t>pää</a:t>
            </a:r>
            <a:r>
              <a:rPr lang="en-US" sz="2000" dirty="0"/>
              <a:t> </a:t>
            </a:r>
            <a:r>
              <a:rPr lang="en-US" sz="2000" dirty="0" err="1"/>
              <a:t>alaspäin</a:t>
            </a:r>
            <a:r>
              <a:rPr lang="en-US" sz="2000" dirty="0"/>
              <a:t>. </a:t>
            </a:r>
          </a:p>
        </p:txBody>
      </p:sp>
      <p:pic>
        <p:nvPicPr>
          <p:cNvPr id="6" name="Sisällön paikkamerkki 5" descr="Kuva, joka sisältää kohteen maalaus, taide, valokuvakehys, sisä-&#10;&#10;Tekoälyllä luotu sisältö voi olla virheellistä.">
            <a:extLst>
              <a:ext uri="{FF2B5EF4-FFF2-40B4-BE49-F238E27FC236}">
                <a16:creationId xmlns:a16="http://schemas.microsoft.com/office/drawing/2014/main" id="{80C64D5D-1123-C5B9-C837-B89D77B84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44707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82D923-AD4D-14C3-6D02-1D8F8364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Pietaria</a:t>
            </a:r>
            <a:r>
              <a:rPr lang="en-US" sz="4000" dirty="0"/>
              <a:t> </a:t>
            </a:r>
            <a:r>
              <a:rPr lang="en-US" sz="4000" dirty="0" err="1"/>
              <a:t>pidetään</a:t>
            </a:r>
            <a:r>
              <a:rPr lang="en-US" sz="4000" dirty="0"/>
              <a:t> </a:t>
            </a:r>
            <a:r>
              <a:rPr lang="en-US" sz="4000" dirty="0" err="1"/>
              <a:t>Rooman</a:t>
            </a:r>
            <a:r>
              <a:rPr lang="en-US" sz="4000" dirty="0"/>
              <a:t> 1. </a:t>
            </a:r>
            <a:r>
              <a:rPr lang="en-US" sz="4000" dirty="0" err="1"/>
              <a:t>piispana</a:t>
            </a:r>
            <a:endParaRPr lang="en-US" sz="40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38963EA-4B18-C572-12C7-950B62C91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Ja </a:t>
            </a:r>
            <a:r>
              <a:rPr lang="en-US" sz="2000" dirty="0" err="1"/>
              <a:t>katolisen</a:t>
            </a:r>
            <a:r>
              <a:rPr lang="en-US" sz="2000" dirty="0"/>
              <a:t> </a:t>
            </a:r>
            <a:r>
              <a:rPr lang="en-US" sz="2000" dirty="0" err="1"/>
              <a:t>kirkon</a:t>
            </a:r>
            <a:r>
              <a:rPr lang="en-US" sz="2000" dirty="0"/>
              <a:t> </a:t>
            </a:r>
            <a:r>
              <a:rPr lang="en-US" sz="2000" dirty="0" err="1"/>
              <a:t>ensimmäisenä</a:t>
            </a:r>
            <a:r>
              <a:rPr lang="en-US" sz="2000" dirty="0"/>
              <a:t> </a:t>
            </a:r>
            <a:r>
              <a:rPr lang="en-US" sz="2000" dirty="0" err="1"/>
              <a:t>paavina</a:t>
            </a:r>
            <a:r>
              <a:rPr lang="en-US" sz="20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Vatikaanin</a:t>
            </a:r>
            <a:r>
              <a:rPr lang="en-US" sz="2000" dirty="0"/>
              <a:t> </a:t>
            </a:r>
            <a:r>
              <a:rPr lang="en-US" sz="2000" dirty="0" err="1"/>
              <a:t>lippuun</a:t>
            </a:r>
            <a:r>
              <a:rPr lang="en-US" sz="2000" dirty="0"/>
              <a:t> on </a:t>
            </a:r>
            <a:r>
              <a:rPr lang="en-US" sz="2000" dirty="0" err="1"/>
              <a:t>kuvattuna</a:t>
            </a:r>
            <a:r>
              <a:rPr lang="en-US" sz="2000" dirty="0"/>
              <a:t> </a:t>
            </a:r>
            <a:r>
              <a:rPr lang="en-US" sz="2000" dirty="0" err="1"/>
              <a:t>Pietarin</a:t>
            </a:r>
            <a:r>
              <a:rPr lang="en-US" sz="2000" dirty="0"/>
              <a:t> </a:t>
            </a:r>
            <a:r>
              <a:rPr lang="en-US" sz="2000" dirty="0" err="1"/>
              <a:t>avaimet</a:t>
            </a:r>
            <a:r>
              <a:rPr lang="en-US" sz="2000" dirty="0"/>
              <a:t>. </a:t>
            </a:r>
          </a:p>
        </p:txBody>
      </p:sp>
      <p:pic>
        <p:nvPicPr>
          <p:cNvPr id="6" name="Kuvan paikkamerkki 5" descr="Kuva, joka sisältää kohteen kruunu, symboli&#10;&#10;Tekoälyllä luotu sisältö voi olla virheellistä.">
            <a:extLst>
              <a:ext uri="{FF2B5EF4-FFF2-40B4-BE49-F238E27FC236}">
                <a16:creationId xmlns:a16="http://schemas.microsoft.com/office/drawing/2014/main" id="{88FDA014-45C5-EB10-6FE1-F955C10AE06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780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D768B77-8742-43A0-AF16-6AC4D378E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8B13CA8-CBEA-4805-955D-CEBE32236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17490" cy="5486399"/>
          </a:xfrm>
          <a:prstGeom prst="rect">
            <a:avLst/>
          </a:prstGeom>
          <a:ln>
            <a:noFill/>
          </a:ln>
          <a:effectLst>
            <a:outerShdw blurRad="393700" dist="127000" dir="5400000" sx="95000" sy="95000" algn="t" rotWithShape="0">
              <a:srgbClr val="000000">
                <a:alpha val="3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55FBB7-4A94-C4BC-C07D-F1CC3431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13574"/>
            <a:ext cx="3221377" cy="38592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Vatikaanissa</a:t>
            </a:r>
            <a:r>
              <a:rPr lang="en-US" sz="4000" dirty="0"/>
              <a:t> on </a:t>
            </a:r>
            <a:r>
              <a:rPr lang="en-US" sz="4000" dirty="0" err="1"/>
              <a:t>suuri</a:t>
            </a:r>
            <a:r>
              <a:rPr lang="en-US" sz="4000" dirty="0"/>
              <a:t> </a:t>
            </a:r>
            <a:r>
              <a:rPr lang="en-US" sz="4000" dirty="0" err="1"/>
              <a:t>Pietarin</a:t>
            </a:r>
            <a:r>
              <a:rPr lang="en-US" sz="4000" dirty="0"/>
              <a:t> </a:t>
            </a:r>
            <a:r>
              <a:rPr lang="en-US" sz="4000" dirty="0" err="1"/>
              <a:t>kirkko</a:t>
            </a:r>
            <a:r>
              <a:rPr lang="en-US" sz="4000" dirty="0"/>
              <a:t>.</a:t>
            </a:r>
          </a:p>
        </p:txBody>
      </p:sp>
      <p:pic>
        <p:nvPicPr>
          <p:cNvPr id="6" name="Kuvan paikkamerkki 5" descr="Kuva, joka sisältää kohteen talo, Ilmavalokuvaus, Urbaani muotoilu, Lintuperspektiivi&#10;&#10;Tekoälyllä luotu sisältö voi olla virheellistä.">
            <a:extLst>
              <a:ext uri="{FF2B5EF4-FFF2-40B4-BE49-F238E27FC236}">
                <a16:creationId xmlns:a16="http://schemas.microsoft.com/office/drawing/2014/main" id="{A4044032-9684-6066-C925-CC45DB2352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r="13502"/>
          <a:stretch>
            <a:fillRect/>
          </a:stretch>
        </p:blipFill>
        <p:spPr>
          <a:xfrm>
            <a:off x="4617490" y="1"/>
            <a:ext cx="7574510" cy="6858000"/>
          </a:xfrm>
          <a:prstGeom prst="rect">
            <a:avLst/>
          </a:prstGeom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E48D50-F2C4-B191-4731-3BF07A174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08808"/>
            <a:ext cx="3932237" cy="1960179"/>
          </a:xfrm>
        </p:spPr>
        <p:txBody>
          <a:bodyPr/>
          <a:lstStyle/>
          <a:p>
            <a:r>
              <a:rPr lang="fi-FI" dirty="0"/>
              <a:t>Sen uskotaan olevan Pietarin hautapaikan päällä. </a:t>
            </a:r>
          </a:p>
        </p:txBody>
      </p:sp>
    </p:spTree>
    <p:extLst>
      <p:ext uri="{BB962C8B-B14F-4D97-AF65-F5344CB8AC3E}">
        <p14:creationId xmlns:p14="http://schemas.microsoft.com/office/powerpoint/2010/main" val="168264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C5252E-8C8C-377E-06A2-27C1DA94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Pietari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9AC639-906A-3731-9462-8FDF919FD8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Simon </a:t>
            </a:r>
          </a:p>
          <a:p>
            <a:r>
              <a:rPr lang="fi-FI" dirty="0"/>
              <a:t>Pietari</a:t>
            </a:r>
          </a:p>
          <a:p>
            <a:r>
              <a:rPr lang="fi-FI" dirty="0" err="1"/>
              <a:t>Keefas</a:t>
            </a:r>
            <a:r>
              <a:rPr lang="fi-FI" dirty="0"/>
              <a:t> = kallio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Kalastaja</a:t>
            </a:r>
          </a:p>
          <a:p>
            <a:r>
              <a:rPr lang="fi-FI" dirty="0"/>
              <a:t>Jeesuksen opetuslapsi</a:t>
            </a:r>
          </a:p>
          <a:p>
            <a:r>
              <a:rPr lang="fi-FI" dirty="0"/>
              <a:t>Apostoli</a:t>
            </a:r>
          </a:p>
          <a:p>
            <a:r>
              <a:rPr lang="fi-FI" dirty="0"/>
              <a:t>Rooman piispa</a:t>
            </a:r>
          </a:p>
          <a:p>
            <a:endParaRPr lang="fi-FI" dirty="0"/>
          </a:p>
        </p:txBody>
      </p:sp>
      <p:pic>
        <p:nvPicPr>
          <p:cNvPr id="6" name="Sisällön paikkamerkki 5" descr="Kuva, joka sisältää kohteen Ihmisen kasvot, maalaus, piirros, mies&#10;&#10;Tekoälyllä luotu sisältö voi olla virheellistä.">
            <a:extLst>
              <a:ext uri="{FF2B5EF4-FFF2-40B4-BE49-F238E27FC236}">
                <a16:creationId xmlns:a16="http://schemas.microsoft.com/office/drawing/2014/main" id="{ADD45385-BF15-6EF9-03A5-2823771008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92510"/>
            <a:ext cx="4274884" cy="5784453"/>
          </a:xfrm>
        </p:spPr>
      </p:pic>
    </p:spTree>
    <p:extLst>
      <p:ext uri="{BB962C8B-B14F-4D97-AF65-F5344CB8AC3E}">
        <p14:creationId xmlns:p14="http://schemas.microsoft.com/office/powerpoint/2010/main" val="4182014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isällön paikkamerkki 9" descr="Kuva, joka sisältää kohteen teksti, animaatio, vaate, piirros&#10;&#10;Tekoälyllä luotu sisältö voi olla virheellistä.">
            <a:extLst>
              <a:ext uri="{FF2B5EF4-FFF2-40B4-BE49-F238E27FC236}">
                <a16:creationId xmlns:a16="http://schemas.microsoft.com/office/drawing/2014/main" id="{EC05D1C1-824C-8039-DA08-E87797621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4FA2DBF-4211-736E-D079-4D9D67CE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Pietari </a:t>
            </a:r>
            <a:r>
              <a:rPr lang="en-US" sz="4000" dirty="0" err="1"/>
              <a:t>kuvataan</a:t>
            </a:r>
            <a:r>
              <a:rPr lang="en-US" sz="4000" dirty="0"/>
              <a:t> </a:t>
            </a:r>
            <a:r>
              <a:rPr lang="en-US" sz="4000" dirty="0" err="1"/>
              <a:t>usein</a:t>
            </a:r>
            <a:r>
              <a:rPr lang="en-US" sz="4000" dirty="0"/>
              <a:t> </a:t>
            </a:r>
            <a:r>
              <a:rPr lang="en-US" sz="4000" dirty="0" err="1"/>
              <a:t>pilakuvissa</a:t>
            </a:r>
            <a:r>
              <a:rPr lang="en-US" sz="4000" dirty="0"/>
              <a:t> </a:t>
            </a:r>
            <a:r>
              <a:rPr lang="en-US" sz="4000" dirty="0" err="1"/>
              <a:t>taivaan</a:t>
            </a:r>
            <a:r>
              <a:rPr lang="en-US" sz="4000" dirty="0"/>
              <a:t> </a:t>
            </a:r>
            <a:r>
              <a:rPr lang="en-US" sz="4000" dirty="0" err="1"/>
              <a:t>portille</a:t>
            </a:r>
            <a:r>
              <a:rPr lang="en-US" sz="4000" dirty="0"/>
              <a:t>.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810B918-5813-7224-340C-6B9D42AF6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Jeesuksen</a:t>
            </a:r>
            <a:r>
              <a:rPr lang="en-US" sz="2000" dirty="0"/>
              <a:t> </a:t>
            </a:r>
            <a:r>
              <a:rPr lang="en-US" sz="2000" dirty="0" err="1"/>
              <a:t>antamat</a:t>
            </a:r>
            <a:r>
              <a:rPr lang="en-US" sz="2000" dirty="0"/>
              <a:t> </a:t>
            </a:r>
            <a:r>
              <a:rPr lang="en-US" sz="2000" dirty="0" err="1"/>
              <a:t>avaimet</a:t>
            </a:r>
            <a:r>
              <a:rPr lang="en-US" sz="2000" dirty="0"/>
              <a:t> </a:t>
            </a:r>
            <a:r>
              <a:rPr lang="en-US" sz="2000" dirty="0" err="1"/>
              <a:t>olisivat</a:t>
            </a:r>
            <a:r>
              <a:rPr lang="en-US" sz="2000" dirty="0"/>
              <a:t> </a:t>
            </a:r>
            <a:r>
              <a:rPr lang="en-US" sz="2000" dirty="0" err="1"/>
              <a:t>taivaan</a:t>
            </a:r>
            <a:r>
              <a:rPr lang="en-US" sz="2000" dirty="0"/>
              <a:t> </a:t>
            </a:r>
            <a:r>
              <a:rPr lang="en-US" sz="2000" dirty="0" err="1"/>
              <a:t>portin</a:t>
            </a:r>
            <a:r>
              <a:rPr lang="en-US" sz="2000" dirty="0"/>
              <a:t> </a:t>
            </a:r>
            <a:r>
              <a:rPr lang="en-US" sz="2000" dirty="0" err="1"/>
              <a:t>avaimet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Usein</a:t>
            </a:r>
            <a:r>
              <a:rPr lang="en-US" sz="2000" dirty="0"/>
              <a:t> </a:t>
            </a:r>
            <a:r>
              <a:rPr lang="en-US" sz="2000" dirty="0" err="1"/>
              <a:t>jonkun</a:t>
            </a:r>
            <a:r>
              <a:rPr lang="en-US" sz="2000" dirty="0"/>
              <a:t> </a:t>
            </a:r>
            <a:r>
              <a:rPr lang="en-US" sz="2000" dirty="0" err="1"/>
              <a:t>julkisuuden</a:t>
            </a:r>
            <a:r>
              <a:rPr lang="en-US" sz="2000" dirty="0"/>
              <a:t> </a:t>
            </a:r>
            <a:r>
              <a:rPr lang="en-US" sz="2000" dirty="0" err="1"/>
              <a:t>henkilön</a:t>
            </a:r>
            <a:r>
              <a:rPr lang="en-US" sz="2000" dirty="0"/>
              <a:t> </a:t>
            </a:r>
            <a:r>
              <a:rPr lang="en-US" sz="2000" dirty="0" err="1"/>
              <a:t>kuollessa</a:t>
            </a:r>
            <a:r>
              <a:rPr lang="en-US" sz="2000" dirty="0"/>
              <a:t> </a:t>
            </a:r>
            <a:r>
              <a:rPr lang="en-US" sz="2000" dirty="0" err="1"/>
              <a:t>tehdään</a:t>
            </a:r>
            <a:r>
              <a:rPr lang="en-US" sz="2000" dirty="0"/>
              <a:t> </a:t>
            </a:r>
            <a:r>
              <a:rPr lang="en-US" sz="2000" dirty="0" err="1"/>
              <a:t>pilakuva</a:t>
            </a:r>
            <a:r>
              <a:rPr lang="en-US" sz="2000" dirty="0"/>
              <a:t> </a:t>
            </a:r>
            <a:r>
              <a:rPr lang="en-US" sz="2000" dirty="0" err="1"/>
              <a:t>joka</a:t>
            </a:r>
            <a:r>
              <a:rPr lang="en-US" sz="2000" dirty="0"/>
              <a:t> </a:t>
            </a:r>
            <a:r>
              <a:rPr lang="en-US" sz="2000" dirty="0" err="1"/>
              <a:t>kertoo</a:t>
            </a:r>
            <a:r>
              <a:rPr lang="en-US" sz="2000" dirty="0"/>
              <a:t>, </a:t>
            </a:r>
            <a:r>
              <a:rPr lang="en-US" sz="2000" dirty="0" err="1"/>
              <a:t>miten</a:t>
            </a:r>
            <a:r>
              <a:rPr lang="en-US" sz="2000" dirty="0"/>
              <a:t> </a:t>
            </a:r>
            <a:r>
              <a:rPr lang="en-US" sz="2000" dirty="0" err="1"/>
              <a:t>Pietarin</a:t>
            </a:r>
            <a:r>
              <a:rPr lang="en-US" sz="2000" dirty="0"/>
              <a:t> </a:t>
            </a:r>
            <a:r>
              <a:rPr lang="en-US" sz="2000" dirty="0" err="1"/>
              <a:t>kuvitellaan</a:t>
            </a:r>
            <a:r>
              <a:rPr lang="en-US" sz="2000" dirty="0"/>
              <a:t> </a:t>
            </a:r>
            <a:r>
              <a:rPr lang="en-US" sz="2000" dirty="0" err="1"/>
              <a:t>ottavaan</a:t>
            </a:r>
            <a:r>
              <a:rPr lang="en-US" sz="2000" dirty="0"/>
              <a:t> </a:t>
            </a:r>
            <a:r>
              <a:rPr lang="en-US" sz="2000" dirty="0" err="1"/>
              <a:t>kyseinen</a:t>
            </a:r>
            <a:r>
              <a:rPr lang="en-US" sz="2000" dirty="0"/>
              <a:t> </a:t>
            </a:r>
            <a:r>
              <a:rPr lang="en-US" sz="2000" dirty="0" err="1"/>
              <a:t>henkilö</a:t>
            </a:r>
            <a:r>
              <a:rPr lang="en-US" sz="2000" dirty="0"/>
              <a:t> </a:t>
            </a:r>
            <a:r>
              <a:rPr lang="en-US" sz="2000" dirty="0" err="1"/>
              <a:t>vastaan</a:t>
            </a:r>
            <a:r>
              <a:rPr lang="en-US" sz="2000" dirty="0"/>
              <a:t> </a:t>
            </a:r>
            <a:r>
              <a:rPr lang="en-US" sz="2000" dirty="0" err="1"/>
              <a:t>kuoleman</a:t>
            </a:r>
            <a:r>
              <a:rPr lang="en-US" sz="2000" dirty="0"/>
              <a:t> </a:t>
            </a:r>
            <a:r>
              <a:rPr lang="en-US" sz="2000" dirty="0" err="1"/>
              <a:t>jälkeen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2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068EC4-F361-A4DA-E56C-A7EFD44C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 apostolit: </a:t>
            </a:r>
            <a:br>
              <a:rPr lang="fi-FI" dirty="0"/>
            </a:br>
            <a:r>
              <a:rPr lang="fi-FI" dirty="0"/>
              <a:t>Andreas</a:t>
            </a:r>
          </a:p>
        </p:txBody>
      </p:sp>
      <p:pic>
        <p:nvPicPr>
          <p:cNvPr id="6" name="Kuvan paikkamerkki 5" descr="Kuva, joka sisältää kohteen maalaus, taide, mytologia, Visuaalinen taide&#10;&#10;Tekoälyllä luotu sisältö voi olla virheellistä.">
            <a:extLst>
              <a:ext uri="{FF2B5EF4-FFF2-40B4-BE49-F238E27FC236}">
                <a16:creationId xmlns:a16="http://schemas.microsoft.com/office/drawing/2014/main" id="{EB024750-3840-5732-DDCD-F859BC266D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7742"/>
          <a:stretch>
            <a:fillRect/>
          </a:stretch>
        </p:blipFill>
        <p:spPr/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F32BC77-883E-D40B-6ECA-D912D6A31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Pietarin veli</a:t>
            </a:r>
          </a:p>
          <a:p>
            <a:r>
              <a:rPr lang="fi-FI" dirty="0"/>
              <a:t>Ristiinnaulittiin X-muotoiseen ristiin</a:t>
            </a:r>
          </a:p>
        </p:txBody>
      </p:sp>
    </p:spTree>
    <p:extLst>
      <p:ext uri="{BB962C8B-B14F-4D97-AF65-F5344CB8AC3E}">
        <p14:creationId xmlns:p14="http://schemas.microsoft.com/office/powerpoint/2010/main" val="1560036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EF1B76-E5DD-BD11-53AC-B3FB6362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Jaakob</a:t>
            </a:r>
            <a:br>
              <a:rPr lang="fi-FI" dirty="0"/>
            </a:br>
            <a:r>
              <a:rPr lang="fi-FI" dirty="0" err="1"/>
              <a:t>Sebedeuksen</a:t>
            </a:r>
            <a:r>
              <a:rPr lang="fi-FI" dirty="0"/>
              <a:t> poika</a:t>
            </a:r>
          </a:p>
        </p:txBody>
      </p:sp>
      <p:pic>
        <p:nvPicPr>
          <p:cNvPr id="6" name="Kuvan paikkamerkki 5" descr="Kuva, joka sisältää kohteen taivas, piha-, vaate, pilvi&#10;&#10;Tekoälyllä luotu sisältö voi olla virheellistä.">
            <a:extLst>
              <a:ext uri="{FF2B5EF4-FFF2-40B4-BE49-F238E27FC236}">
                <a16:creationId xmlns:a16="http://schemas.microsoft.com/office/drawing/2014/main" id="{44DE0D9D-7608-D9D3-DF61-5E3F627F31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r="7764"/>
          <a:stretch>
            <a:fillRect/>
          </a:stretch>
        </p:blipFill>
        <p:spPr/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777959-8817-787B-D661-FFFFE8C09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Kalastaja</a:t>
            </a:r>
          </a:p>
          <a:p>
            <a:r>
              <a:rPr lang="fi-FI" dirty="0"/>
              <a:t>Meni Espanjaan</a:t>
            </a:r>
          </a:p>
          <a:p>
            <a:r>
              <a:rPr lang="fi-FI" dirty="0"/>
              <a:t>Kärsi marttyyrikuoleman</a:t>
            </a:r>
          </a:p>
          <a:p>
            <a:r>
              <a:rPr lang="fi-FI" dirty="0"/>
              <a:t>Santiago de </a:t>
            </a:r>
            <a:r>
              <a:rPr lang="fi-FI" dirty="0" err="1"/>
              <a:t>Compostela</a:t>
            </a:r>
            <a:r>
              <a:rPr lang="fi-FI" dirty="0"/>
              <a:t> on kuuluisa pyhiinvaellusreitti hänen haudalleen.</a:t>
            </a:r>
          </a:p>
        </p:txBody>
      </p:sp>
    </p:spTree>
    <p:extLst>
      <p:ext uri="{BB962C8B-B14F-4D97-AF65-F5344CB8AC3E}">
        <p14:creationId xmlns:p14="http://schemas.microsoft.com/office/powerpoint/2010/main" val="267363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D6257DB-EA5C-A1DC-EB89-387AFE1B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Johannes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F93D130-3762-4440-3707-6C2C52669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Jaakobin</a:t>
            </a:r>
            <a:r>
              <a:rPr lang="en-US" sz="2200" dirty="0"/>
              <a:t> </a:t>
            </a:r>
            <a:r>
              <a:rPr lang="en-US" sz="2200" dirty="0" err="1"/>
              <a:t>veli</a:t>
            </a: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Kalastaja</a:t>
            </a: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”</a:t>
            </a:r>
            <a:r>
              <a:rPr lang="en-US" sz="2200" dirty="0" err="1"/>
              <a:t>Rakkain</a:t>
            </a:r>
            <a:r>
              <a:rPr lang="en-US" sz="2200" dirty="0"/>
              <a:t> </a:t>
            </a:r>
            <a:r>
              <a:rPr lang="en-US" sz="2200" dirty="0" err="1"/>
              <a:t>opetuslapsi</a:t>
            </a:r>
            <a:r>
              <a:rPr lang="en-US" sz="2200" dirty="0"/>
              <a:t>”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Evankelista</a:t>
            </a:r>
            <a:endParaRPr lang="en-US" sz="2200" dirty="0"/>
          </a:p>
        </p:txBody>
      </p:sp>
      <p:pic>
        <p:nvPicPr>
          <p:cNvPr id="6" name="Kuvan paikkamerkki 5" descr="Kuva, joka sisältää kohteen maalaus, Ihmisen kasvot, taide, valokuvakehys&#10;&#10;Tekoälyllä luotu sisältö voi olla virheellistä.">
            <a:extLst>
              <a:ext uri="{FF2B5EF4-FFF2-40B4-BE49-F238E27FC236}">
                <a16:creationId xmlns:a16="http://schemas.microsoft.com/office/drawing/2014/main" id="{2CD4E637-F855-1F9A-8723-29A0F81C68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 r="1" b="12988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3111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C67E4DF-7204-FC65-EE7F-6B280F23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Matteus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394952-0CEC-1090-11C4-D4F50A99D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Evankelista</a:t>
            </a: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Tullimies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10" name="Kuvan paikkamerkki 9" descr="Kuva, joka sisältää kohteen maalaus, vaate, valokuvakehys, taide&#10;&#10;Tekoälyllä luotu sisältö voi olla virheellistä.">
            <a:extLst>
              <a:ext uri="{FF2B5EF4-FFF2-40B4-BE49-F238E27FC236}">
                <a16:creationId xmlns:a16="http://schemas.microsoft.com/office/drawing/2014/main" id="{8D72A1D7-DBBB-2D32-4740-1D15164FD4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4" r="-2" b="1236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0198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98EE54-CBA9-42C5-6A99-654DA44B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Bartholomeos</a:t>
            </a:r>
          </a:p>
        </p:txBody>
      </p:sp>
      <p:pic>
        <p:nvPicPr>
          <p:cNvPr id="6" name="Kuvan paikkamerkki 5" descr="Kuva, joka sisältää kohteen vaate, henkilö, Ihmisen kasvot, mies&#10;&#10;Tekoälyllä luotu sisältö voi olla virheellistä.">
            <a:extLst>
              <a:ext uri="{FF2B5EF4-FFF2-40B4-BE49-F238E27FC236}">
                <a16:creationId xmlns:a16="http://schemas.microsoft.com/office/drawing/2014/main" id="{62F607CC-D449-A043-06F9-59B602E738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r="4559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E64C44C-F654-8FC6-B797-F96225C41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Opetti</a:t>
            </a:r>
            <a:r>
              <a:rPr lang="en-US" sz="2200" dirty="0"/>
              <a:t> </a:t>
            </a:r>
            <a:r>
              <a:rPr lang="en-US" sz="2200" dirty="0" err="1"/>
              <a:t>Syyriassa</a:t>
            </a:r>
            <a:r>
              <a:rPr lang="en-US" sz="2200" dirty="0"/>
              <a:t> ja </a:t>
            </a:r>
            <a:r>
              <a:rPr lang="en-US" sz="2200" dirty="0" err="1"/>
              <a:t>Lähi-idässä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Kärsi</a:t>
            </a:r>
            <a:r>
              <a:rPr lang="en-US" sz="2200" dirty="0"/>
              <a:t> </a:t>
            </a:r>
            <a:r>
              <a:rPr lang="en-US" sz="2200" dirty="0" err="1"/>
              <a:t>julman</a:t>
            </a:r>
            <a:r>
              <a:rPr lang="en-US" sz="2200" dirty="0"/>
              <a:t> </a:t>
            </a:r>
            <a:r>
              <a:rPr lang="en-US" sz="2200" dirty="0" err="1"/>
              <a:t>kuoleman</a:t>
            </a: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Kuvataan</a:t>
            </a:r>
            <a:r>
              <a:rPr lang="en-US" sz="2200" dirty="0"/>
              <a:t> </a:t>
            </a:r>
            <a:r>
              <a:rPr lang="en-US" sz="2200" dirty="0" err="1"/>
              <a:t>usein</a:t>
            </a:r>
            <a:r>
              <a:rPr lang="en-US" sz="2200" dirty="0"/>
              <a:t> </a:t>
            </a:r>
            <a:r>
              <a:rPr lang="en-US" sz="2200" dirty="0" err="1"/>
              <a:t>veitsi</a:t>
            </a:r>
            <a:r>
              <a:rPr lang="en-US" sz="2200" dirty="0"/>
              <a:t> </a:t>
            </a:r>
            <a:r>
              <a:rPr lang="en-US" sz="2200" dirty="0" err="1"/>
              <a:t>kädessä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0194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F13CA9B-A864-F740-1DCB-A99F71EF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Simon Kananeus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02BC371-8A7C-EDCC-7625-C38E06DEF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Eli kiivailija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Entinen sotilas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Ehkä sulhanen Kaanaan häistä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Kärsi julman marttyyrikuoleman</a:t>
            </a:r>
          </a:p>
        </p:txBody>
      </p:sp>
      <p:pic>
        <p:nvPicPr>
          <p:cNvPr id="6" name="Kuvan paikkamerkki 5" descr="Kuva, joka sisältää kohteen Ihmisen kasvot, maalaus, piirros, vaate&#10;&#10;Tekoälyllä luotu sisältö voi olla virheellistä.">
            <a:extLst>
              <a:ext uri="{FF2B5EF4-FFF2-40B4-BE49-F238E27FC236}">
                <a16:creationId xmlns:a16="http://schemas.microsoft.com/office/drawing/2014/main" id="{EF1470BA-5A48-8914-8B20-756F0D4837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6" b="11055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5510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D86798-8C0E-ACD2-B5B2-07B75518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Tuomas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12BED03-A7AA-4DA6-FF0E-4827A2124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Epäili</a:t>
            </a:r>
            <a:r>
              <a:rPr lang="en-US" sz="2200" dirty="0"/>
              <a:t> </a:t>
            </a:r>
            <a:r>
              <a:rPr lang="en-US" sz="2200" dirty="0" err="1"/>
              <a:t>Jeesuksen</a:t>
            </a:r>
            <a:r>
              <a:rPr lang="en-US" sz="2200" dirty="0"/>
              <a:t> </a:t>
            </a:r>
            <a:r>
              <a:rPr lang="en-US" sz="2200" dirty="0" err="1"/>
              <a:t>ylösnousemusta</a:t>
            </a: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Uskoi</a:t>
            </a:r>
            <a:r>
              <a:rPr lang="en-US" sz="2200" dirty="0"/>
              <a:t> </a:t>
            </a:r>
            <a:r>
              <a:rPr lang="en-US" sz="2200" dirty="0" err="1"/>
              <a:t>vasta</a:t>
            </a:r>
            <a:r>
              <a:rPr lang="en-US" sz="2200" dirty="0"/>
              <a:t> </a:t>
            </a:r>
            <a:r>
              <a:rPr lang="en-US" sz="2200" dirty="0" err="1"/>
              <a:t>koskettuaan</a:t>
            </a:r>
            <a:r>
              <a:rPr lang="en-US" sz="2200" dirty="0"/>
              <a:t> </a:t>
            </a:r>
            <a:r>
              <a:rPr lang="en-US" sz="2200" dirty="0" err="1"/>
              <a:t>haavoihin</a:t>
            </a:r>
            <a:r>
              <a:rPr lang="en-US" sz="22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Matkasi</a:t>
            </a:r>
            <a:r>
              <a:rPr lang="en-US" sz="2200" dirty="0"/>
              <a:t> </a:t>
            </a:r>
            <a:r>
              <a:rPr lang="en-US" sz="2200" dirty="0" err="1"/>
              <a:t>Intiaan</a:t>
            </a:r>
            <a:endParaRPr lang="en-US" sz="2200" dirty="0"/>
          </a:p>
        </p:txBody>
      </p:sp>
      <p:pic>
        <p:nvPicPr>
          <p:cNvPr id="6" name="Kuvan paikkamerkki 5" descr="Kuva, joka sisältää kohteen teksti, vaate, juliste, maalaus&#10;&#10;Tekoälyllä luotu sisältö voi olla virheellistä.">
            <a:extLst>
              <a:ext uri="{FF2B5EF4-FFF2-40B4-BE49-F238E27FC236}">
                <a16:creationId xmlns:a16="http://schemas.microsoft.com/office/drawing/2014/main" id="{191C79D2-CEC2-9506-6D14-FED84B1640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4" b="2490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9911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n paikkamerkki 5" descr="Kuva, joka sisältää kohteen maalaus, taide, teksti, piirros&#10;&#10;Tekoälyllä luotu sisältö voi olla virheellistä.">
            <a:extLst>
              <a:ext uri="{FF2B5EF4-FFF2-40B4-BE49-F238E27FC236}">
                <a16:creationId xmlns:a16="http://schemas.microsoft.com/office/drawing/2014/main" id="{D2F54C99-C883-1915-6268-294109469D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2" r="24936"/>
          <a:stretch>
            <a:fillRect/>
          </a:stretch>
        </p:blipFill>
        <p:spPr>
          <a:xfrm>
            <a:off x="6781799" y="1714500"/>
            <a:ext cx="5410201" cy="5143500"/>
          </a:xfrm>
          <a:prstGeom prst="rect">
            <a:avLst/>
          </a:prstGeom>
        </p:spPr>
      </p:pic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E1ED8A68-A582-AC62-104E-E319E9DB3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30CB085-E263-0577-54C2-CEC2226D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250409"/>
            <a:ext cx="10222952" cy="122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Jaakob Alfeuksen poika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1C04E7B-6BE4-67EE-C601-5BFC3B835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01" y="2183642"/>
            <a:ext cx="5334199" cy="41150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Ehkä</a:t>
            </a:r>
            <a:r>
              <a:rPr lang="en-US" sz="2000" dirty="0"/>
              <a:t> </a:t>
            </a:r>
            <a:r>
              <a:rPr lang="en-US" sz="2000" dirty="0" err="1"/>
              <a:t>Matteuksen</a:t>
            </a:r>
            <a:r>
              <a:rPr lang="en-US" sz="2000" dirty="0"/>
              <a:t> </a:t>
            </a:r>
            <a:r>
              <a:rPr lang="en-US" sz="2000" dirty="0" err="1"/>
              <a:t>veli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Toimi </a:t>
            </a:r>
            <a:r>
              <a:rPr lang="en-US" sz="2000" dirty="0" err="1"/>
              <a:t>Juudeassa</a:t>
            </a:r>
            <a:r>
              <a:rPr lang="en-US" sz="2000" dirty="0"/>
              <a:t> ja </a:t>
            </a:r>
            <a:r>
              <a:rPr lang="en-US" sz="2000" dirty="0" err="1"/>
              <a:t>Egyptissä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Kärsi</a:t>
            </a:r>
            <a:r>
              <a:rPr lang="en-US" sz="2000" dirty="0"/>
              <a:t> </a:t>
            </a:r>
            <a:r>
              <a:rPr lang="en-US" sz="2000" dirty="0" err="1"/>
              <a:t>marttyyrikuoleman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535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n paikkamerkki 5" descr="Kuva, joka sisältää kohteen Ihmisen kasvot, maalaus, Ihmisen parta, Profeetta&#10;&#10;Tekoälyllä luotu sisältö voi olla virheellistä.">
            <a:extLst>
              <a:ext uri="{FF2B5EF4-FFF2-40B4-BE49-F238E27FC236}">
                <a16:creationId xmlns:a16="http://schemas.microsoft.com/office/drawing/2014/main" id="{E27AA2BD-77A3-248B-E3E9-F392C8D00F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4526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C13E292-5578-F022-6980-85E790B99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Taddeus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266A45-879E-EAD7-9464-42B6836DE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Myös nimellä Juudas Jaakobin poika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Mestattiin</a:t>
            </a:r>
          </a:p>
        </p:txBody>
      </p:sp>
    </p:spTree>
    <p:extLst>
      <p:ext uri="{BB962C8B-B14F-4D97-AF65-F5344CB8AC3E}">
        <p14:creationId xmlns:p14="http://schemas.microsoft.com/office/powerpoint/2010/main" val="32547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46998ED-E51E-D161-BF5D-03C0C0767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50" y="664435"/>
            <a:ext cx="4368602" cy="23933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/>
              <a:t>Pietari </a:t>
            </a:r>
            <a:r>
              <a:rPr lang="en-US" sz="4200" dirty="0" err="1"/>
              <a:t>oli</a:t>
            </a:r>
            <a:r>
              <a:rPr lang="en-US" sz="4200" dirty="0"/>
              <a:t> </a:t>
            </a:r>
            <a:r>
              <a:rPr lang="en-US" sz="4200" dirty="0" err="1"/>
              <a:t>alun</a:t>
            </a:r>
            <a:r>
              <a:rPr lang="en-US" sz="4200" dirty="0"/>
              <a:t> </a:t>
            </a:r>
            <a:r>
              <a:rPr lang="en-US" sz="4200" dirty="0" err="1"/>
              <a:t>perin</a:t>
            </a:r>
            <a:r>
              <a:rPr lang="en-US" sz="4200" dirty="0"/>
              <a:t> </a:t>
            </a:r>
            <a:r>
              <a:rPr lang="en-US" sz="4200" dirty="0" err="1"/>
              <a:t>kalastaja</a:t>
            </a:r>
            <a:r>
              <a:rPr lang="en-US" sz="4200" dirty="0"/>
              <a:t> </a:t>
            </a:r>
            <a:r>
              <a:rPr lang="en-US" sz="4200" dirty="0" err="1"/>
              <a:t>nimeltä</a:t>
            </a:r>
            <a:r>
              <a:rPr lang="en-US" sz="4200" dirty="0"/>
              <a:t> Simon. 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8DB16F-C884-FF99-B616-68514115E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1" y="3185653"/>
            <a:ext cx="3715610" cy="30079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Jeesus</a:t>
            </a:r>
            <a:r>
              <a:rPr lang="en-US" sz="2400" dirty="0"/>
              <a:t> </a:t>
            </a:r>
            <a:r>
              <a:rPr lang="en-US" sz="2400" dirty="0" err="1"/>
              <a:t>pyysi</a:t>
            </a:r>
            <a:r>
              <a:rPr lang="en-US" sz="2400" dirty="0"/>
              <a:t>, </a:t>
            </a:r>
            <a:r>
              <a:rPr lang="en-US" sz="2400" dirty="0" err="1"/>
              <a:t>että</a:t>
            </a:r>
            <a:r>
              <a:rPr lang="en-US" sz="2400" dirty="0"/>
              <a:t> </a:t>
            </a:r>
            <a:r>
              <a:rPr lang="en-US" sz="2400" dirty="0" err="1"/>
              <a:t>hän</a:t>
            </a:r>
            <a:r>
              <a:rPr lang="en-US" sz="2400" dirty="0"/>
              <a:t> </a:t>
            </a:r>
            <a:r>
              <a:rPr lang="en-US" sz="2400" dirty="0" err="1"/>
              <a:t>voisi</a:t>
            </a:r>
            <a:r>
              <a:rPr lang="en-US" sz="2400" dirty="0"/>
              <a:t> </a:t>
            </a:r>
            <a:r>
              <a:rPr lang="en-US" sz="2400" dirty="0" err="1"/>
              <a:t>puhua</a:t>
            </a:r>
            <a:r>
              <a:rPr lang="en-US" sz="2400" dirty="0"/>
              <a:t> </a:t>
            </a:r>
            <a:r>
              <a:rPr lang="en-US" sz="2400" dirty="0" err="1"/>
              <a:t>häntä</a:t>
            </a:r>
            <a:r>
              <a:rPr lang="en-US" sz="2400" dirty="0"/>
              <a:t> </a:t>
            </a:r>
            <a:r>
              <a:rPr lang="en-US" sz="2400" dirty="0" err="1"/>
              <a:t>seuraaville</a:t>
            </a:r>
            <a:r>
              <a:rPr lang="en-US" sz="2400" dirty="0"/>
              <a:t> </a:t>
            </a:r>
            <a:r>
              <a:rPr lang="en-US" sz="2400" dirty="0" err="1"/>
              <a:t>ihmisille</a:t>
            </a:r>
            <a:r>
              <a:rPr lang="en-US" sz="2400" dirty="0"/>
              <a:t> Simonin </a:t>
            </a:r>
            <a:r>
              <a:rPr lang="en-US" sz="2400" dirty="0" err="1"/>
              <a:t>veneestä</a:t>
            </a:r>
            <a:r>
              <a:rPr lang="en-US" sz="2400" dirty="0"/>
              <a:t> </a:t>
            </a:r>
            <a:r>
              <a:rPr lang="en-US" sz="2400" dirty="0" err="1"/>
              <a:t>käsin</a:t>
            </a:r>
            <a:r>
              <a:rPr lang="en-US" sz="2400" dirty="0"/>
              <a:t>.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6" name="Kuvan paikkamerkki 5" descr="Kuva, joka sisältää kohteen maalaus, Ihmisen kasvot, vaate, piirros&#10;&#10;Tekoälyllä luotu sisältö voi olla virheellistä.">
            <a:extLst>
              <a:ext uri="{FF2B5EF4-FFF2-40B4-BE49-F238E27FC236}">
                <a16:creationId xmlns:a16="http://schemas.microsoft.com/office/drawing/2014/main" id="{BA99FFED-E2EE-BDC5-374B-20E1F6CFB8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10129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E75C26-B625-5CB0-4845-252A6380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Juudas </a:t>
            </a:r>
            <a:r>
              <a:rPr lang="fi-FI" dirty="0" err="1"/>
              <a:t>Iskariot</a:t>
            </a:r>
            <a:endParaRPr lang="fi-FI" dirty="0"/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CC16065B-8DE2-E4F1-711C-8A11413911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6" b="18416"/>
          <a:stretch>
            <a:fillRect/>
          </a:stretch>
        </p:blipFill>
        <p:spPr/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FC7DB4-74D0-249C-7699-B9D7C9CD6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Kavalsi Jeesuksen </a:t>
            </a:r>
          </a:p>
          <a:p>
            <a:r>
              <a:rPr lang="fi-FI" dirty="0"/>
              <a:t>Kuoli pääsiäisen aikaan</a:t>
            </a:r>
          </a:p>
          <a:p>
            <a:r>
              <a:rPr lang="fi-FI" dirty="0"/>
              <a:t>Ei ollut apostoli</a:t>
            </a:r>
          </a:p>
          <a:p>
            <a:endParaRPr lang="fi-FI" dirty="0"/>
          </a:p>
          <a:p>
            <a:r>
              <a:rPr lang="fi-FI" dirty="0"/>
              <a:t>Hänen tilalleen valittiin mies nimeltä Mattias</a:t>
            </a:r>
          </a:p>
        </p:txBody>
      </p:sp>
    </p:spTree>
    <p:extLst>
      <p:ext uri="{BB962C8B-B14F-4D97-AF65-F5344CB8AC3E}">
        <p14:creationId xmlns:p14="http://schemas.microsoft.com/office/powerpoint/2010/main" val="453525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C6F55B-146C-1EB9-34BA-D02D2E65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5" name="Sisällön paikkamerkki 4" descr="Kuva, joka sisältää kohteen teksti, animaatio, kokoelma&#10;&#10;Tekoälyllä luotu sisältö voi olla virheellistä.">
            <a:extLst>
              <a:ext uri="{FF2B5EF4-FFF2-40B4-BE49-F238E27FC236}">
                <a16:creationId xmlns:a16="http://schemas.microsoft.com/office/drawing/2014/main" id="{108F3336-1363-209A-269B-11CE41030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628650"/>
            <a:ext cx="4438650" cy="5548313"/>
          </a:xfrm>
        </p:spPr>
      </p:pic>
    </p:spTree>
    <p:extLst>
      <p:ext uri="{BB962C8B-B14F-4D97-AF65-F5344CB8AC3E}">
        <p14:creationId xmlns:p14="http://schemas.microsoft.com/office/powerpoint/2010/main" val="3056207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5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7FA739-DD70-D2F3-1662-890530AC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Opetettuaan ihmisiä: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F8EB9D-57FE-8115-8B43-2C3992CF91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Jeesus sanoi </a:t>
            </a:r>
            <a:r>
              <a:rPr lang="fi-FI" dirty="0" err="1"/>
              <a:t>Simonille</a:t>
            </a:r>
            <a:r>
              <a:rPr lang="fi-FI" dirty="0"/>
              <a:t>: "Vie vene syvälle ja heittäkää verkkonne veteen. Simon vastasi: ”Koko yön me olemme tehneet työtä, emmekä ole saaneet mitään, mutta sinun käskystäsi minä heitän verkot". </a:t>
            </a:r>
          </a:p>
          <a:p>
            <a:r>
              <a:rPr lang="fi-FI" dirty="0"/>
              <a:t>Ja sen tehtyään he saivat suuren joukon kaloja, ja heidän verkkonsa repeilivät.</a:t>
            </a:r>
          </a:p>
        </p:txBody>
      </p:sp>
      <p:pic>
        <p:nvPicPr>
          <p:cNvPr id="6" name="Sisällön paikkamerkki 5" descr="Kuva, joka sisältää kohteen maalaus, vene, henkilö, liikenne&#10;&#10;Tekoälyllä luotu sisältö voi olla virheellistä.">
            <a:extLst>
              <a:ext uri="{FF2B5EF4-FFF2-40B4-BE49-F238E27FC236}">
                <a16:creationId xmlns:a16="http://schemas.microsoft.com/office/drawing/2014/main" id="{DF0891E8-177B-2A8A-702E-0BF69BF21C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7966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C632D9-BBC8-B43D-AE6F-D77ED329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Jeesus pyytää Simon Pietaria opetuslapsekseen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C77269-22C2-7894-1BD0-D551ACBCC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Simon Pietari </a:t>
            </a:r>
            <a:r>
              <a:rPr lang="en-US" sz="2000" dirty="0" err="1"/>
              <a:t>sanoi</a:t>
            </a:r>
            <a:r>
              <a:rPr lang="en-US" sz="2000" dirty="0"/>
              <a:t>: »Mene pois </a:t>
            </a:r>
            <a:r>
              <a:rPr lang="en-US" sz="2000" dirty="0" err="1"/>
              <a:t>minun</a:t>
            </a:r>
            <a:r>
              <a:rPr lang="en-US" sz="2000" dirty="0"/>
              <a:t> </a:t>
            </a:r>
            <a:r>
              <a:rPr lang="en-US" sz="2000" dirty="0" err="1"/>
              <a:t>luotani</a:t>
            </a:r>
            <a:r>
              <a:rPr lang="en-US" sz="2000" dirty="0"/>
              <a:t>, Herra! Olen </a:t>
            </a:r>
            <a:r>
              <a:rPr lang="en-US" sz="2000" dirty="0" err="1"/>
              <a:t>syntinen</a:t>
            </a:r>
            <a:r>
              <a:rPr lang="en-US" sz="2000" dirty="0"/>
              <a:t> </a:t>
            </a:r>
            <a:r>
              <a:rPr lang="en-US" sz="2000" dirty="0" err="1"/>
              <a:t>mies</a:t>
            </a:r>
            <a:r>
              <a:rPr lang="en-US" sz="2000" dirty="0"/>
              <a:t>.» </a:t>
            </a:r>
          </a:p>
          <a:p>
            <a:r>
              <a:rPr lang="en-US" sz="2000" dirty="0" err="1"/>
              <a:t>Jeesus</a:t>
            </a:r>
            <a:r>
              <a:rPr lang="en-US" sz="2000" dirty="0"/>
              <a:t> </a:t>
            </a:r>
            <a:r>
              <a:rPr lang="en-US" sz="2000" dirty="0" err="1"/>
              <a:t>sanoi</a:t>
            </a:r>
            <a:r>
              <a:rPr lang="en-US" sz="2000" dirty="0"/>
              <a:t>: »</a:t>
            </a:r>
            <a:r>
              <a:rPr lang="en-US" sz="2000" dirty="0" err="1"/>
              <a:t>Älä</a:t>
            </a:r>
            <a:r>
              <a:rPr lang="en-US" sz="2000" dirty="0"/>
              <a:t> </a:t>
            </a:r>
            <a:r>
              <a:rPr lang="en-US" sz="2000" dirty="0" err="1"/>
              <a:t>pelkää</a:t>
            </a:r>
            <a:r>
              <a:rPr lang="en-US" sz="2000" dirty="0"/>
              <a:t>. </a:t>
            </a:r>
            <a:r>
              <a:rPr lang="en-US" sz="2000" dirty="0" err="1"/>
              <a:t>Tästä</a:t>
            </a:r>
            <a:r>
              <a:rPr lang="en-US" sz="2000" dirty="0"/>
              <a:t> </a:t>
            </a:r>
            <a:r>
              <a:rPr lang="en-US" sz="2000" dirty="0" err="1"/>
              <a:t>lähtien</a:t>
            </a:r>
            <a:r>
              <a:rPr lang="en-US" sz="2000" dirty="0"/>
              <a:t> </a:t>
            </a:r>
            <a:r>
              <a:rPr lang="en-US" sz="2000" dirty="0" err="1"/>
              <a:t>sinä</a:t>
            </a:r>
            <a:r>
              <a:rPr lang="en-US" sz="2000" dirty="0"/>
              <a:t> </a:t>
            </a:r>
            <a:r>
              <a:rPr lang="en-US" sz="2000" dirty="0" err="1"/>
              <a:t>olet</a:t>
            </a:r>
            <a:r>
              <a:rPr lang="en-US" sz="2000" dirty="0"/>
              <a:t> </a:t>
            </a:r>
            <a:r>
              <a:rPr lang="en-US" sz="2000" dirty="0" err="1"/>
              <a:t>ihmisten</a:t>
            </a:r>
            <a:r>
              <a:rPr lang="en-US" sz="2000" dirty="0"/>
              <a:t> </a:t>
            </a:r>
            <a:r>
              <a:rPr lang="en-US" sz="2000" dirty="0" err="1"/>
              <a:t>kalastaja</a:t>
            </a:r>
            <a:r>
              <a:rPr lang="en-US" sz="2000" dirty="0"/>
              <a:t>.» </a:t>
            </a:r>
          </a:p>
          <a:p>
            <a:r>
              <a:rPr lang="en-US" sz="2000" dirty="0"/>
              <a:t>He </a:t>
            </a:r>
            <a:r>
              <a:rPr lang="en-US" sz="2000" dirty="0" err="1"/>
              <a:t>lähtivät</a:t>
            </a:r>
            <a:r>
              <a:rPr lang="en-US" sz="2000" dirty="0"/>
              <a:t> </a:t>
            </a:r>
            <a:r>
              <a:rPr lang="en-US" sz="2000" dirty="0" err="1"/>
              <a:t>seuraamaan</a:t>
            </a:r>
            <a:r>
              <a:rPr lang="en-US" sz="2000" dirty="0"/>
              <a:t> </a:t>
            </a:r>
            <a:r>
              <a:rPr lang="en-US" sz="2000" dirty="0" err="1"/>
              <a:t>Jeesusta</a:t>
            </a:r>
            <a:r>
              <a:rPr lang="en-US" sz="2000" dirty="0"/>
              <a:t>.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Ensimmäiset</a:t>
            </a:r>
            <a:r>
              <a:rPr lang="en-US" sz="2000" dirty="0"/>
              <a:t> </a:t>
            </a:r>
            <a:r>
              <a:rPr lang="en-US" sz="2000" dirty="0" err="1"/>
              <a:t>neljä</a:t>
            </a:r>
            <a:r>
              <a:rPr lang="en-US" sz="2000" dirty="0"/>
              <a:t> </a:t>
            </a:r>
            <a:r>
              <a:rPr lang="en-US" sz="2000" dirty="0" err="1"/>
              <a:t>opetuslasta</a:t>
            </a:r>
            <a:r>
              <a:rPr lang="en-US" sz="2000" dirty="0"/>
              <a:t> </a:t>
            </a:r>
            <a:r>
              <a:rPr lang="en-US" sz="2000" dirty="0" err="1"/>
              <a:t>olivat</a:t>
            </a:r>
            <a:r>
              <a:rPr lang="en-US" sz="2000" dirty="0"/>
              <a:t> </a:t>
            </a:r>
            <a:r>
              <a:rPr lang="en-US" sz="2000" dirty="0" err="1"/>
              <a:t>neljä</a:t>
            </a:r>
            <a:r>
              <a:rPr lang="en-US" sz="2000" dirty="0"/>
              <a:t> </a:t>
            </a:r>
            <a:r>
              <a:rPr lang="en-US" sz="2000" dirty="0" err="1"/>
              <a:t>kalastajaa</a:t>
            </a:r>
            <a:r>
              <a:rPr lang="en-US" sz="2000" dirty="0"/>
              <a:t>: </a:t>
            </a:r>
            <a:r>
              <a:rPr lang="en-US" sz="2000" dirty="0" err="1"/>
              <a:t>veljekset</a:t>
            </a:r>
            <a:r>
              <a:rPr lang="en-US" sz="2000" dirty="0"/>
              <a:t> Pietari ja Andreas ja </a:t>
            </a:r>
            <a:r>
              <a:rPr lang="en-US" sz="2000" dirty="0" err="1"/>
              <a:t>veljekset</a:t>
            </a:r>
            <a:r>
              <a:rPr lang="en-US" sz="2000" dirty="0"/>
              <a:t> Jaakob ja Johannes)</a:t>
            </a:r>
          </a:p>
        </p:txBody>
      </p:sp>
      <p:pic>
        <p:nvPicPr>
          <p:cNvPr id="6" name="Sisällön paikkamerkki 5" descr="Kuva, joka sisältää kohteen maalaus, vaate, piirros, taide&#10;&#10;Tekoälyllä luotu sisältö voi olla virheellistä.">
            <a:extLst>
              <a:ext uri="{FF2B5EF4-FFF2-40B4-BE49-F238E27FC236}">
                <a16:creationId xmlns:a16="http://schemas.microsoft.com/office/drawing/2014/main" id="{F43A6F9F-F485-D572-683E-ECA8598974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24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37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9CB5F6-332C-B0CD-BD94-2A8B01CC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Pietari </a:t>
            </a:r>
            <a:r>
              <a:rPr lang="en-US" dirty="0" err="1"/>
              <a:t>näki</a:t>
            </a:r>
            <a:r>
              <a:rPr lang="en-US" dirty="0"/>
              <a:t> </a:t>
            </a:r>
            <a:r>
              <a:rPr lang="en-US" dirty="0" err="1"/>
              <a:t>lukuisia</a:t>
            </a:r>
            <a:r>
              <a:rPr lang="en-US" dirty="0"/>
              <a:t> </a:t>
            </a:r>
            <a:r>
              <a:rPr lang="en-US" dirty="0" err="1"/>
              <a:t>Jeesuksen</a:t>
            </a:r>
            <a:r>
              <a:rPr lang="en-US" dirty="0"/>
              <a:t> </a:t>
            </a:r>
            <a:r>
              <a:rPr lang="en-US" dirty="0" err="1"/>
              <a:t>ihmeitä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hänen</a:t>
            </a:r>
            <a:r>
              <a:rPr lang="en-US" dirty="0"/>
              <a:t> </a:t>
            </a:r>
            <a:r>
              <a:rPr lang="en-US" dirty="0" err="1"/>
              <a:t>uskonsa</a:t>
            </a:r>
            <a:r>
              <a:rPr lang="en-US" dirty="0"/>
              <a:t> </a:t>
            </a:r>
            <a:r>
              <a:rPr lang="en-US" dirty="0" err="1"/>
              <a:t>vaihteli</a:t>
            </a:r>
            <a:r>
              <a:rPr lang="en-US" dirty="0"/>
              <a:t> </a:t>
            </a:r>
            <a:r>
              <a:rPr lang="en-US" dirty="0" err="1"/>
              <a:t>usein</a:t>
            </a:r>
            <a:r>
              <a:rPr lang="en-US" dirty="0"/>
              <a:t>.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453337-10C3-8991-23FC-DDC53779A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Pietari </a:t>
            </a:r>
            <a:r>
              <a:rPr lang="en-US" sz="2200" dirty="0" err="1"/>
              <a:t>halusi</a:t>
            </a:r>
            <a:r>
              <a:rPr lang="en-US" sz="2200" dirty="0"/>
              <a:t> </a:t>
            </a:r>
            <a:r>
              <a:rPr lang="en-US" sz="2200" dirty="0" err="1"/>
              <a:t>kävellä</a:t>
            </a:r>
            <a:r>
              <a:rPr lang="en-US" sz="2200" dirty="0"/>
              <a:t> </a:t>
            </a:r>
            <a:r>
              <a:rPr lang="en-US" sz="2200" dirty="0" err="1"/>
              <a:t>veden</a:t>
            </a:r>
            <a:r>
              <a:rPr lang="en-US" sz="2200" dirty="0"/>
              <a:t> </a:t>
            </a:r>
            <a:r>
              <a:rPr lang="en-US" sz="2200" dirty="0" err="1"/>
              <a:t>päällä</a:t>
            </a:r>
            <a:r>
              <a:rPr lang="en-US" sz="2200" dirty="0"/>
              <a:t>, </a:t>
            </a:r>
            <a:r>
              <a:rPr lang="en-US" sz="2200" dirty="0" err="1"/>
              <a:t>kuten</a:t>
            </a:r>
            <a:r>
              <a:rPr lang="en-US" sz="2200" dirty="0"/>
              <a:t> </a:t>
            </a:r>
            <a:r>
              <a:rPr lang="en-US" sz="2200" dirty="0" err="1"/>
              <a:t>Jeesus</a:t>
            </a:r>
            <a:r>
              <a:rPr lang="en-US" sz="2200" dirty="0"/>
              <a:t> </a:t>
            </a:r>
            <a:r>
              <a:rPr lang="en-US" sz="2200" dirty="0" err="1"/>
              <a:t>teki</a:t>
            </a:r>
            <a:r>
              <a:rPr lang="en-US" sz="2200" dirty="0"/>
              <a:t>. </a:t>
            </a:r>
            <a:r>
              <a:rPr lang="en-US" sz="2200" dirty="0" err="1"/>
              <a:t>Aluksi</a:t>
            </a:r>
            <a:r>
              <a:rPr lang="en-US" sz="2200" dirty="0"/>
              <a:t> </a:t>
            </a:r>
            <a:r>
              <a:rPr lang="en-US" sz="2200" dirty="0" err="1"/>
              <a:t>hän</a:t>
            </a:r>
            <a:r>
              <a:rPr lang="en-US" sz="2200" dirty="0"/>
              <a:t> </a:t>
            </a:r>
            <a:r>
              <a:rPr lang="en-US" sz="2200" dirty="0" err="1"/>
              <a:t>astui</a:t>
            </a:r>
            <a:r>
              <a:rPr lang="en-US" sz="2200" dirty="0"/>
              <a:t> </a:t>
            </a:r>
            <a:r>
              <a:rPr lang="en-US" sz="2200" dirty="0" err="1"/>
              <a:t>rohkeasti</a:t>
            </a:r>
            <a:r>
              <a:rPr lang="en-US" sz="2200" dirty="0"/>
              <a:t> </a:t>
            </a:r>
            <a:r>
              <a:rPr lang="en-US" sz="2200" dirty="0" err="1"/>
              <a:t>veteen</a:t>
            </a:r>
            <a:r>
              <a:rPr lang="en-US" sz="2200" dirty="0"/>
              <a:t>, </a:t>
            </a:r>
            <a:r>
              <a:rPr lang="en-US" sz="2200" dirty="0" err="1"/>
              <a:t>mutta</a:t>
            </a:r>
            <a:r>
              <a:rPr lang="en-US" sz="2200" dirty="0"/>
              <a:t> </a:t>
            </a:r>
            <a:r>
              <a:rPr lang="en-US" sz="2200" dirty="0" err="1"/>
              <a:t>kesken</a:t>
            </a:r>
            <a:r>
              <a:rPr lang="en-US" sz="2200" dirty="0"/>
              <a:t> </a:t>
            </a:r>
            <a:r>
              <a:rPr lang="en-US" sz="2200" dirty="0" err="1"/>
              <a:t>kaiken</a:t>
            </a:r>
            <a:r>
              <a:rPr lang="en-US" sz="2200" dirty="0"/>
              <a:t> </a:t>
            </a:r>
            <a:r>
              <a:rPr lang="en-US" sz="2200" dirty="0" err="1"/>
              <a:t>hänen</a:t>
            </a:r>
            <a:r>
              <a:rPr lang="en-US" sz="2200" dirty="0"/>
              <a:t> </a:t>
            </a:r>
            <a:r>
              <a:rPr lang="en-US" sz="2200" dirty="0" err="1"/>
              <a:t>uskonsa</a:t>
            </a:r>
            <a:r>
              <a:rPr lang="en-US" sz="2200" dirty="0"/>
              <a:t> </a:t>
            </a:r>
            <a:r>
              <a:rPr lang="en-US" sz="2200" dirty="0" err="1"/>
              <a:t>loppui</a:t>
            </a:r>
            <a:r>
              <a:rPr lang="en-US" sz="2200" dirty="0"/>
              <a:t> ja </a:t>
            </a:r>
            <a:r>
              <a:rPr lang="en-US" sz="2200" dirty="0" err="1"/>
              <a:t>hän</a:t>
            </a:r>
            <a:r>
              <a:rPr lang="en-US" sz="2200" dirty="0"/>
              <a:t> </a:t>
            </a:r>
            <a:r>
              <a:rPr lang="en-US" sz="2200" dirty="0" err="1"/>
              <a:t>alkoi</a:t>
            </a:r>
            <a:r>
              <a:rPr lang="en-US" sz="2200" dirty="0"/>
              <a:t> </a:t>
            </a:r>
            <a:r>
              <a:rPr lang="en-US" sz="2200" dirty="0" err="1"/>
              <a:t>vajota</a:t>
            </a:r>
            <a:r>
              <a:rPr lang="en-US" sz="2200" dirty="0"/>
              <a:t>. </a:t>
            </a:r>
          </a:p>
        </p:txBody>
      </p:sp>
      <p:pic>
        <p:nvPicPr>
          <p:cNvPr id="6" name="Kuvan paikkamerkki 5" descr="Kuva, joka sisältää kohteen maalaus, piirros, vaate, taide&#10;&#10;Tekoälyllä luotu sisältö voi olla virheellistä.">
            <a:extLst>
              <a:ext uri="{FF2B5EF4-FFF2-40B4-BE49-F238E27FC236}">
                <a16:creationId xmlns:a16="http://schemas.microsoft.com/office/drawing/2014/main" id="{2B3500C6-22EF-FF24-755D-62FE8C0190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r="15619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0767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20FBCE-F2B9-DCA0-F157-B7121016A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Pietari oli malttamaton ja äkkipikainen</a:t>
            </a:r>
          </a:p>
        </p:txBody>
      </p:sp>
      <p:pic>
        <p:nvPicPr>
          <p:cNvPr id="6" name="Sisällön paikkamerkki 5" descr="Kuva, joka sisältää kohteen maalaus, vaate, mytologia, taide&#10;&#10;Tekoälyllä luotu sisältö voi olla virheellistä.">
            <a:extLst>
              <a:ext uri="{FF2B5EF4-FFF2-40B4-BE49-F238E27FC236}">
                <a16:creationId xmlns:a16="http://schemas.microsoft.com/office/drawing/2014/main" id="{052E05D3-5049-5730-F896-37873607E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09777"/>
            <a:ext cx="6172200" cy="4228921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CC151C-2236-7249-4534-C058578B9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Kun Jeesus pidätettiin, Pietari leikkasi papin palvelijalta korvan irti. </a:t>
            </a:r>
          </a:p>
        </p:txBody>
      </p:sp>
    </p:spTree>
    <p:extLst>
      <p:ext uri="{BB962C8B-B14F-4D97-AF65-F5344CB8AC3E}">
        <p14:creationId xmlns:p14="http://schemas.microsoft.com/office/powerpoint/2010/main" val="153819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D2B1B3-8FFE-F862-A4E4-4036E813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Kun </a:t>
            </a:r>
            <a:r>
              <a:rPr lang="en-US" dirty="0" err="1"/>
              <a:t>Jeesus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vangittuna</a:t>
            </a:r>
            <a:r>
              <a:rPr lang="en-US" dirty="0"/>
              <a:t>, </a:t>
            </a:r>
            <a:r>
              <a:rPr lang="en-US" dirty="0" err="1"/>
              <a:t>hän</a:t>
            </a:r>
            <a:r>
              <a:rPr lang="en-US" dirty="0"/>
              <a:t> </a:t>
            </a:r>
            <a:r>
              <a:rPr lang="en-US" dirty="0" err="1"/>
              <a:t>väitti</a:t>
            </a:r>
            <a:r>
              <a:rPr lang="en-US" dirty="0"/>
              <a:t> </a:t>
            </a:r>
            <a:r>
              <a:rPr lang="en-US" dirty="0" err="1"/>
              <a:t>peloissaan</a:t>
            </a:r>
            <a:r>
              <a:rPr lang="en-US" dirty="0"/>
              <a:t>, </a:t>
            </a:r>
            <a:r>
              <a:rPr lang="en-US" dirty="0" err="1"/>
              <a:t>ettei</a:t>
            </a:r>
            <a:r>
              <a:rPr lang="en-US" dirty="0"/>
              <a:t> </a:t>
            </a:r>
            <a:r>
              <a:rPr lang="en-US" dirty="0" err="1"/>
              <a:t>edes</a:t>
            </a:r>
            <a:r>
              <a:rPr lang="en-US" dirty="0"/>
              <a:t> </a:t>
            </a:r>
            <a:r>
              <a:rPr lang="en-US" dirty="0" err="1"/>
              <a:t>tunne</a:t>
            </a:r>
            <a:r>
              <a:rPr lang="en-US" dirty="0"/>
              <a:t> </a:t>
            </a:r>
            <a:r>
              <a:rPr lang="en-US" dirty="0" err="1"/>
              <a:t>Jeesusta</a:t>
            </a:r>
            <a:r>
              <a:rPr lang="en-US" dirty="0"/>
              <a:t>. </a:t>
            </a:r>
            <a:endParaRPr lang="fi-FI" dirty="0"/>
          </a:p>
        </p:txBody>
      </p:sp>
      <p:pic>
        <p:nvPicPr>
          <p:cNvPr id="6" name="Kuvan paikkamerkki 5" descr="Kuva, joka sisältää kohteen maalaus, taide, mytologia, valokuvakehys&#10;&#10;Tekoälyllä luotu sisältö voi olla virheellistä.">
            <a:extLst>
              <a:ext uri="{FF2B5EF4-FFF2-40B4-BE49-F238E27FC236}">
                <a16:creationId xmlns:a16="http://schemas.microsoft.com/office/drawing/2014/main" id="{C43BCA91-C9D2-72EC-BB0E-2470C358F8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" b="7083"/>
          <a:stretch>
            <a:fillRect/>
          </a:stretch>
        </p:blipFill>
        <p:spPr/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6E1537-9AE4-5071-44E3-A5DE79F98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325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valokuvakehys, maalaus, taide, piirros&#10;&#10;Tekoälyllä luotu sisältö voi olla virheellistä.">
            <a:extLst>
              <a:ext uri="{FF2B5EF4-FFF2-40B4-BE49-F238E27FC236}">
                <a16:creationId xmlns:a16="http://schemas.microsoft.com/office/drawing/2014/main" id="{9AF5904F-9D0C-6467-468B-B8ED5B3D7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3"/>
          <a:stretch>
            <a:fillRect/>
          </a:stretch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Kuvan paikkamerkki 5" descr="Kuva, joka sisältää kohteen maalaus, taide&#10;&#10;Tekoälyllä luotu sisältö voi olla virheellistä.">
            <a:extLst>
              <a:ext uri="{FF2B5EF4-FFF2-40B4-BE49-F238E27FC236}">
                <a16:creationId xmlns:a16="http://schemas.microsoft.com/office/drawing/2014/main" id="{A04D3827-740B-F19F-25B8-B168ACCDDC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6"/>
          <a:stretch>
            <a:fillRect/>
          </a:stretch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942DEC-D1F2-EA41-F651-4041E342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Myöhemmin Pietari katui tätä. </a:t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E3BA4B0-FECC-B555-31D1-5F94BF0C9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2258171"/>
            <a:ext cx="2804504" cy="391879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06039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565</Words>
  <Application>Microsoft Office PowerPoint</Application>
  <PresentationFormat>Laajakuva</PresentationFormat>
  <Paragraphs>105</Paragraphs>
  <Slides>32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Office-teema</vt:lpstr>
      <vt:lpstr>Apostoli Pietari</vt:lpstr>
      <vt:lpstr>Pietari</vt:lpstr>
      <vt:lpstr>Pietari oli alun perin kalastaja nimeltä Simon.  </vt:lpstr>
      <vt:lpstr>  Opetettuaan ihmisiä: </vt:lpstr>
      <vt:lpstr>Jeesus pyytää Simon Pietaria opetuslapsekseen</vt:lpstr>
      <vt:lpstr>Pietari näki lukuisia Jeesuksen ihmeitä, mutta hänen uskonsa vaihteli usein.</vt:lpstr>
      <vt:lpstr>Pietari oli malttamaton ja äkkipikainen</vt:lpstr>
      <vt:lpstr>Kun Jeesus oli vangittuna, hän väitti peloissaan, ettei edes tunne Jeesusta. </vt:lpstr>
      <vt:lpstr>Myöhemmin Pietari katui tätä.  </vt:lpstr>
      <vt:lpstr>Jeesuksen kuolleista nousemisen jälkeen Pietarin usko sai vahvistusta.</vt:lpstr>
      <vt:lpstr>40 päivää ylösnousemuksen jälkeen opetuslapset hyvästelivät Jeesuksen. </vt:lpstr>
      <vt:lpstr>Jeesus sanoi Pietarille:  “Sinä olet Pietari ja tälle kalliolle minä rakennan kirkkoni”</vt:lpstr>
      <vt:lpstr>Pietarista tulee apostolien johtaja</vt:lpstr>
      <vt:lpstr>10 päivää myöhemmin heidän päälleen vuodatettiin pyhä henki. </vt:lpstr>
      <vt:lpstr>Saatuaan pyhän hengen Pietari puhui ihmisille.</vt:lpstr>
      <vt:lpstr>Pietari joutuu vankilaan saarnattuaan Jeesuksesta</vt:lpstr>
      <vt:lpstr>Lopulta Pietari kuoli kristittyjen vainojen aikana Roomassa. </vt:lpstr>
      <vt:lpstr>Pietaria pidetään Rooman 1. piispana</vt:lpstr>
      <vt:lpstr>Vatikaanissa on suuri Pietarin kirkko.</vt:lpstr>
      <vt:lpstr>Pietari kuvataan usein pilakuvissa taivaan portille. </vt:lpstr>
      <vt:lpstr>Muut apostolit:  Andreas</vt:lpstr>
      <vt:lpstr>Jaakob Sebedeuksen poika</vt:lpstr>
      <vt:lpstr>Johannes</vt:lpstr>
      <vt:lpstr>Matteus</vt:lpstr>
      <vt:lpstr>Bartholomeos</vt:lpstr>
      <vt:lpstr>Simon Kananeus</vt:lpstr>
      <vt:lpstr>Tuomas</vt:lpstr>
      <vt:lpstr>Jaakob Alfeuksen poika</vt:lpstr>
      <vt:lpstr>Taddeus</vt:lpstr>
      <vt:lpstr>Juudas Iskariot</vt:lpstr>
      <vt:lpstr>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Vuomajoki Kirsi</dc:creator>
  <cp:lastModifiedBy>Vuomajoki Kirsi</cp:lastModifiedBy>
  <cp:revision>2</cp:revision>
  <dcterms:created xsi:type="dcterms:W3CDTF">2025-09-11T12:17:23Z</dcterms:created>
  <dcterms:modified xsi:type="dcterms:W3CDTF">2025-09-22T09:56:36Z</dcterms:modified>
</cp:coreProperties>
</file>