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222A9-636B-4A17-57CB-C87E47804C50}" v="152" dt="2022-11-18T10:27:20.893"/>
    <p1510:client id="{B6D8DA8E-D540-4933-9E12-49DB111CC6FE}" v="162" dt="2022-11-18T09:56:37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7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7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03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72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11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89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8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9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1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9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08562-BC69-050D-1024-730F5871B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040000">
            <a:off x="492659" y="576416"/>
            <a:ext cx="2280819" cy="118839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/>
              <a:t>MUSTIKKA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D5CA6C3-3811-E9B0-21CC-8D7114A6749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l="12123" r="-1" b="-1"/>
          <a:stretch/>
        </p:blipFill>
        <p:spPr>
          <a:xfrm>
            <a:off x="9872" y="2431513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14" name="Rectangle 6">
            <a:extLst>
              <a:ext uri="{FF2B5EF4-FFF2-40B4-BE49-F238E27FC236}">
                <a16:creationId xmlns:a16="http://schemas.microsoft.com/office/drawing/2014/main" id="{3EB27620-B0B1-4232-A055-99D347606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289514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4D8FC3"/>
          </a:solidFill>
          <a:ln w="38100" cap="rnd">
            <a:solidFill>
              <a:srgbClr val="4D8FC3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A5A34-7BDF-DEFC-F185-839CB0022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3201" y="322922"/>
            <a:ext cx="5747459" cy="59120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Mustikassa</a:t>
            </a:r>
            <a:r>
              <a:rPr lang="en-US" dirty="0"/>
              <a:t> on E-</a:t>
            </a:r>
            <a:r>
              <a:rPr lang="en-US" dirty="0" err="1"/>
              <a:t>vitadiimeja</a:t>
            </a:r>
            <a:r>
              <a:rPr lang="en-US" dirty="0"/>
              <a:t> ja </a:t>
            </a:r>
            <a:r>
              <a:rPr lang="en-US" dirty="0" err="1"/>
              <a:t>jonkin</a:t>
            </a:r>
            <a:r>
              <a:rPr lang="en-US" dirty="0"/>
              <a:t> </a:t>
            </a:r>
            <a:r>
              <a:rPr lang="en-US" dirty="0" err="1"/>
              <a:t>verran</a:t>
            </a:r>
            <a:r>
              <a:rPr lang="en-US" dirty="0"/>
              <a:t> C-</a:t>
            </a:r>
            <a:r>
              <a:rPr lang="en-US" dirty="0" err="1"/>
              <a:t>vitaminia</a:t>
            </a:r>
            <a:r>
              <a:rPr lang="en-US" dirty="0"/>
              <a:t>. On </a:t>
            </a:r>
            <a:r>
              <a:rPr lang="en-US" dirty="0" err="1"/>
              <a:t>hyvä</a:t>
            </a:r>
            <a:r>
              <a:rPr lang="en-US" dirty="0"/>
              <a:t> </a:t>
            </a:r>
            <a:r>
              <a:rPr lang="en-US" dirty="0" err="1"/>
              <a:t>ravintokuidun</a:t>
            </a:r>
            <a:r>
              <a:rPr lang="en-US" dirty="0"/>
              <a:t> </a:t>
            </a:r>
            <a:r>
              <a:rPr lang="en-US" dirty="0" err="1"/>
              <a:t>lähde</a:t>
            </a:r>
            <a:r>
              <a:rPr lang="en-US" dirty="0"/>
              <a:t>. </a:t>
            </a:r>
            <a:r>
              <a:rPr lang="en-US" dirty="0" err="1"/>
              <a:t>Vuivattuja</a:t>
            </a:r>
            <a:r>
              <a:rPr lang="en-US" dirty="0"/>
              <a:t> </a:t>
            </a:r>
            <a:r>
              <a:rPr lang="en-US" dirty="0" err="1"/>
              <a:t>Mustikoita</a:t>
            </a:r>
            <a:r>
              <a:rPr lang="en-US" dirty="0"/>
              <a:t> on </a:t>
            </a:r>
            <a:r>
              <a:rPr lang="en-US" dirty="0" err="1"/>
              <a:t>kautta</a:t>
            </a:r>
            <a:r>
              <a:rPr lang="en-US" dirty="0"/>
              <a:t> </a:t>
            </a:r>
            <a:r>
              <a:rPr lang="en-US" dirty="0" err="1"/>
              <a:t>aikojen</a:t>
            </a:r>
            <a:r>
              <a:rPr lang="en-US" dirty="0"/>
              <a:t> </a:t>
            </a:r>
            <a:r>
              <a:rPr lang="en-US" dirty="0" err="1"/>
              <a:t>käytette</a:t>
            </a:r>
            <a:r>
              <a:rPr lang="en-US" dirty="0"/>
              <a:t> </a:t>
            </a:r>
            <a:r>
              <a:rPr lang="en-US" dirty="0" err="1"/>
              <a:t>lääkkeennä</a:t>
            </a:r>
            <a:r>
              <a:rPr lang="en-US" dirty="0"/>
              <a:t> </a:t>
            </a:r>
            <a:r>
              <a:rPr lang="en-US" dirty="0" err="1"/>
              <a:t>vatsavaivoihin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Superruoksi</a:t>
            </a:r>
            <a:r>
              <a:rPr lang="en-US" dirty="0"/>
              <a:t> </a:t>
            </a:r>
            <a:r>
              <a:rPr lang="en-US" dirty="0" err="1"/>
              <a:t>mustikan</a:t>
            </a:r>
            <a:r>
              <a:rPr lang="en-US" dirty="0"/>
              <a:t> </a:t>
            </a:r>
            <a:r>
              <a:rPr lang="en-US" dirty="0" err="1"/>
              <a:t>tekevät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sisältävät</a:t>
            </a:r>
            <a:r>
              <a:rPr lang="en-US" dirty="0"/>
              <a:t> </a:t>
            </a:r>
            <a:r>
              <a:rPr lang="en-US" dirty="0" err="1"/>
              <a:t>polyfenolit</a:t>
            </a:r>
            <a:r>
              <a:rPr lang="en-US" dirty="0"/>
              <a:t>,</a:t>
            </a:r>
          </a:p>
          <a:p>
            <a:r>
              <a:rPr lang="en-US" dirty="0" err="1"/>
              <a:t>Monikäytöinen</a:t>
            </a:r>
            <a:r>
              <a:rPr lang="en-US" dirty="0"/>
              <a:t> Mustikka </a:t>
            </a:r>
            <a:r>
              <a:rPr lang="en-US" dirty="0" err="1"/>
              <a:t>sopii</a:t>
            </a:r>
            <a:r>
              <a:rPr lang="en-US" dirty="0"/>
              <a:t> </a:t>
            </a:r>
            <a:r>
              <a:rPr lang="en-US" dirty="0" err="1"/>
              <a:t>leivonnaisiin</a:t>
            </a:r>
            <a:r>
              <a:rPr lang="en-US" dirty="0"/>
              <a:t>, </a:t>
            </a:r>
            <a:r>
              <a:rPr lang="en-US" dirty="0" err="1"/>
              <a:t>kekseihin</a:t>
            </a:r>
            <a:r>
              <a:rPr lang="en-US" dirty="0"/>
              <a:t>, </a:t>
            </a:r>
            <a:r>
              <a:rPr lang="en-US" dirty="0" err="1"/>
              <a:t>puuroihin</a:t>
            </a:r>
            <a:r>
              <a:rPr lang="en-US" dirty="0"/>
              <a:t> ja </a:t>
            </a:r>
            <a:r>
              <a:rPr lang="en-US" dirty="0" err="1"/>
              <a:t>jälkiruokiin</a:t>
            </a:r>
          </a:p>
        </p:txBody>
      </p:sp>
    </p:spTree>
    <p:extLst>
      <p:ext uri="{BB962C8B-B14F-4D97-AF65-F5344CB8AC3E}">
        <p14:creationId xmlns:p14="http://schemas.microsoft.com/office/powerpoint/2010/main" val="132802759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LeftStep">
      <a:dk1>
        <a:srgbClr val="000000"/>
      </a:dk1>
      <a:lt1>
        <a:srgbClr val="FFFFFF"/>
      </a:lt1>
      <a:dk2>
        <a:srgbClr val="313820"/>
      </a:dk2>
      <a:lt2>
        <a:srgbClr val="E8E5E2"/>
      </a:lt2>
      <a:accent1>
        <a:srgbClr val="4D8FC3"/>
      </a:accent1>
      <a:accent2>
        <a:srgbClr val="3BAEB1"/>
      </a:accent2>
      <a:accent3>
        <a:srgbClr val="47B68A"/>
      </a:accent3>
      <a:accent4>
        <a:srgbClr val="3BB152"/>
      </a:accent4>
      <a:accent5>
        <a:srgbClr val="60B547"/>
      </a:accent5>
      <a:accent6>
        <a:srgbClr val="85AF3A"/>
      </a:accent6>
      <a:hlink>
        <a:srgbClr val="B6723C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SketchyVTI</vt:lpstr>
      <vt:lpstr>MUSTIKKA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113</cp:revision>
  <dcterms:created xsi:type="dcterms:W3CDTF">2022-11-18T09:42:12Z</dcterms:created>
  <dcterms:modified xsi:type="dcterms:W3CDTF">2022-11-18T10:30:57Z</dcterms:modified>
</cp:coreProperties>
</file>