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B2F723-5A84-018D-1853-0A08CD622E98}" v="99" dt="2022-11-18T09:58:22.168"/>
    <p1510:client id="{FE5B868E-AB58-57F9-B0DD-BDB75EA08221}" v="22" dt="2022-11-18T10:13:34.3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BDD848-CC22-1BEC-75D3-4CAEDE371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334127" cy="1335589"/>
          </a:xfrm>
          <a:ln>
            <a:solidFill>
              <a:srgbClr val="4472C4"/>
            </a:solidFill>
          </a:ln>
        </p:spPr>
        <p:txBody>
          <a:bodyPr/>
          <a:lstStyle/>
          <a:p>
            <a:r>
              <a:rPr lang="fi-FI" dirty="0">
                <a:solidFill>
                  <a:schemeClr val="bg1"/>
                </a:solidFill>
                <a:highlight>
                  <a:srgbClr val="FF00FF"/>
                </a:highlight>
                <a:cs typeface="Calibri Light"/>
              </a:rPr>
              <a:t>puolukka</a:t>
            </a:r>
          </a:p>
        </p:txBody>
      </p:sp>
      <p:pic>
        <p:nvPicPr>
          <p:cNvPr id="5" name="Kuva 5" descr="Kuva, joka sisältää kohteen ruoka, ruoho, vihannes, kasvi&#10;&#10;Kuvaus luotu automaattisesti">
            <a:extLst>
              <a:ext uri="{FF2B5EF4-FFF2-40B4-BE49-F238E27FC236}">
                <a16:creationId xmlns:a16="http://schemas.microsoft.com/office/drawing/2014/main" id="{6C5F4160-0447-8AC6-6EE5-3309EF75254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918411" y="1904385"/>
            <a:ext cx="5181600" cy="3950238"/>
          </a:xfrm>
        </p:spPr>
      </p:pic>
      <p:pic>
        <p:nvPicPr>
          <p:cNvPr id="6" name="Kuva 6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E0C61DBD-044F-3374-1CD0-AC744B44D52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6172200" y="1681741"/>
            <a:ext cx="5753100" cy="4045196"/>
          </a:xfrm>
        </p:spPr>
      </p:pic>
    </p:spTree>
    <p:extLst>
      <p:ext uri="{BB962C8B-B14F-4D97-AF65-F5344CB8AC3E}">
        <p14:creationId xmlns:p14="http://schemas.microsoft.com/office/powerpoint/2010/main" val="1158307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puolukka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30</cp:revision>
  <dcterms:created xsi:type="dcterms:W3CDTF">2022-11-18T09:39:48Z</dcterms:created>
  <dcterms:modified xsi:type="dcterms:W3CDTF">2022-11-18T10:13:44Z</dcterms:modified>
</cp:coreProperties>
</file>