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12192000" cy="6858000"/>
  <p:notesSz cx="6858000" cy="9144000"/>
  <p:defaultTextStyle>
    <a:defPPr rtl="0"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5DDAEA-4B2E-44EB-872F-518717A7EE34}" v="249" dt="2022-11-18T10:00:50.7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6623" autoAdjust="0"/>
  </p:normalViewPr>
  <p:slideViewPr>
    <p:cSldViewPr snapToGrid="0">
      <p:cViewPr varScale="1">
        <p:scale>
          <a:sx n="116" d="100"/>
          <a:sy n="116" d="100"/>
        </p:scale>
        <p:origin x="108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70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Relationship Id="rId9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AAA44FFB-D8EE-4663-9664-4A677D352C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A0F89BF-2D21-44D2-AAF1-39E7FBDD564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0874FF-460D-43F7-BC73-F623C7052A1E}" type="datetime1">
              <a:rPr lang="fi-FI" smtClean="0"/>
              <a:t>18.11.2022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572A0F6-CD2A-404C-BECF-078197D5D0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8A09847-5786-4334-9AEB-AD7366D7CC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DA2B0-E757-4861-AE4F-77292FCAAE5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65376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noProof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1FE05D-D099-450A-95A5-AFF7E8DD0108}" type="datetime1">
              <a:rPr lang="fi-FI" smtClean="0"/>
              <a:pPr/>
              <a:t>18.11.2022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noProof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noProof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DDC77-9FA7-4D1B-BF51-EBDF38BCC5E8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9197525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BDDC77-9FA7-4D1B-BF51-EBDF38BCC5E8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585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rtlCol="0"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pPr rtl="0"/>
            <a:r>
              <a:rPr lang="fi-FI" noProof="0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i-FI" noProof="0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 rtlCol="0"/>
          <a:lstStyle/>
          <a:p>
            <a:pPr rtl="0"/>
            <a:fld id="{E917EFAD-08CD-4115-862F-3B8B6368B9FA}" type="datetime1">
              <a:rPr lang="fi-FI" noProof="0" smtClean="0"/>
              <a:t>18.11.2022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85800" y="4732865"/>
            <a:ext cx="10131427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Kuvan paikkamerkki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1127C19-8D73-4DB5-BFC5-F8F14E39D7C8}" type="datetime1">
              <a:rPr lang="fi-FI" noProof="0" smtClean="0"/>
              <a:t>18.11.2022</a:t>
            </a:fld>
            <a:endParaRPr lang="fi-FI" noProof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85801" y="609601"/>
            <a:ext cx="10131427" cy="3124199"/>
          </a:xfrm>
        </p:spPr>
        <p:txBody>
          <a:bodyPr rtlCol="0" anchor="ctr">
            <a:normAutofit/>
          </a:bodyPr>
          <a:lstStyle>
            <a:lvl1pPr algn="l">
              <a:defRPr sz="3200" b="0" cap="none"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27C109F-6B24-4C7B-B541-236259E5453D}" type="datetime1">
              <a:rPr lang="fi-FI" noProof="0" smtClean="0"/>
              <a:t>18.11.2022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uva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kstiruutu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fi-FI" sz="8000" noProof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kstiruutu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fi-FI" sz="8000" noProof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992267" y="609601"/>
            <a:ext cx="9550399" cy="2743199"/>
          </a:xfrm>
        </p:spPr>
        <p:txBody>
          <a:bodyPr rtlCol="0"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rtlCol="0"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AECC01-188B-4F5E-8139-148A4C51C05A}" type="datetime1">
              <a:rPr lang="fi-FI" noProof="0" smtClean="0"/>
              <a:t>18.11.2022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85802" y="3308581"/>
            <a:ext cx="10131425" cy="1468800"/>
          </a:xfrm>
        </p:spPr>
        <p:txBody>
          <a:bodyPr rtlCol="0" anchor="b">
            <a:normAutofit/>
          </a:bodyPr>
          <a:lstStyle>
            <a:lvl1pPr algn="l">
              <a:defRPr sz="3200" b="0" cap="none"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4DF2649-7ABA-4946-93AF-5E3A039DC94E}" type="datetime1">
              <a:rPr lang="fi-FI" noProof="0" smtClean="0"/>
              <a:t>18.11.2022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kstiruutu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fi-FI" sz="8000" noProof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kstiruutu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fi-FI" sz="8000" noProof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6" name="Otsikko 1"/>
          <p:cNvSpPr>
            <a:spLocks noGrp="1"/>
          </p:cNvSpPr>
          <p:nvPr>
            <p:ph type="title" hasCustomPrompt="1"/>
          </p:nvPr>
        </p:nvSpPr>
        <p:spPr>
          <a:xfrm>
            <a:off x="992267" y="609601"/>
            <a:ext cx="9550399" cy="2743199"/>
          </a:xfrm>
        </p:spPr>
        <p:txBody>
          <a:bodyPr rtlCol="0"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fi-FI" noProof="0"/>
              <a:t>Muokkaa tekstin perustyylejä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AAE5071-33A4-49C6-AA8F-F268E92AF409}" type="datetime1">
              <a:rPr lang="fi-FI" noProof="0" smtClean="0"/>
              <a:t>18.11.2022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 rtl="0"/>
            <a:r>
              <a:rPr lang="fi-FI" noProof="0"/>
              <a:t>Muokkaa otsikon perustyyliä napsauttamalla</a:t>
            </a:r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fi-FI" noProof="0"/>
              <a:t>Muokkaa tekstin perustyylejä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6C8037C-310E-48B7-8960-999DD8720857}" type="datetime1">
              <a:rPr lang="fi-FI" noProof="0" smtClean="0"/>
              <a:t>18.11.2022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untainen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Pystysuuntaise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CDCB263-E068-4857-9755-A9774852AB74}" type="datetime1">
              <a:rPr lang="fi-FI" noProof="0" smtClean="0"/>
              <a:t>18.11.2022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8" name="Otsikko 1"/>
          <p:cNvSpPr>
            <a:spLocks noGrp="1"/>
          </p:cNvSpPr>
          <p:nvPr>
            <p:ph type="title" hasCustomPrompt="1"/>
          </p:nvPr>
        </p:nvSpPr>
        <p:spPr>
          <a:xfrm>
            <a:off x="685801" y="609600"/>
            <a:ext cx="10131425" cy="1456267"/>
          </a:xfrm>
        </p:spPr>
        <p:txBody>
          <a:bodyPr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untainen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Pystysuuntainen otsikko 1"/>
          <p:cNvSpPr>
            <a:spLocks noGrp="1"/>
          </p:cNvSpPr>
          <p:nvPr>
            <p:ph type="title" orient="vert" hasCustomPrompt="1"/>
          </p:nvPr>
        </p:nvSpPr>
        <p:spPr>
          <a:xfrm>
            <a:off x="8658675" y="609599"/>
            <a:ext cx="2158552" cy="5181601"/>
          </a:xfrm>
        </p:spPr>
        <p:txBody>
          <a:bodyPr vert="eaVert"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rtlCol="0" anchor="t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DB86DC2-CA47-4A25-B79A-C2F91FF8A960}" type="datetime1">
              <a:rPr lang="fi-FI" noProof="0" smtClean="0"/>
              <a:t>18.11.2022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rtlCol="0" anchor="ctr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5A225B6-85D3-46FE-8977-4A8B03917A70}" type="datetime1">
              <a:rPr lang="fi-FI" noProof="0" smtClean="0"/>
              <a:t>18.11.2022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85800" y="3308581"/>
            <a:ext cx="10131427" cy="1468800"/>
          </a:xfrm>
        </p:spPr>
        <p:txBody>
          <a:bodyPr rtlCol="0" anchor="b"/>
          <a:lstStyle>
            <a:lvl1pPr algn="l">
              <a:defRPr sz="4000" b="0" cap="all"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7FA56AB-FD31-44F4-B50A-AB6F232ABAA7}" type="datetime1">
              <a:rPr lang="fi-FI" noProof="0" smtClean="0"/>
              <a:t>18.11.2022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 rtlCol="0">
            <a:normAutofit/>
          </a:bodyPr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 rtlCol="0">
            <a:normAutofit/>
          </a:bodyPr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859D0B8-B309-44A6-992E-5D3D22636AFE}" type="datetime1">
              <a:rPr lang="fi-FI" noProof="0" smtClean="0"/>
              <a:t>18.11.2022</a:t>
            </a:fld>
            <a:endParaRPr lang="fi-FI" noProof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rtlCol="0" anchor="t">
            <a:normAutofit/>
          </a:bodyPr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rtlCol="0" anchor="t">
            <a:normAutofit/>
          </a:bodyPr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B35741-64DF-4739-9BE9-6E7EEE34C95B}" type="datetime1">
              <a:rPr lang="fi-FI" noProof="0" smtClean="0"/>
              <a:pPr rtl="0"/>
              <a:t>18.11.2022</a:t>
            </a:fld>
            <a:r>
              <a:rPr lang="fi-FI" noProof="0"/>
              <a:t>11.9.2014</a:t>
            </a:r>
            <a:fld id="{B61BEF0D-F0BB-DE4B-95CE-6DB70DBA9567}" type="datetimeFigureOut">
              <a:rPr lang="fi-FI" noProof="0" smtClean="0"/>
              <a:pPr rtl="0"/>
              <a:t>18.11.2022</a:t>
            </a:fld>
            <a:endParaRPr lang="fi-FI" noProof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 rtl="0"/>
              <a:t>‹#›</a:t>
            </a:fld>
            <a:r>
              <a:rPr lang="fi-FI" noProof="0"/>
              <a:t>‹#›</a:t>
            </a:r>
            <a:fld id="{D57F1E4F-1CFF-5643-939E-217C01CDF565}" type="slidenum">
              <a:rPr lang="fi-FI" noProof="0" smtClean="0"/>
              <a:pPr rtl="0"/>
              <a:t>‹#›</a:t>
            </a:fld>
            <a:endParaRPr lang="fi-FI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4B241BD-1445-41F2-864D-11855E85D049}" type="datetime1">
              <a:rPr lang="fi-FI" noProof="0" smtClean="0"/>
              <a:t>18.11.2022</a:t>
            </a:fld>
            <a:endParaRPr lang="fi-FI" noProof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1894AE-8318-4531-8993-43838D9F09F5}" type="datetime1">
              <a:rPr lang="fi-FI" noProof="0" smtClean="0"/>
              <a:t>18.11.2022</a:t>
            </a:fld>
            <a:endParaRPr lang="fi-FI" noProof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85800" y="2074333"/>
            <a:ext cx="3680885" cy="1371600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rtlCol="0" anchor="ctr">
            <a:normAutofit/>
          </a:bodyPr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357834B-6C01-4BDF-A924-E775CA339F6A}" type="datetime1">
              <a:rPr lang="fi-FI" noProof="0" smtClean="0"/>
              <a:t>18.11.2022</a:t>
            </a:fld>
            <a:endParaRPr lang="fi-FI" noProof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85800" y="1600200"/>
            <a:ext cx="6164653" cy="1371600"/>
          </a:xfrm>
        </p:spPr>
        <p:txBody>
          <a:bodyPr rtlCol="0" anchor="b">
            <a:normAutofit/>
          </a:bodyPr>
          <a:lstStyle>
            <a:lvl1pPr algn="l">
              <a:defRPr sz="2800" b="0"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14" name="Kuvan paikkamerkki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rtlCol="0"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BE5D5A7-2C64-4C04-A52A-19AA0711384C}" type="datetime1">
              <a:rPr lang="fi-FI" noProof="0" smtClean="0"/>
              <a:t>18.11.2022</a:t>
            </a:fld>
            <a:endParaRPr lang="fi-FI" noProof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5948600F-35D3-43BA-A1E9-DF4663120699}" type="datetime1">
              <a:rPr lang="fi-FI" noProof="0" smtClean="0"/>
              <a:t>18.11.2022</a:t>
            </a:fld>
            <a:endParaRPr lang="fi-FI" noProof="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D57F1E4F-1CFF-5643-939E-217C01CDF565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F6A9299-1D12-47E2-9DD4-03342553C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955458" y="639097"/>
            <a:ext cx="6593075" cy="161249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MUSTIKKA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5E2A8BDA-1502-A925-75DE-F77D23286A6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5"/>
          <a:srcRect l="26998" r="27711" b="2"/>
          <a:stretch/>
        </p:blipFill>
        <p:spPr>
          <a:xfrm>
            <a:off x="20" y="975"/>
            <a:ext cx="4635988" cy="68580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6BD6FC-4953-9A4D-64CD-C8836D972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55458" y="2251587"/>
            <a:ext cx="6593075" cy="3972232"/>
          </a:xfr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cs typeface="Calibri" panose="020F0502020204030204"/>
              </a:rPr>
              <a:t>*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cs typeface="Calibri" panose="020F0502020204030204"/>
              </a:rPr>
              <a:t>Mustikassa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cs typeface="Calibri" panose="020F0502020204030204"/>
              </a:rPr>
              <a:t> on E-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cs typeface="Calibri" panose="020F0502020204030204"/>
              </a:rPr>
              <a:t>vitamiineja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cs typeface="Calibri" panose="020F0502020204030204"/>
              </a:rPr>
              <a:t> 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cs typeface="Calibri" panose="020F0502020204030204"/>
              </a:rPr>
              <a:t>Ja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cs typeface="Calibri" panose="020F0502020204030204"/>
              </a:rPr>
              <a:t>jonkin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cs typeface="Calibri" panose="020F0502020204030204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cs typeface="Calibri" panose="020F0502020204030204"/>
              </a:rPr>
              <a:t>verran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cs typeface="Calibri" panose="020F0502020204030204"/>
              </a:rPr>
              <a:t> C-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cs typeface="Calibri" panose="020F0502020204030204"/>
              </a:rPr>
              <a:t>vitamiineja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cs typeface="Calibri" panose="020F0502020204030204"/>
              </a:rPr>
              <a:t>.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cs typeface="Calibri" panose="020F0502020204030204"/>
              </a:rPr>
              <a:t>On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cs typeface="Calibri" panose="020F0502020204030204"/>
              </a:rPr>
              <a:t>hyvä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cs typeface="Calibri" panose="020F0502020204030204"/>
              </a:rPr>
              <a:t> 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cs typeface="Calibri" panose="020F0502020204030204"/>
              </a:rPr>
              <a:t>ravintokuidun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cs typeface="Calibri" panose="020F0502020204030204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cs typeface="Calibri" panose="020F0502020204030204"/>
              </a:rPr>
              <a:t>lähde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cs typeface="Calibri" panose="020F0502020204030204"/>
              </a:rPr>
              <a:t>.</a:t>
            </a:r>
          </a:p>
          <a:p>
            <a:pPr marL="0" indent="0">
              <a:buNone/>
            </a:pP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cs typeface="Calibri" panose="020F0502020204030204"/>
              </a:rPr>
              <a:t>Kuivattuja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cs typeface="Calibri" panose="020F0502020204030204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cs typeface="Calibri" panose="020F0502020204030204"/>
              </a:rPr>
              <a:t>mustikoita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cs typeface="Calibri" panose="020F0502020204030204"/>
              </a:rPr>
              <a:t> on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cs typeface="Calibri" panose="020F0502020204030204"/>
              </a:rPr>
              <a:t>kautta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cs typeface="Calibri" panose="020F0502020204030204"/>
              </a:rPr>
              <a:t> 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cs typeface="Calibri" panose="020F0502020204030204"/>
              </a:rPr>
              <a:t>aikojen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cs typeface="Calibri" panose="020F0502020204030204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cs typeface="Calibri" panose="020F0502020204030204"/>
              </a:rPr>
              <a:t>käytetty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cs typeface="Calibri" panose="020F0502020204030204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cs typeface="Calibri" panose="020F0502020204030204"/>
              </a:rPr>
              <a:t>lääkkeenä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cs typeface="Calibri" panose="020F0502020204030204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cs typeface="Calibri" panose="020F0502020204030204"/>
              </a:rPr>
              <a:t>vatsavaivoihin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cs typeface="Calibri" panose="020F0502020204030204"/>
              </a:rPr>
              <a:t>.</a:t>
            </a:r>
          </a:p>
          <a:p>
            <a:pPr marL="0" indent="0">
              <a:buNone/>
            </a:pPr>
            <a:endParaRPr lang="en-US" sz="2400" dirty="0">
              <a:solidFill>
                <a:schemeClr val="accent3">
                  <a:lumMod val="20000"/>
                  <a:lumOff val="80000"/>
                </a:schemeClr>
              </a:solidFill>
              <a:cs typeface="Calibri" panose="020F0502020204030204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cs typeface="Calibri" panose="020F0502020204030204"/>
              </a:rPr>
              <a:t>*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cs typeface="Calibri" panose="020F0502020204030204"/>
              </a:rPr>
              <a:t>superruuaksi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cs typeface="Calibri" panose="020F0502020204030204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cs typeface="Calibri" panose="020F0502020204030204"/>
              </a:rPr>
              <a:t>mustikat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cs typeface="Calibri" panose="020F0502020204030204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cs typeface="Calibri" panose="020F0502020204030204"/>
              </a:rPr>
              <a:t>tekevät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cs typeface="Calibri" panose="020F0502020204030204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cs typeface="Calibri" panose="020F0502020204030204"/>
              </a:rPr>
              <a:t>sen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cs typeface="Calibri" panose="020F0502020204030204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cs typeface="Calibri" panose="020F0502020204030204"/>
              </a:rPr>
              <a:t>sisältämät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cs typeface="Calibri" panose="020F0502020204030204"/>
              </a:rPr>
              <a:t> 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cs typeface="Calibri" panose="020F0502020204030204"/>
              </a:rPr>
              <a:t>polyfenolit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cs typeface="Calibri" panose="020F0502020204030204"/>
              </a:rPr>
              <a:t>.</a:t>
            </a:r>
          </a:p>
          <a:p>
            <a:pPr marL="0" indent="0">
              <a:buNone/>
            </a:pPr>
            <a:endParaRPr lang="en-US" sz="2400" dirty="0">
              <a:solidFill>
                <a:schemeClr val="accent3">
                  <a:lumMod val="20000"/>
                  <a:lumOff val="80000"/>
                </a:schemeClr>
              </a:solidFill>
              <a:cs typeface="Calibri" panose="020F0502020204030204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cs typeface="Calibri" panose="020F0502020204030204"/>
              </a:rPr>
              <a:t>*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cs typeface="Calibri" panose="020F0502020204030204"/>
              </a:rPr>
              <a:t>Monikäyttöinen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cs typeface="Calibri" panose="020F0502020204030204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cs typeface="Calibri" panose="020F0502020204030204"/>
              </a:rPr>
              <a:t>mustikka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cs typeface="Calibri" panose="020F0502020204030204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cs typeface="Calibri" panose="020F0502020204030204"/>
              </a:rPr>
              <a:t>sopii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cs typeface="Calibri" panose="020F0502020204030204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cs typeface="Calibri" panose="020F0502020204030204"/>
              </a:rPr>
              <a:t>leivonnaisiin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cs typeface="Calibri" panose="020F0502020204030204"/>
              </a:rPr>
              <a:t>,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cs typeface="Calibri" panose="020F0502020204030204"/>
              </a:rPr>
              <a:t>kiisseleihin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cs typeface="Calibri" panose="020F0502020204030204"/>
              </a:rPr>
              <a:t>,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cs typeface="Calibri" panose="020F0502020204030204"/>
              </a:rPr>
              <a:t>puuroihin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cs typeface="Calibri" panose="020F0502020204030204"/>
              </a:rPr>
              <a:t> ja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cs typeface="Calibri" panose="020F0502020204030204"/>
              </a:rPr>
              <a:t>jälkiruokiin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cs typeface="Calibri" panose="020F0502020204030204"/>
              </a:rPr>
              <a:t>.</a:t>
            </a:r>
          </a:p>
          <a:p>
            <a:pPr marL="0" indent="0">
              <a:buNone/>
            </a:pPr>
            <a:endParaRPr lang="en-US" sz="2400" dirty="0">
              <a:solidFill>
                <a:schemeClr val="tx2">
                  <a:lumMod val="10000"/>
                </a:schemeClr>
              </a:solidFill>
              <a:cs typeface="Calibri" panose="020F0502020204030204"/>
            </a:endParaRPr>
          </a:p>
        </p:txBody>
      </p:sp>
      <p:pic>
        <p:nvPicPr>
          <p:cNvPr id="7" name="Graphic 7" descr="Mustikka ääriviiva">
            <a:extLst>
              <a:ext uri="{FF2B5EF4-FFF2-40B4-BE49-F238E27FC236}">
                <a16:creationId xmlns:a16="http://schemas.microsoft.com/office/drawing/2014/main" id="{69929649-FF40-F18A-1490-402BFC1C6E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41123" y="14478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5936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ivaallinen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0</TotalTime>
  <Words>1</Words>
  <Application>Microsoft Office PowerPoint</Application>
  <PresentationFormat>Widescreen</PresentationFormat>
  <Paragraphs>1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Taivaallinen</vt:lpstr>
      <vt:lpstr>MUSTIKKA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70</cp:revision>
  <dcterms:created xsi:type="dcterms:W3CDTF">2022-11-18T09:47:57Z</dcterms:created>
  <dcterms:modified xsi:type="dcterms:W3CDTF">2022-11-18T10:23:58Z</dcterms:modified>
</cp:coreProperties>
</file>