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51A80F-683A-47C0-9FC6-AB15C7367D01}" v="296" dt="2022-11-18T10:05:19.5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6623" autoAdjust="0"/>
  </p:normalViewPr>
  <p:slideViewPr>
    <p:cSldViewPr snapToGrid="0">
      <p:cViewPr varScale="1">
        <p:scale>
          <a:sx n="116" d="100"/>
          <a:sy n="116" d="100"/>
        </p:scale>
        <p:origin x="1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B0519102-FCC7-4A18-BF6C-D89F877E34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35207CA-5DD9-434B-8AFA-436DA1A2BE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5D299-A3A6-438C-8F34-E784576035FE}" type="datetime1">
              <a:rPr lang="fi-FI" smtClean="0"/>
              <a:t>18.11.2022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FBA5E8D-EAB7-4805-9C80-EBAF1D044B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7AAE85C-A2F5-4D5A-B09A-499CD9EBCD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1239B-C4D6-4992-966B-AC48DA123B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8253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CD402-5F3A-4419-9C4D-5209F722EF70}" type="datetime1">
              <a:rPr lang="fi-FI" smtClean="0"/>
              <a:pPr/>
              <a:t>18.11.2022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05381-50E9-49F7-8FBA-B26EB16691B4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5221312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Ryhmä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uora yhdysviiva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uora yhdysviiva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Suorakulmio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Suorakulmio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Tasakylkinen kolmio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Suorakulmio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Suorakulmio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Suorakulmio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Tasakylkinen kolmio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Tasakylkinen kolmio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rtlCol="0"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rtlCol="0"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35A226-16D3-4E54-B367-59074D78F10A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5" y="609600"/>
            <a:ext cx="8596668" cy="3403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417B33-0B72-4B00-8437-E9B2E20849BA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3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88EE7C-2894-4FB1-ACA5-0BA997F27C4A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  <p:sp>
        <p:nvSpPr>
          <p:cNvPr id="20" name="Tekstiruutu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fi-FI" noProof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5" y="1931988"/>
            <a:ext cx="8596668" cy="2595460"/>
          </a:xfrm>
        </p:spPr>
        <p:txBody>
          <a:bodyPr rtlCol="0" anchor="b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BD2658-581E-48C9-9CAB-BCF93DC680D7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3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63A12E-F194-49FF-95BC-1AA5E990C421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  <p:sp>
        <p:nvSpPr>
          <p:cNvPr id="24" name="Tekstiruutu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fi-FI" sz="8000" noProof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5799" y="609600"/>
            <a:ext cx="8588203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23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8BEDC1-13A6-40CA-83D0-E39F3DF0F50A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FBF3ED-44CA-403A-B9B1-3779DE4F8D9F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9333C77-0158-454C-844F-B7AB9BD7DAD4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7967673" y="609599"/>
            <a:ext cx="1304743" cy="5251451"/>
          </a:xfrm>
        </p:spPr>
        <p:txBody>
          <a:bodyPr vert="eaVert" rtlCol="0" anchor="ctr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E2947A-3029-4061-A97A-DA2E025BFE6F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83676D-CF57-4A75-B438-93F205FD4F10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5" y="2700867"/>
            <a:ext cx="8596668" cy="1826581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80ECF1-FB62-4530-B7B0-597F41D77B43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C2D903-992E-4B78-96AE-F9BECAB69E77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F9F0C5-380F-41C2-899A-BAC0F0927E16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D343A1-0A6B-4738-89CB-8C2557C8C95D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1320800"/>
          </a:xfrm>
        </p:spPr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40B7D5-B037-4E41-8FF7-EB0ADECC4BCF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E2B261-EDF6-4A21-A59A-E92892A75750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4" y="1498604"/>
            <a:ext cx="3854528" cy="1278466"/>
          </a:xfrm>
        </p:spPr>
        <p:txBody>
          <a:bodyPr rtlCol="0" anchor="b">
            <a:normAutofit/>
          </a:bodyPr>
          <a:lstStyle>
            <a:lvl1pPr>
              <a:defRPr sz="20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 rtlCol="0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4161AF-FE9B-40F6-85FF-BE16EBBFADF3}" type="datetime1">
              <a:rPr lang="fi-FI" noProof="0" smtClean="0"/>
              <a:t>18.11.2022</a:t>
            </a:fld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19954A3-9DFD-4C44-94BA-B95130A3BA1C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77334" y="4800600"/>
            <a:ext cx="859666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4BB607-1570-4402-B6FE-252D443B78E0}" type="datetime1">
              <a:rPr lang="fi-FI" noProof="0" smtClean="0"/>
              <a:t>18.11.2022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Ryhmä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uora yhdysviiva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uora yhdysviiva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Suorakulmio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Suorakulmio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Tasakylkinen kolmio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Suorakulmio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Suorakulmio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Suorakulmio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Tasakylkinen kolmio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Tasakylkinen kolmio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9461257-1CBF-4790-92A7-DBE4B2012053}" type="datetime1">
              <a:rPr lang="fi-FI" noProof="0" smtClean="0"/>
              <a:t>18.11.2022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9">
            <a:extLst>
              <a:ext uri="{FF2B5EF4-FFF2-40B4-BE49-F238E27FC236}">
                <a16:creationId xmlns:a16="http://schemas.microsoft.com/office/drawing/2014/main" id="{10BE40E3-5550-4CDD-B4FD-387C33EBF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1A6B738-E50C-4653-B343-B9D6A5EA2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98768D6-B28C-40A3-B381-39306F581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B27C15B9-7795-4321-AB30-DF1DEF65C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578EC957-1F3F-4C00-B023-C8725C217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3D642632-BBD5-46D6-A91D-9B2BF6821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BF9D518D-AFF5-4DE2-AEE2-0EC15479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14EF979B-B00D-460C-BD56-7EEAFB7E0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3E40F9A1-6B82-400F-9397-26D1D36F1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EF7DDF1-FF86-4CA4-B08B-8939557EBD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6D7C1F89-72B2-4FDC-B9E2-04F52D5C5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9F3F2A8D-B868-C5D9-04A1-19F256F6B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MUSTIKKA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01F026-058B-D7C1-2F93-81DF3CA1E1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9563" y="2160589"/>
            <a:ext cx="4064439" cy="388077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Mustikassa on E-vitamiineja ja jonkin verran C-vitamiinia. On hyvä ravintokuidun lähde. Kuivattuja mustikoita on kautta aikojen käytetty lääkkeenä vatsavaivoihin.</a:t>
            </a:r>
          </a:p>
          <a:p>
            <a:r>
              <a:rPr lang="en-US"/>
              <a:t>Superruoaksi mustikan tekevät sen sisältämät polyfeniolit.</a:t>
            </a:r>
          </a:p>
          <a:p>
            <a:r>
              <a:rPr lang="en-US"/>
              <a:t>Monikäyttoinen mustikka sopii leivonnaisiin, kiisseleihin, puuroihin ja jälkiruokiin.</a:t>
            </a:r>
          </a:p>
          <a:p>
            <a:endParaRPr lang="en-US"/>
          </a:p>
        </p:txBody>
      </p:sp>
      <p:pic>
        <p:nvPicPr>
          <p:cNvPr id="5" name="Kuva 5" descr="Kuva, joka sisältää kohteen puu, hedelmä&#10;&#10;Kuvaus luotu automaattisesti">
            <a:extLst>
              <a:ext uri="{FF2B5EF4-FFF2-40B4-BE49-F238E27FC236}">
                <a16:creationId xmlns:a16="http://schemas.microsoft.com/office/drawing/2014/main" id="{09368EE5-9035-E20C-5FC7-363E8598394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32747" r="14743" b="-2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43" name="Isosceles Triangle 21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5226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Pinta</vt:lpstr>
      <vt:lpstr>MUSTIKKA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92</cp:revision>
  <dcterms:created xsi:type="dcterms:W3CDTF">2022-11-18T09:41:54Z</dcterms:created>
  <dcterms:modified xsi:type="dcterms:W3CDTF">2022-11-18T10:05:40Z</dcterms:modified>
</cp:coreProperties>
</file>