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386ABE-11F0-31E9-1A6E-C516D3F1A77B}" v="261" dt="2022-11-18T10:17:15.139"/>
    <p1510:client id="{AE244308-B55B-44AA-B847-271A7AC2D4B0}" v="117" dt="2022-11-18T09:53:42.0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244DB8-FB47-0EEB-B56A-CB072E281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7858" y="45578"/>
            <a:ext cx="2501340" cy="1588510"/>
          </a:xfrm>
        </p:spPr>
        <p:txBody>
          <a:bodyPr/>
          <a:lstStyle/>
          <a:p>
            <a:r>
              <a:rPr lang="fi-FI" b="1" dirty="0">
                <a:cs typeface="Calibri Light"/>
              </a:rPr>
              <a:t>puolukka</a:t>
            </a:r>
            <a:endParaRPr lang="fi-FI" dirty="0">
              <a:cs typeface="Calibri Light"/>
            </a:endParaRPr>
          </a:p>
        </p:txBody>
      </p:sp>
      <p:pic>
        <p:nvPicPr>
          <p:cNvPr id="5" name="Kuva 5" descr="Kuva, joka sisältää kohteen hedelmä, marja, kirsikka&#10;&#10;Kuvaus luotu automaattisesti">
            <a:extLst>
              <a:ext uri="{FF2B5EF4-FFF2-40B4-BE49-F238E27FC236}">
                <a16:creationId xmlns:a16="http://schemas.microsoft.com/office/drawing/2014/main" id="{40B17590-C67F-C50E-8CD6-EA6F815F422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21411" y="1935916"/>
            <a:ext cx="4200941" cy="4301205"/>
          </a:xfrm>
        </p:spPr>
      </p:pic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8887325-6724-1488-8FB5-351A27807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0175" y="1715335"/>
            <a:ext cx="6104020" cy="439144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>
                <a:cs typeface="Calibri"/>
              </a:rPr>
              <a:t>Puolukka on runsaskuituinen marja. siinä on jonkin verran E- ja C vitamiineja sekä kivennäisaineita mm. Mangaan Puolukasta löytyy monia erilaisia pölyfenoleja</a:t>
            </a:r>
          </a:p>
          <a:p>
            <a:r>
              <a:rPr lang="fi-FI" dirty="0">
                <a:cs typeface="Calibri"/>
              </a:rPr>
              <a:t>Puolukka on käytetty perinteisesti liharuokien lisäkkeenä. Sitä voidaan käyttää raaka aineena marjakeittoihin, puuroihin uuniruokiin leivonnaisiin ja mehuun. Marjaa säilötetään pakastamalla survomalla tai hyytelöksi tai hilloksi keittämällä</a:t>
            </a:r>
            <a:endParaRPr lang="fi-FI" dirty="0" err="1"/>
          </a:p>
        </p:txBody>
      </p:sp>
    </p:spTree>
    <p:extLst>
      <p:ext uri="{BB962C8B-B14F-4D97-AF65-F5344CB8AC3E}">
        <p14:creationId xmlns:p14="http://schemas.microsoft.com/office/powerpoint/2010/main" val="2471494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puolukka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149</cp:revision>
  <dcterms:created xsi:type="dcterms:W3CDTF">2022-11-18T09:40:30Z</dcterms:created>
  <dcterms:modified xsi:type="dcterms:W3CDTF">2022-11-18T10:18:46Z</dcterms:modified>
</cp:coreProperties>
</file>