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6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D0138D-582D-9DCE-B5EB-455F2EFD1CF5}" v="68" vWet="69" dt="2022-09-06T16:36:24.279"/>
    <p1510:client id="{9048014F-AB8A-4DF7-9E51-0DBA45908ED7}" v="2" dt="2022-09-06T16:39:29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6623" autoAdjust="0"/>
  </p:normalViewPr>
  <p:slideViewPr>
    <p:cSldViewPr snapToGrid="0">
      <p:cViewPr varScale="1">
        <p:scale>
          <a:sx n="100" d="100"/>
          <a:sy n="100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57B2A91E-42F2-47D3-9AEC-4DED8AC028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C9E24FE-CA0C-4773-B7F8-03FD61318E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2C93-E239-4271-9A78-19654036D0F1}" type="datetime1">
              <a:rPr lang="fi-FI" smtClean="0"/>
              <a:t>31.8.2022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AE947A-9EC5-45EB-8917-78C8F9DB0D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9926CB-CCDE-4AE5-9434-4D6A2F89F8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C0EDA-7807-4FAA-8473-0DF54DE0EB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60394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B81AC-A320-4380-AF65-AAAD5F683B23}" type="datetime1">
              <a:rPr lang="fi-FI" smtClean="0"/>
              <a:pPr/>
              <a:t>31.8.2022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66E04-E462-46A9-8076-DE0AF2AE644B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9039539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66E04-E462-46A9-8076-DE0AF2AE644B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535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EC7071B-7A5D-4BA7-9490-98208CD4E092}" type="datetime1">
              <a:rPr lang="fi-FI" noProof="0" smtClean="0"/>
              <a:t>31.8.2022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81755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2534294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673830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60654031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64682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9612818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445236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0377162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032CECE-5725-4E1E-A483-206685C92A3E}" type="datetime1">
              <a:rPr lang="fi-FI" noProof="0" smtClean="0"/>
              <a:t>31.8.2022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513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17941AD-6BB9-4E8D-916C-F951F20BB675}" type="datetime1">
              <a:rPr lang="fi-FI" noProof="0" smtClean="0"/>
              <a:t>31.8.2022</a:t>
            </a:fld>
            <a:endParaRPr lang="fi-FI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05796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5331533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BE31CB5-6FC7-457E-A182-C3A42EEA5F4F}" type="datetime1">
              <a:rPr lang="fi-FI" noProof="0" smtClean="0"/>
              <a:t>31.8.2022</a:t>
            </a:fld>
            <a:endParaRPr lang="fi-FI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2298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9F1C1ED-31B1-4710-A5CE-C7F12EA27562}" type="datetime1">
              <a:rPr lang="fi-FI" noProof="0" smtClean="0"/>
              <a:t>31.8.2022</a:t>
            </a:fld>
            <a:endParaRPr lang="fi-FI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7195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ABB9FA4-BEC9-4156-A3BA-F38A70A86C14}" type="datetime1">
              <a:rPr lang="fi-FI" noProof="0" smtClean="0"/>
              <a:t>31.8.2022</a:t>
            </a:fld>
            <a:endParaRPr lang="fi-FI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15142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55117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i-FI" noProof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68743003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EF19434-EE67-4737-8FF5-4AE01A554AC4}" type="datetime1">
              <a:rPr lang="fi-FI" noProof="0" smtClean="0"/>
              <a:t>31.8.2022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0"/>
            <a:fld id="{6D22F896-40B5-4ADD-8801-0D06FADFA09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45068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fi-FI" dirty="0"/>
              <a:t>VANHEMPAINILTA </a:t>
            </a:r>
            <a:br>
              <a:rPr lang="fi-FI" dirty="0"/>
            </a:br>
            <a:r>
              <a:rPr lang="fi-FI" dirty="0"/>
              <a:t>4. LK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fi-FI" dirty="0"/>
              <a:t>PETRI MÄKELÄ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23BA18-1451-44F3-A030-AAD13AEC7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VARAINHANKINTA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F035DE-BC04-49FE-926A-A2B0CA038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537" y="163830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Onko halukkuutta rakentaa luokalle retkeä alakoulun lopulle?</a:t>
            </a:r>
          </a:p>
          <a:p>
            <a:r>
              <a:rPr lang="fi-FI" dirty="0"/>
              <a:t>Löytyykö tekijöitä rahoituksen järjestämiseen?</a:t>
            </a:r>
          </a:p>
          <a:p>
            <a:r>
              <a:rPr lang="fi-FI" dirty="0"/>
              <a:t>Keinot:</a:t>
            </a:r>
            <a:br>
              <a:rPr lang="fi-FI" dirty="0"/>
            </a:br>
            <a:r>
              <a:rPr lang="fi-FI" dirty="0"/>
              <a:t>1. kahvion pitäminen</a:t>
            </a:r>
            <a:br>
              <a:rPr lang="fi-FI" dirty="0"/>
            </a:br>
            <a:r>
              <a:rPr lang="fi-FI" dirty="0"/>
              <a:t>2. myyjäiset</a:t>
            </a:r>
            <a:br>
              <a:rPr lang="fi-FI" dirty="0"/>
            </a:br>
            <a:r>
              <a:rPr lang="fi-FI" dirty="0"/>
              <a:t>3. myyntikampanjat</a:t>
            </a:r>
            <a:br>
              <a:rPr lang="fi-FI" dirty="0"/>
            </a:br>
            <a:r>
              <a:rPr lang="fi-FI" dirty="0"/>
              <a:t>			* </a:t>
            </a:r>
            <a:r>
              <a:rPr lang="fi-FI" dirty="0" err="1"/>
              <a:t>Pilkkoset</a:t>
            </a:r>
            <a:br>
              <a:rPr lang="fi-FI" dirty="0"/>
            </a:br>
            <a:r>
              <a:rPr lang="fi-FI" dirty="0"/>
              <a:t>			* Karkkitukku</a:t>
            </a:r>
          </a:p>
          <a:p>
            <a:r>
              <a:rPr lang="fi-FI" dirty="0"/>
              <a:t>Luokan varojen hoito</a:t>
            </a:r>
            <a:br>
              <a:rPr lang="fi-FI" dirty="0"/>
            </a:br>
            <a:r>
              <a:rPr lang="fi-FI" dirty="0"/>
              <a:t>1. tilin perustaminen luokalle ja vastuuhenkilöiden nimeäminen.</a:t>
            </a:r>
          </a:p>
          <a:p>
            <a:r>
              <a:rPr lang="fi-FI" dirty="0"/>
              <a:t>Tiimi?</a:t>
            </a:r>
            <a:br>
              <a:rPr lang="fi-FI" dirty="0"/>
            </a:b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17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1B113F-463C-4D8F-B036-41099686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850" y="2352675"/>
            <a:ext cx="8911687" cy="1280890"/>
          </a:xfrm>
        </p:spPr>
        <p:txBody>
          <a:bodyPr/>
          <a:lstStyle/>
          <a:p>
            <a:pPr algn="ctr"/>
            <a:r>
              <a:rPr lang="fi-FI" dirty="0"/>
              <a:t>KOHTI ONNISTUNUTTA KOULUVUOTTA</a:t>
            </a:r>
            <a:br>
              <a:rPr lang="fi-FI"/>
            </a:br>
            <a:r>
              <a:rPr lang="fi-FI"/>
              <a:t>ILON KAUTTA</a:t>
            </a:r>
            <a:r>
              <a:rPr lang="fi-FI" dirty="0"/>
              <a:t>!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FE13C6-70EB-44BD-86E4-E01C5EC9F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0987" y="4257675"/>
            <a:ext cx="2801938" cy="2044072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01991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3257-384D-48D5-A0BF-119E8D06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lk:n</a:t>
            </a:r>
            <a:r>
              <a:rPr lang="en-US" dirty="0"/>
              <a:t> </a:t>
            </a:r>
            <a:r>
              <a:rPr lang="en-US" dirty="0" err="1"/>
              <a:t>opetus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B3B19-E459-4984-B167-41AA2623F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Luokanopettaja</a:t>
            </a:r>
            <a:r>
              <a:rPr lang="en-US" dirty="0"/>
              <a:t> Petri Mäkelä</a:t>
            </a:r>
          </a:p>
          <a:p>
            <a:r>
              <a:rPr lang="en-US" dirty="0" err="1"/>
              <a:t>Englannin</a:t>
            </a:r>
            <a:r>
              <a:rPr lang="en-US" dirty="0"/>
              <a:t> </a:t>
            </a:r>
            <a:r>
              <a:rPr lang="en-US" dirty="0" err="1"/>
              <a:t>opetus</a:t>
            </a:r>
            <a:r>
              <a:rPr lang="en-US" dirty="0"/>
              <a:t> Hanna Mononen</a:t>
            </a:r>
          </a:p>
          <a:p>
            <a:r>
              <a:rPr lang="en-US" dirty="0" err="1"/>
              <a:t>Käsityön</a:t>
            </a:r>
            <a:r>
              <a:rPr lang="en-US" dirty="0"/>
              <a:t> </a:t>
            </a:r>
            <a:r>
              <a:rPr lang="en-US" dirty="0" err="1"/>
              <a:t>opetus</a:t>
            </a:r>
            <a:r>
              <a:rPr lang="en-US" dirty="0"/>
              <a:t> (</a:t>
            </a:r>
            <a:r>
              <a:rPr lang="en-US" dirty="0" err="1"/>
              <a:t>pehmeät</a:t>
            </a:r>
            <a:r>
              <a:rPr lang="en-US" dirty="0"/>
              <a:t> </a:t>
            </a:r>
            <a:r>
              <a:rPr lang="en-US" dirty="0" err="1"/>
              <a:t>materiaalit</a:t>
            </a:r>
            <a:r>
              <a:rPr lang="en-US" dirty="0"/>
              <a:t>) Malla Ahonen-Hämäläinen</a:t>
            </a:r>
          </a:p>
          <a:p>
            <a:r>
              <a:rPr lang="en-US" dirty="0" err="1"/>
              <a:t>Musiikki</a:t>
            </a:r>
            <a:r>
              <a:rPr lang="en-US" dirty="0"/>
              <a:t> </a:t>
            </a:r>
            <a:r>
              <a:rPr lang="en-US" dirty="0" err="1"/>
              <a:t>Tommi</a:t>
            </a:r>
            <a:r>
              <a:rPr lang="en-US" dirty="0"/>
              <a:t> </a:t>
            </a:r>
            <a:r>
              <a:rPr lang="en-US" dirty="0" err="1"/>
              <a:t>Palmroos</a:t>
            </a:r>
            <a:endParaRPr lang="en-US" dirty="0"/>
          </a:p>
          <a:p>
            <a:r>
              <a:rPr lang="en-US" dirty="0"/>
              <a:t>EO Katja Nuora (MA &amp; SUK)</a:t>
            </a:r>
          </a:p>
        </p:txBody>
      </p:sp>
    </p:spTree>
    <p:extLst>
      <p:ext uri="{BB962C8B-B14F-4D97-AF65-F5344CB8AC3E}">
        <p14:creationId xmlns:p14="http://schemas.microsoft.com/office/powerpoint/2010/main" val="3352188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1FD42-0F3C-4E7E-A57C-7612B3E42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KÄRKITAVOITTEET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4CC81-F0D7-48A1-96D3-D21311A34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Perusvalmiuksien</a:t>
            </a:r>
            <a:r>
              <a:rPr lang="en-US" dirty="0"/>
              <a:t> </a:t>
            </a:r>
            <a:r>
              <a:rPr lang="en-US" dirty="0" err="1"/>
              <a:t>parantaminen</a:t>
            </a:r>
            <a:r>
              <a:rPr lang="en-US" dirty="0"/>
              <a:t> ja </a:t>
            </a:r>
            <a:r>
              <a:rPr lang="en-US" dirty="0" err="1"/>
              <a:t>varmentaminen</a:t>
            </a:r>
            <a:endParaRPr lang="en-US"/>
          </a:p>
          <a:p>
            <a:r>
              <a:rPr lang="en-US" dirty="0" err="1"/>
              <a:t>Opiskelurutiinien</a:t>
            </a:r>
            <a:r>
              <a:rPr lang="en-US" dirty="0"/>
              <a:t> </a:t>
            </a:r>
            <a:r>
              <a:rPr lang="en-US" dirty="0" err="1"/>
              <a:t>omaksuminen</a:t>
            </a:r>
            <a:r>
              <a:rPr lang="en-US" dirty="0"/>
              <a:t> ja </a:t>
            </a:r>
            <a:r>
              <a:rPr lang="en-US" dirty="0" err="1"/>
              <a:t>käyttöönottaminen</a:t>
            </a:r>
            <a:br>
              <a:rPr lang="en-US" dirty="0"/>
            </a:br>
            <a:r>
              <a:rPr lang="en-US" dirty="0"/>
              <a:t>* </a:t>
            </a:r>
            <a:r>
              <a:rPr lang="en-US" dirty="0" err="1"/>
              <a:t>säännöllinen</a:t>
            </a:r>
            <a:r>
              <a:rPr lang="en-US" dirty="0"/>
              <a:t> </a:t>
            </a:r>
            <a:r>
              <a:rPr lang="en-US" dirty="0" err="1"/>
              <a:t>aika</a:t>
            </a:r>
            <a:r>
              <a:rPr lang="en-US" dirty="0"/>
              <a:t> </a:t>
            </a:r>
            <a:r>
              <a:rPr lang="en-US" dirty="0" err="1"/>
              <a:t>kotiopiskeluun</a:t>
            </a:r>
            <a:r>
              <a:rPr lang="en-US" dirty="0"/>
              <a:t> (30´)</a:t>
            </a:r>
            <a:br>
              <a:rPr lang="en-US" dirty="0"/>
            </a:br>
            <a:r>
              <a:rPr lang="en-US" dirty="0"/>
              <a:t>* </a:t>
            </a:r>
            <a:r>
              <a:rPr lang="en-US" dirty="0" err="1"/>
              <a:t>vastuullinen</a:t>
            </a:r>
            <a:r>
              <a:rPr lang="en-US" dirty="0"/>
              <a:t> </a:t>
            </a:r>
            <a:r>
              <a:rPr lang="en-US" dirty="0" err="1"/>
              <a:t>ote</a:t>
            </a:r>
            <a:endParaRPr lang="en-US"/>
          </a:p>
          <a:p>
            <a:r>
              <a:rPr lang="en-US" dirty="0" err="1"/>
              <a:t>Lukemiseen</a:t>
            </a:r>
            <a:r>
              <a:rPr lang="en-US" dirty="0"/>
              <a:t> </a:t>
            </a:r>
            <a:r>
              <a:rPr lang="en-US" dirty="0" err="1"/>
              <a:t>innostuminen</a:t>
            </a:r>
            <a:endParaRPr lang="en-US" dirty="0"/>
          </a:p>
          <a:p>
            <a:r>
              <a:rPr lang="en-US" dirty="0" err="1"/>
              <a:t>Myönteisyys</a:t>
            </a:r>
            <a:endParaRPr lang="en-US"/>
          </a:p>
          <a:p>
            <a:r>
              <a:rPr lang="en-US"/>
              <a:t>KERTOTAULUT HALTUUN!</a:t>
            </a:r>
          </a:p>
        </p:txBody>
      </p:sp>
    </p:spTree>
    <p:extLst>
      <p:ext uri="{BB962C8B-B14F-4D97-AF65-F5344CB8AC3E}">
        <p14:creationId xmlns:p14="http://schemas.microsoft.com/office/powerpoint/2010/main" val="2717737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FDC3-E2F2-4F26-A90D-239A01FA3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10249"/>
            <a:ext cx="9603275" cy="2181937"/>
          </a:xfrm>
        </p:spPr>
        <p:txBody>
          <a:bodyPr>
            <a:noAutofit/>
          </a:bodyPr>
          <a:lstStyle/>
          <a:p>
            <a:r>
              <a:rPr lang="en-US" sz="9600"/>
              <a:t>30´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A9B40-256C-4638-82FB-829D3F95B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12975"/>
            <a:ext cx="9603275" cy="24620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Läksyt</a:t>
            </a:r>
          </a:p>
          <a:p>
            <a:r>
              <a:rPr lang="en-US" b="1" err="1"/>
              <a:t>Lukeminen</a:t>
            </a:r>
          </a:p>
          <a:p>
            <a:r>
              <a:rPr lang="en-US" err="1"/>
              <a:t>Kertotaulut</a:t>
            </a:r>
            <a:r>
              <a:rPr lang="en-US"/>
              <a:t> (eri keinot/tavat)</a:t>
            </a:r>
          </a:p>
          <a:p>
            <a:r>
              <a:rPr lang="en-US" err="1"/>
              <a:t>Hienomotoriikka</a:t>
            </a:r>
          </a:p>
          <a:p>
            <a:r>
              <a:rPr lang="en-US" err="1"/>
              <a:t>Englannin</a:t>
            </a:r>
            <a:r>
              <a:rPr lang="en-US"/>
              <a:t> </a:t>
            </a:r>
            <a:r>
              <a:rPr lang="en-US" err="1"/>
              <a:t>kielen</a:t>
            </a:r>
            <a:r>
              <a:rPr lang="en-US"/>
              <a:t> </a:t>
            </a:r>
            <a:r>
              <a:rPr lang="en-US" err="1"/>
              <a:t>harjoittelu</a:t>
            </a:r>
            <a:r>
              <a:rPr lang="en-US"/>
              <a:t>, </a:t>
            </a:r>
            <a:r>
              <a:rPr lang="en-US" err="1"/>
              <a:t>sanasto</a:t>
            </a:r>
          </a:p>
        </p:txBody>
      </p:sp>
    </p:spTree>
    <p:extLst>
      <p:ext uri="{BB962C8B-B14F-4D97-AF65-F5344CB8AC3E}">
        <p14:creationId xmlns:p14="http://schemas.microsoft.com/office/powerpoint/2010/main" val="423753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3D950-B6A8-4E3C-BB98-E4EBAD809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KIRJOITTAMINEN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09EF-83C0-4FAE-A25A-89B4A9DE8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Tekninen</a:t>
            </a:r>
            <a:r>
              <a:rPr lang="en-US" dirty="0"/>
              <a:t> </a:t>
            </a:r>
            <a:r>
              <a:rPr lang="en-US" dirty="0" err="1"/>
              <a:t>kirjoitustaito</a:t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Kirjainmallin</a:t>
            </a:r>
            <a:r>
              <a:rPr lang="en-US" dirty="0"/>
              <a:t> </a:t>
            </a:r>
            <a:r>
              <a:rPr lang="en-US" dirty="0" err="1"/>
              <a:t>mukaista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Sijainti</a:t>
            </a:r>
            <a:r>
              <a:rPr lang="en-US" dirty="0"/>
              <a:t> </a:t>
            </a:r>
            <a:r>
              <a:rPr lang="en-US" dirty="0" err="1"/>
              <a:t>viivastolla</a:t>
            </a:r>
          </a:p>
          <a:p>
            <a:r>
              <a:rPr lang="en-US" dirty="0" err="1"/>
              <a:t>Lausetaju</a:t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Virkkeen</a:t>
            </a:r>
            <a:r>
              <a:rPr lang="en-US" dirty="0"/>
              <a:t> </a:t>
            </a:r>
            <a:r>
              <a:rPr lang="en-US" dirty="0" err="1"/>
              <a:t>rakenne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Ajatuksen</a:t>
            </a:r>
            <a:r>
              <a:rPr lang="en-US" dirty="0"/>
              <a:t> </a:t>
            </a:r>
            <a:r>
              <a:rPr lang="en-US" dirty="0" err="1"/>
              <a:t>ilmaiseminen</a:t>
            </a:r>
            <a:r>
              <a:rPr lang="en-US" dirty="0"/>
              <a:t> </a:t>
            </a:r>
            <a:r>
              <a:rPr lang="en-US" dirty="0" err="1"/>
              <a:t>kokonaisen</a:t>
            </a:r>
            <a:r>
              <a:rPr lang="en-US" dirty="0"/>
              <a:t> </a:t>
            </a:r>
            <a:r>
              <a:rPr lang="en-US" dirty="0" err="1"/>
              <a:t>virkkeen</a:t>
            </a:r>
            <a:r>
              <a:rPr lang="en-US" dirty="0"/>
              <a:t> </a:t>
            </a:r>
            <a:r>
              <a:rPr lang="en-US" dirty="0" err="1"/>
              <a:t>muodossa</a:t>
            </a:r>
            <a:r>
              <a:rPr lang="en-US" dirty="0"/>
              <a:t> (PL+SL)</a:t>
            </a:r>
          </a:p>
        </p:txBody>
      </p:sp>
    </p:spTree>
    <p:extLst>
      <p:ext uri="{BB962C8B-B14F-4D97-AF65-F5344CB8AC3E}">
        <p14:creationId xmlns:p14="http://schemas.microsoft.com/office/powerpoint/2010/main" val="283201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CF4E0-F570-46AE-AE6D-480EBA19F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LUKEMINEN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B4203-7BBB-4A26-98AE-A3D9FC08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Tekninen</a:t>
            </a:r>
            <a:r>
              <a:rPr lang="en-US" dirty="0"/>
              <a:t> </a:t>
            </a:r>
            <a:r>
              <a:rPr lang="en-US" dirty="0" err="1"/>
              <a:t>lukemisen</a:t>
            </a:r>
            <a:r>
              <a:rPr lang="en-US" dirty="0"/>
              <a:t> </a:t>
            </a:r>
            <a:r>
              <a:rPr lang="en-US" dirty="0" err="1"/>
              <a:t>rutiini</a:t>
            </a:r>
            <a:r>
              <a:rPr lang="en-US" dirty="0"/>
              <a:t> </a:t>
            </a:r>
            <a:r>
              <a:rPr lang="en-US" dirty="0" err="1"/>
              <a:t>riittävälle</a:t>
            </a:r>
            <a:r>
              <a:rPr lang="en-US" dirty="0"/>
              <a:t> </a:t>
            </a:r>
            <a:r>
              <a:rPr lang="en-US" dirty="0" err="1"/>
              <a:t>tasolle</a:t>
            </a:r>
            <a:endParaRPr lang="en-US" dirty="0"/>
          </a:p>
          <a:p>
            <a:r>
              <a:rPr lang="en-US" dirty="0" err="1"/>
              <a:t>Ääneen</a:t>
            </a:r>
            <a:r>
              <a:rPr lang="en-US" dirty="0"/>
              <a:t> </a:t>
            </a:r>
            <a:r>
              <a:rPr lang="en-US" dirty="0" err="1"/>
              <a:t>lukemista</a:t>
            </a:r>
            <a:endParaRPr lang="en-US" dirty="0"/>
          </a:p>
          <a:p>
            <a:r>
              <a:rPr lang="en-US" dirty="0" err="1"/>
              <a:t>Päivittäinen</a:t>
            </a:r>
            <a:r>
              <a:rPr lang="en-US" dirty="0"/>
              <a:t> </a:t>
            </a:r>
            <a:r>
              <a:rPr lang="en-US" dirty="0" err="1"/>
              <a:t>harjoittelu</a:t>
            </a:r>
            <a:endParaRPr lang="en-US" dirty="0"/>
          </a:p>
          <a:p>
            <a:r>
              <a:rPr lang="en-US" dirty="0"/>
              <a:t>Lue </a:t>
            </a:r>
            <a:r>
              <a:rPr lang="en-US" dirty="0" err="1"/>
              <a:t>lapselle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Lukutaito</a:t>
            </a:r>
            <a:r>
              <a:rPr lang="en-US" dirty="0"/>
              <a:t> </a:t>
            </a:r>
            <a:r>
              <a:rPr lang="en-US" dirty="0" err="1"/>
              <a:t>korreloi</a:t>
            </a:r>
            <a:r>
              <a:rPr lang="en-US" dirty="0"/>
              <a:t> </a:t>
            </a:r>
            <a:r>
              <a:rPr lang="en-US" dirty="0" err="1"/>
              <a:t>vahvasti</a:t>
            </a:r>
            <a:r>
              <a:rPr lang="en-US" dirty="0"/>
              <a:t> </a:t>
            </a:r>
            <a:r>
              <a:rPr lang="en-US" dirty="0" err="1"/>
              <a:t>tulevaa</a:t>
            </a:r>
            <a:r>
              <a:rPr lang="en-US" dirty="0"/>
              <a:t> </a:t>
            </a:r>
            <a:r>
              <a:rPr lang="en-US" dirty="0" err="1"/>
              <a:t>opiskelumenestystä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94986-DB55-43B4-9C25-AFDCE0FA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VIIKKOVIHKO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76851-E87A-43A5-9C7E-7D3347672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Viikottain</a:t>
            </a:r>
            <a:r>
              <a:rPr lang="en-US" dirty="0"/>
              <a:t> </a:t>
            </a:r>
            <a:r>
              <a:rPr lang="en-US" dirty="0" err="1"/>
              <a:t>toistuva</a:t>
            </a:r>
            <a:r>
              <a:rPr lang="en-US" dirty="0"/>
              <a:t> </a:t>
            </a:r>
            <a:r>
              <a:rPr lang="en-US" b="1" dirty="0"/>
              <a:t>Classroom –</a:t>
            </a:r>
            <a:r>
              <a:rPr lang="en-US" b="1" dirty="0" err="1"/>
              <a:t>ympäristössä</a:t>
            </a:r>
            <a:r>
              <a:rPr lang="en-US" b="1" dirty="0"/>
              <a:t> </a:t>
            </a:r>
            <a:r>
              <a:rPr lang="en-US" b="1" dirty="0" err="1"/>
              <a:t>suoritettava</a:t>
            </a:r>
            <a:r>
              <a:rPr lang="en-US" b="1" dirty="0"/>
              <a:t> </a:t>
            </a:r>
            <a:r>
              <a:rPr lang="en-US" b="1" dirty="0" err="1"/>
              <a:t>tehtävistö</a:t>
            </a:r>
            <a:r>
              <a:rPr lang="en-US" dirty="0"/>
              <a:t>, </a:t>
            </a:r>
            <a:r>
              <a:rPr lang="en-US" dirty="0" err="1"/>
              <a:t>jossa</a:t>
            </a:r>
            <a:r>
              <a:rPr lang="en-US" dirty="0"/>
              <a:t> </a:t>
            </a:r>
            <a:r>
              <a:rPr lang="en-US" dirty="0" err="1"/>
              <a:t>pyritään</a:t>
            </a:r>
            <a:r>
              <a:rPr lang="en-US" dirty="0"/>
              <a:t> </a:t>
            </a:r>
            <a:r>
              <a:rPr lang="en-US" dirty="0" err="1"/>
              <a:t>kehittämään</a:t>
            </a:r>
            <a:r>
              <a:rPr lang="en-US" dirty="0"/>
              <a:t> </a:t>
            </a:r>
            <a:r>
              <a:rPr lang="en-US" dirty="0" err="1"/>
              <a:t>kärkitavoitteiden</a:t>
            </a:r>
            <a:r>
              <a:rPr lang="en-US" dirty="0"/>
              <a:t> </a:t>
            </a:r>
            <a:r>
              <a:rPr lang="en-US" dirty="0" err="1"/>
              <a:t>toteutumista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				Google.fi -&gt; </a:t>
            </a:r>
            <a:r>
              <a:rPr lang="en-US" dirty="0" err="1"/>
              <a:t>kirjautuminen</a:t>
            </a:r>
            <a:br>
              <a:rPr lang="en-US" dirty="0"/>
            </a:br>
            <a:r>
              <a:rPr lang="en-US" dirty="0"/>
              <a:t>				Classroom  -&gt; </a:t>
            </a:r>
            <a:r>
              <a:rPr lang="en-US" dirty="0" err="1"/>
              <a:t>Viikkovihko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Tehtävätyypit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1. </a:t>
            </a:r>
            <a:r>
              <a:rPr lang="en-US" dirty="0" err="1"/>
              <a:t>Kirjoitustehtävä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Lukutehtävä</a:t>
            </a:r>
            <a:r>
              <a:rPr lang="en-US" dirty="0"/>
              <a:t>, </a:t>
            </a:r>
            <a:r>
              <a:rPr lang="en-US" dirty="0" err="1"/>
              <a:t>pieni</a:t>
            </a:r>
            <a:r>
              <a:rPr lang="en-US" dirty="0"/>
              <a:t> </a:t>
            </a:r>
            <a:r>
              <a:rPr lang="en-US" dirty="0" err="1"/>
              <a:t>ääneen</a:t>
            </a:r>
            <a:r>
              <a:rPr lang="en-US" dirty="0"/>
              <a:t> </a:t>
            </a:r>
            <a:r>
              <a:rPr lang="en-US" dirty="0" err="1"/>
              <a:t>harjoiteltava</a:t>
            </a:r>
            <a:r>
              <a:rPr lang="en-US" dirty="0"/>
              <a:t> </a:t>
            </a:r>
            <a:r>
              <a:rPr lang="en-US" dirty="0" err="1"/>
              <a:t>teksti</a:t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Itsearviointi</a:t>
            </a:r>
            <a:r>
              <a:rPr lang="en-US" dirty="0"/>
              <a:t>, </a:t>
            </a:r>
            <a:r>
              <a:rPr lang="en-US" dirty="0" err="1"/>
              <a:t>avautuu</a:t>
            </a:r>
            <a:r>
              <a:rPr lang="en-US" dirty="0"/>
              <a:t> </a:t>
            </a:r>
            <a:r>
              <a:rPr lang="en-US" dirty="0" err="1"/>
              <a:t>perjantaisin</a:t>
            </a:r>
            <a:r>
              <a:rPr lang="en-US" dirty="0"/>
              <a:t> </a:t>
            </a:r>
            <a:r>
              <a:rPr lang="en-US" dirty="0" err="1"/>
              <a:t>klo</a:t>
            </a:r>
            <a:r>
              <a:rPr lang="en-US" dirty="0"/>
              <a:t> 13.00</a:t>
            </a:r>
          </a:p>
          <a:p>
            <a:r>
              <a:rPr lang="en-US" dirty="0" err="1"/>
              <a:t>Tavoitteena</a:t>
            </a:r>
            <a:r>
              <a:rPr lang="en-US" dirty="0"/>
              <a:t> </a:t>
            </a:r>
            <a:r>
              <a:rPr lang="en-US" dirty="0" err="1"/>
              <a:t>harjaantua</a:t>
            </a:r>
            <a:r>
              <a:rPr lang="en-US" dirty="0"/>
              <a:t> </a:t>
            </a:r>
            <a:r>
              <a:rPr lang="en-US" dirty="0" err="1"/>
              <a:t>sähköisen</a:t>
            </a:r>
            <a:r>
              <a:rPr lang="en-US" dirty="0"/>
              <a:t> </a:t>
            </a:r>
            <a:r>
              <a:rPr lang="en-US" dirty="0" err="1"/>
              <a:t>työskentelyn</a:t>
            </a:r>
            <a:r>
              <a:rPr lang="en-US" dirty="0"/>
              <a:t> </a:t>
            </a:r>
            <a:r>
              <a:rPr lang="en-US" dirty="0" err="1"/>
              <a:t>taitajaksi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356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E43268-9D81-4153-823E-CE9F73E3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MYÖNTEISYYS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C1F2BD-CBE6-44D9-8ABD-1291A8CFD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Kaupungin koulujen </a:t>
            </a:r>
            <a:r>
              <a:rPr lang="fi-FI"/>
              <a:t>kärkiteema</a:t>
            </a:r>
            <a:endParaRPr lang="fi-FI" dirty="0"/>
          </a:p>
          <a:p>
            <a:r>
              <a:rPr lang="fi-FI" dirty="0"/>
              <a:t>Toteutus luokassa vuoden mittaisena Tyytyväisyys-projektina:</a:t>
            </a:r>
            <a:br>
              <a:rPr lang="fi-FI" dirty="0"/>
            </a:br>
            <a:br>
              <a:rPr lang="fi-FI" dirty="0"/>
            </a:br>
            <a:r>
              <a:rPr lang="fi-FI" dirty="0"/>
              <a:t>1. kuukausittainen painopistevalinta</a:t>
            </a:r>
            <a:br>
              <a:rPr lang="fi-FI" dirty="0"/>
            </a:br>
            <a:r>
              <a:rPr lang="fi-FI" dirty="0"/>
              <a:t>2. itsearviointi kuukausittain</a:t>
            </a:r>
          </a:p>
        </p:txBody>
      </p:sp>
    </p:spTree>
    <p:extLst>
      <p:ext uri="{BB962C8B-B14F-4D97-AF65-F5344CB8AC3E}">
        <p14:creationId xmlns:p14="http://schemas.microsoft.com/office/powerpoint/2010/main" val="6088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67121-F3EA-49B6-AF12-F8D3E73E3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LUOKAN PEDANET -SIVU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E03FF-C6B0-4552-892C-B10EF8688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Läksyt</a:t>
            </a:r>
          </a:p>
          <a:p>
            <a:r>
              <a:rPr lang="en-US" dirty="0" err="1"/>
              <a:t>Kalenterissa</a:t>
            </a:r>
            <a:r>
              <a:rPr lang="en-US" dirty="0"/>
              <a:t> </a:t>
            </a:r>
            <a:r>
              <a:rPr lang="en-US" dirty="0" err="1"/>
              <a:t>ajankohtaisista</a:t>
            </a:r>
            <a:r>
              <a:rPr lang="en-US" dirty="0"/>
              <a:t> </a:t>
            </a:r>
            <a:r>
              <a:rPr lang="en-US" dirty="0" err="1"/>
              <a:t>asioista</a:t>
            </a:r>
          </a:p>
          <a:p>
            <a:r>
              <a:rPr lang="en-US" dirty="0"/>
              <a:t>Lasten </a:t>
            </a:r>
            <a:r>
              <a:rPr lang="en-US" dirty="0" err="1"/>
              <a:t>tuotoksia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 err="1"/>
              <a:t>Pedanetissa</a:t>
            </a:r>
            <a:r>
              <a:rPr lang="en-US" dirty="0"/>
              <a:t> </a:t>
            </a:r>
            <a:r>
              <a:rPr lang="en-US" dirty="0" err="1"/>
              <a:t>lapsella</a:t>
            </a:r>
            <a:r>
              <a:rPr lang="en-US" dirty="0"/>
              <a:t> </a:t>
            </a:r>
            <a:r>
              <a:rPr lang="en-US" dirty="0" err="1"/>
              <a:t>oman</a:t>
            </a:r>
            <a:r>
              <a:rPr lang="en-US" dirty="0"/>
              <a:t> </a:t>
            </a:r>
            <a:r>
              <a:rPr lang="en-US" dirty="0" err="1"/>
              <a:t>tila</a:t>
            </a:r>
            <a:r>
              <a:rPr lang="en-US" dirty="0"/>
              <a:t>, </a:t>
            </a:r>
            <a:r>
              <a:rPr lang="en-US" dirty="0" err="1"/>
              <a:t>johon</a:t>
            </a:r>
            <a:r>
              <a:rPr lang="en-US" dirty="0"/>
              <a:t> </a:t>
            </a:r>
            <a:r>
              <a:rPr lang="en-US" dirty="0" err="1"/>
              <a:t>tuotetaan</a:t>
            </a:r>
            <a:r>
              <a:rPr lang="en-US" dirty="0"/>
              <a:t> </a:t>
            </a:r>
            <a:r>
              <a:rPr lang="en-US" dirty="0" err="1"/>
              <a:t>koulutöitä</a:t>
            </a:r>
          </a:p>
        </p:txBody>
      </p:sp>
    </p:spTree>
    <p:extLst>
      <p:ext uri="{BB962C8B-B14F-4D97-AF65-F5344CB8AC3E}">
        <p14:creationId xmlns:p14="http://schemas.microsoft.com/office/powerpoint/2010/main" val="1586094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13721</TotalTime>
  <Words>305</Words>
  <Application>Microsoft Office PowerPoint</Application>
  <PresentationFormat>Laajakuva</PresentationFormat>
  <Paragraphs>48</Paragraphs>
  <Slides>11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Kuiskaus</vt:lpstr>
      <vt:lpstr>VANHEMPAINILTA  4. LK</vt:lpstr>
      <vt:lpstr>4. lk:n opetus</vt:lpstr>
      <vt:lpstr>KÄRKITAVOITTEET</vt:lpstr>
      <vt:lpstr>30´</vt:lpstr>
      <vt:lpstr>KIRJOITTAMINEN</vt:lpstr>
      <vt:lpstr>LUKEMINEN</vt:lpstr>
      <vt:lpstr>VIIKKOVIHKO</vt:lpstr>
      <vt:lpstr>MYÖNTEISYYS</vt:lpstr>
      <vt:lpstr>LUOKAN PEDANET -SIVU</vt:lpstr>
      <vt:lpstr>VARAINHANKINTA</vt:lpstr>
      <vt:lpstr>KOHTI ONNISTUNUTTA KOULUVUOTTA ILON KAUTTA!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Mäkelä Petri</dc:creator>
  <cp:lastModifiedBy>Mäkelä Petri</cp:lastModifiedBy>
  <cp:revision>112</cp:revision>
  <dcterms:created xsi:type="dcterms:W3CDTF">2021-08-18T10:43:28Z</dcterms:created>
  <dcterms:modified xsi:type="dcterms:W3CDTF">2022-09-06T16:39:29Z</dcterms:modified>
</cp:coreProperties>
</file>