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5222A9-636B-4A17-57CB-C87E47804C50}" v="152" dt="2022-11-18T10:27:20.893"/>
    <p1510:client id="{B6D8DA8E-D540-4933-9E12-49DB111CC6FE}" v="162" dt="2022-11-18T09:56:37.8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76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71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033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81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72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11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89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8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9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10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11/18/2022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96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/>
            <a:ahLst/>
            <a:cxnLst/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E08562-BC69-050D-1024-730F5871B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0040000">
            <a:off x="492659" y="576416"/>
            <a:ext cx="2280819" cy="118839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dirty="0"/>
              <a:t>MUSTIKKA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FD5CA6C3-3811-E9B0-21CC-8D7114A6749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12123" r="-1" b="-1"/>
          <a:stretch/>
        </p:blipFill>
        <p:spPr>
          <a:xfrm>
            <a:off x="9872" y="2431513"/>
            <a:ext cx="5416261" cy="4424065"/>
          </a:xfrm>
          <a:custGeom>
            <a:avLst/>
            <a:gdLst/>
            <a:ahLst/>
            <a:cxnLst/>
            <a:rect l="l" t="t" r="r" b="b"/>
            <a:pathLst>
              <a:path w="5531320" h="4424065">
                <a:moveTo>
                  <a:pt x="4292328" y="3931444"/>
                </a:moveTo>
                <a:cubicBezTo>
                  <a:pt x="3830135" y="4131325"/>
                  <a:pt x="3346708" y="4259111"/>
                  <a:pt x="2855653" y="4364392"/>
                </a:cubicBezTo>
                <a:lnTo>
                  <a:pt x="2855525" y="4364392"/>
                </a:lnTo>
                <a:cubicBezTo>
                  <a:pt x="3386634" y="4394018"/>
                  <a:pt x="3853531" y="4210158"/>
                  <a:pt x="4292328" y="3931444"/>
                </a:cubicBezTo>
                <a:close/>
                <a:moveTo>
                  <a:pt x="4302118" y="3923561"/>
                </a:moveTo>
                <a:lnTo>
                  <a:pt x="4301102" y="3924959"/>
                </a:lnTo>
                <a:lnTo>
                  <a:pt x="4302881" y="3924959"/>
                </a:lnTo>
                <a:close/>
                <a:moveTo>
                  <a:pt x="3885572" y="334733"/>
                </a:moveTo>
                <a:cubicBezTo>
                  <a:pt x="4046889" y="406840"/>
                  <a:pt x="4203653" y="488713"/>
                  <a:pt x="4355013" y="579880"/>
                </a:cubicBezTo>
                <a:cubicBezTo>
                  <a:pt x="4662082" y="768063"/>
                  <a:pt x="4933803" y="995790"/>
                  <a:pt x="5144619" y="1290779"/>
                </a:cubicBezTo>
                <a:cubicBezTo>
                  <a:pt x="5314365" y="1528042"/>
                  <a:pt x="5426258" y="1789591"/>
                  <a:pt x="5468598" y="2088522"/>
                </a:cubicBezTo>
                <a:cubicBezTo>
                  <a:pt x="5479330" y="2001424"/>
                  <a:pt x="5480182" y="1913385"/>
                  <a:pt x="5471141" y="1826083"/>
                </a:cubicBezTo>
                <a:cubicBezTo>
                  <a:pt x="5455337" y="1662962"/>
                  <a:pt x="5406307" y="1504799"/>
                  <a:pt x="5327080" y="1361348"/>
                </a:cubicBezTo>
                <a:cubicBezTo>
                  <a:pt x="5206160" y="1140233"/>
                  <a:pt x="5033362" y="965782"/>
                  <a:pt x="4833354" y="816507"/>
                </a:cubicBezTo>
                <a:cubicBezTo>
                  <a:pt x="4597235" y="640276"/>
                  <a:pt x="4336322" y="509438"/>
                  <a:pt x="4063457" y="400724"/>
                </a:cubicBezTo>
                <a:cubicBezTo>
                  <a:pt x="4033360" y="388607"/>
                  <a:pt x="4003060" y="376909"/>
                  <a:pt x="3972544" y="365631"/>
                </a:cubicBezTo>
                <a:cubicBezTo>
                  <a:pt x="3943680" y="354950"/>
                  <a:pt x="3914563" y="345033"/>
                  <a:pt x="3885572" y="334733"/>
                </a:cubicBezTo>
                <a:close/>
                <a:moveTo>
                  <a:pt x="3865737" y="329520"/>
                </a:moveTo>
                <a:cubicBezTo>
                  <a:pt x="3865737" y="329520"/>
                  <a:pt x="3865737" y="330410"/>
                  <a:pt x="3866500" y="330537"/>
                </a:cubicBezTo>
                <a:lnTo>
                  <a:pt x="3869806" y="330156"/>
                </a:lnTo>
                <a:close/>
                <a:moveTo>
                  <a:pt x="2219772" y="85645"/>
                </a:moveTo>
                <a:cubicBezTo>
                  <a:pt x="2206943" y="84005"/>
                  <a:pt x="2193910" y="85264"/>
                  <a:pt x="2181627" y="89333"/>
                </a:cubicBezTo>
                <a:cubicBezTo>
                  <a:pt x="1932920" y="125113"/>
                  <a:pt x="1690800" y="197118"/>
                  <a:pt x="1462972" y="303073"/>
                </a:cubicBezTo>
                <a:cubicBezTo>
                  <a:pt x="971789" y="529528"/>
                  <a:pt x="578130" y="865460"/>
                  <a:pt x="308698" y="1338461"/>
                </a:cubicBezTo>
                <a:cubicBezTo>
                  <a:pt x="180225" y="1561852"/>
                  <a:pt x="97653" y="1808638"/>
                  <a:pt x="65840" y="2064364"/>
                </a:cubicBezTo>
                <a:cubicBezTo>
                  <a:pt x="71943" y="2050505"/>
                  <a:pt x="77284" y="2036391"/>
                  <a:pt x="82115" y="2022150"/>
                </a:cubicBezTo>
                <a:cubicBezTo>
                  <a:pt x="170104" y="1763653"/>
                  <a:pt x="279580" y="1515073"/>
                  <a:pt x="423261" y="1282260"/>
                </a:cubicBezTo>
                <a:cubicBezTo>
                  <a:pt x="630770" y="945565"/>
                  <a:pt x="895371" y="664944"/>
                  <a:pt x="1231812" y="454001"/>
                </a:cubicBezTo>
                <a:cubicBezTo>
                  <a:pt x="1535193" y="263783"/>
                  <a:pt x="1866802" y="149729"/>
                  <a:pt x="2219772" y="85645"/>
                </a:cubicBezTo>
                <a:close/>
                <a:moveTo>
                  <a:pt x="2612541" y="836"/>
                </a:moveTo>
                <a:cubicBezTo>
                  <a:pt x="2715914" y="-4250"/>
                  <a:pt x="2831240" y="14695"/>
                  <a:pt x="2946311" y="35548"/>
                </a:cubicBezTo>
                <a:cubicBezTo>
                  <a:pt x="3291652" y="98106"/>
                  <a:pt x="3631144" y="182915"/>
                  <a:pt x="3961100" y="303581"/>
                </a:cubicBezTo>
                <a:cubicBezTo>
                  <a:pt x="4278341" y="419543"/>
                  <a:pt x="4581341" y="563350"/>
                  <a:pt x="4854588" y="764502"/>
                </a:cubicBezTo>
                <a:cubicBezTo>
                  <a:pt x="5067438" y="921152"/>
                  <a:pt x="5250408" y="1105521"/>
                  <a:pt x="5377813" y="1339732"/>
                </a:cubicBezTo>
                <a:cubicBezTo>
                  <a:pt x="5459812" y="1489986"/>
                  <a:pt x="5510304" y="1655396"/>
                  <a:pt x="5526198" y="1825829"/>
                </a:cubicBezTo>
                <a:cubicBezTo>
                  <a:pt x="5538277" y="1951327"/>
                  <a:pt x="5527342" y="2074917"/>
                  <a:pt x="5510558" y="2199398"/>
                </a:cubicBezTo>
                <a:cubicBezTo>
                  <a:pt x="5502967" y="2266991"/>
                  <a:pt x="5502713" y="2335195"/>
                  <a:pt x="5509796" y="2402839"/>
                </a:cubicBezTo>
                <a:cubicBezTo>
                  <a:pt x="5534208" y="2664197"/>
                  <a:pt x="5468472" y="2926051"/>
                  <a:pt x="5323520" y="3144890"/>
                </a:cubicBezTo>
                <a:cubicBezTo>
                  <a:pt x="5201340" y="3332234"/>
                  <a:pt x="5041042" y="3491719"/>
                  <a:pt x="4853062" y="3612932"/>
                </a:cubicBezTo>
                <a:cubicBezTo>
                  <a:pt x="4671110" y="3732072"/>
                  <a:pt x="4498566" y="3864563"/>
                  <a:pt x="4316359" y="3982940"/>
                </a:cubicBezTo>
                <a:cubicBezTo>
                  <a:pt x="4019717" y="4175573"/>
                  <a:pt x="3701077" y="4317347"/>
                  <a:pt x="3352557" y="4386771"/>
                </a:cubicBezTo>
                <a:cubicBezTo>
                  <a:pt x="3160954" y="4425590"/>
                  <a:pt x="2964456" y="4434173"/>
                  <a:pt x="2770207" y="4412201"/>
                </a:cubicBezTo>
                <a:cubicBezTo>
                  <a:pt x="2685525" y="4402537"/>
                  <a:pt x="2599953" y="4402410"/>
                  <a:pt x="2514889" y="4393637"/>
                </a:cubicBezTo>
                <a:cubicBezTo>
                  <a:pt x="2307137" y="4370851"/>
                  <a:pt x="2102209" y="4327277"/>
                  <a:pt x="1903167" y="4263562"/>
                </a:cubicBezTo>
                <a:cubicBezTo>
                  <a:pt x="1560623" y="4156119"/>
                  <a:pt x="1238932" y="4006972"/>
                  <a:pt x="948393" y="3794249"/>
                </a:cubicBezTo>
                <a:cubicBezTo>
                  <a:pt x="647554" y="3573897"/>
                  <a:pt x="396813" y="3308660"/>
                  <a:pt x="223634" y="2975526"/>
                </a:cubicBezTo>
                <a:cubicBezTo>
                  <a:pt x="129454" y="2796370"/>
                  <a:pt x="67150" y="2602198"/>
                  <a:pt x="39520" y="2401695"/>
                </a:cubicBezTo>
                <a:cubicBezTo>
                  <a:pt x="34510" y="2367555"/>
                  <a:pt x="26729" y="2333872"/>
                  <a:pt x="16252" y="2300991"/>
                </a:cubicBezTo>
                <a:cubicBezTo>
                  <a:pt x="-9179" y="2218598"/>
                  <a:pt x="-24" y="2135695"/>
                  <a:pt x="11801" y="2053556"/>
                </a:cubicBezTo>
                <a:cubicBezTo>
                  <a:pt x="93686" y="1480615"/>
                  <a:pt x="377868" y="1021983"/>
                  <a:pt x="812850" y="651084"/>
                </a:cubicBezTo>
                <a:cubicBezTo>
                  <a:pt x="1176755" y="340201"/>
                  <a:pt x="1598260" y="146042"/>
                  <a:pt x="2066810" y="52586"/>
                </a:cubicBezTo>
                <a:cubicBezTo>
                  <a:pt x="2154544" y="35039"/>
                  <a:pt x="2243041" y="23087"/>
                  <a:pt x="2332046" y="14441"/>
                </a:cubicBezTo>
                <a:cubicBezTo>
                  <a:pt x="2421052" y="5794"/>
                  <a:pt x="2508913" y="2107"/>
                  <a:pt x="2612541" y="836"/>
                </a:cubicBezTo>
                <a:close/>
              </a:path>
            </a:pathLst>
          </a:custGeom>
        </p:spPr>
      </p:pic>
      <p:sp>
        <p:nvSpPr>
          <p:cNvPr id="14" name="Rectangle 6">
            <a:extLst>
              <a:ext uri="{FF2B5EF4-FFF2-40B4-BE49-F238E27FC236}">
                <a16:creationId xmlns:a16="http://schemas.microsoft.com/office/drawing/2014/main" id="{3EB27620-B0B1-4232-A055-99D347606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3815" y="2895147"/>
            <a:ext cx="3474720" cy="27432"/>
          </a:xfrm>
          <a:custGeom>
            <a:avLst/>
            <a:gdLst>
              <a:gd name="connsiteX0" fmla="*/ 0 w 3474720"/>
              <a:gd name="connsiteY0" fmla="*/ 0 h 27432"/>
              <a:gd name="connsiteX1" fmla="*/ 660197 w 3474720"/>
              <a:gd name="connsiteY1" fmla="*/ 0 h 27432"/>
              <a:gd name="connsiteX2" fmla="*/ 1355141 w 3474720"/>
              <a:gd name="connsiteY2" fmla="*/ 0 h 27432"/>
              <a:gd name="connsiteX3" fmla="*/ 2084832 w 3474720"/>
              <a:gd name="connsiteY3" fmla="*/ 0 h 27432"/>
              <a:gd name="connsiteX4" fmla="*/ 2814523 w 3474720"/>
              <a:gd name="connsiteY4" fmla="*/ 0 h 27432"/>
              <a:gd name="connsiteX5" fmla="*/ 3474720 w 3474720"/>
              <a:gd name="connsiteY5" fmla="*/ 0 h 27432"/>
              <a:gd name="connsiteX6" fmla="*/ 3474720 w 3474720"/>
              <a:gd name="connsiteY6" fmla="*/ 27432 h 27432"/>
              <a:gd name="connsiteX7" fmla="*/ 2710282 w 3474720"/>
              <a:gd name="connsiteY7" fmla="*/ 27432 h 27432"/>
              <a:gd name="connsiteX8" fmla="*/ 1945843 w 3474720"/>
              <a:gd name="connsiteY8" fmla="*/ 27432 h 27432"/>
              <a:gd name="connsiteX9" fmla="*/ 1250899 w 3474720"/>
              <a:gd name="connsiteY9" fmla="*/ 27432 h 27432"/>
              <a:gd name="connsiteX10" fmla="*/ 0 w 3474720"/>
              <a:gd name="connsiteY10" fmla="*/ 27432 h 27432"/>
              <a:gd name="connsiteX11" fmla="*/ 0 w 347472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4720" h="27432" fill="none" extrusionOk="0">
                <a:moveTo>
                  <a:pt x="0" y="0"/>
                </a:moveTo>
                <a:cubicBezTo>
                  <a:pt x="307185" y="-8713"/>
                  <a:pt x="392307" y="-13121"/>
                  <a:pt x="660197" y="0"/>
                </a:cubicBezTo>
                <a:cubicBezTo>
                  <a:pt x="928087" y="13121"/>
                  <a:pt x="1167029" y="-2668"/>
                  <a:pt x="1355141" y="0"/>
                </a:cubicBezTo>
                <a:cubicBezTo>
                  <a:pt x="1543253" y="2668"/>
                  <a:pt x="1739408" y="-6709"/>
                  <a:pt x="2084832" y="0"/>
                </a:cubicBezTo>
                <a:cubicBezTo>
                  <a:pt x="2430256" y="6709"/>
                  <a:pt x="2538889" y="29706"/>
                  <a:pt x="2814523" y="0"/>
                </a:cubicBezTo>
                <a:cubicBezTo>
                  <a:pt x="3090157" y="-29706"/>
                  <a:pt x="3152920" y="-15446"/>
                  <a:pt x="3474720" y="0"/>
                </a:cubicBezTo>
                <a:cubicBezTo>
                  <a:pt x="3473554" y="7395"/>
                  <a:pt x="3474765" y="21864"/>
                  <a:pt x="3474720" y="27432"/>
                </a:cubicBezTo>
                <a:cubicBezTo>
                  <a:pt x="3275380" y="12730"/>
                  <a:pt x="2958934" y="10130"/>
                  <a:pt x="2710282" y="27432"/>
                </a:cubicBezTo>
                <a:cubicBezTo>
                  <a:pt x="2461630" y="44734"/>
                  <a:pt x="2131168" y="43757"/>
                  <a:pt x="1945843" y="27432"/>
                </a:cubicBezTo>
                <a:cubicBezTo>
                  <a:pt x="1760518" y="11107"/>
                  <a:pt x="1444829" y="-3738"/>
                  <a:pt x="1250899" y="27432"/>
                </a:cubicBezTo>
                <a:cubicBezTo>
                  <a:pt x="1056969" y="58602"/>
                  <a:pt x="444992" y="52761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474720" h="27432" stroke="0" extrusionOk="0">
                <a:moveTo>
                  <a:pt x="0" y="0"/>
                </a:moveTo>
                <a:cubicBezTo>
                  <a:pt x="300114" y="-5103"/>
                  <a:pt x="525093" y="-25284"/>
                  <a:pt x="660197" y="0"/>
                </a:cubicBezTo>
                <a:cubicBezTo>
                  <a:pt x="795301" y="25284"/>
                  <a:pt x="1023172" y="17955"/>
                  <a:pt x="1250899" y="0"/>
                </a:cubicBezTo>
                <a:cubicBezTo>
                  <a:pt x="1478626" y="-17955"/>
                  <a:pt x="1782079" y="-27844"/>
                  <a:pt x="2015338" y="0"/>
                </a:cubicBezTo>
                <a:cubicBezTo>
                  <a:pt x="2248597" y="27844"/>
                  <a:pt x="2491007" y="27648"/>
                  <a:pt x="2675534" y="0"/>
                </a:cubicBezTo>
                <a:cubicBezTo>
                  <a:pt x="2860061" y="-27648"/>
                  <a:pt x="3088679" y="-3661"/>
                  <a:pt x="3474720" y="0"/>
                </a:cubicBezTo>
                <a:cubicBezTo>
                  <a:pt x="3474913" y="12649"/>
                  <a:pt x="3473732" y="17989"/>
                  <a:pt x="3474720" y="27432"/>
                </a:cubicBezTo>
                <a:cubicBezTo>
                  <a:pt x="3317198" y="15714"/>
                  <a:pt x="2959205" y="52182"/>
                  <a:pt x="2779776" y="27432"/>
                </a:cubicBezTo>
                <a:cubicBezTo>
                  <a:pt x="2600347" y="2682"/>
                  <a:pt x="2382660" y="-684"/>
                  <a:pt x="2015338" y="27432"/>
                </a:cubicBezTo>
                <a:cubicBezTo>
                  <a:pt x="1648016" y="55548"/>
                  <a:pt x="1641073" y="39646"/>
                  <a:pt x="1424635" y="27432"/>
                </a:cubicBezTo>
                <a:cubicBezTo>
                  <a:pt x="1208197" y="15218"/>
                  <a:pt x="1021559" y="15893"/>
                  <a:pt x="729691" y="27432"/>
                </a:cubicBezTo>
                <a:cubicBezTo>
                  <a:pt x="437823" y="38971"/>
                  <a:pt x="153856" y="-2647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4D8FC3"/>
          </a:solidFill>
          <a:ln w="38100" cap="rnd">
            <a:solidFill>
              <a:srgbClr val="4D8FC3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A5A34-7BDF-DEFC-F185-839CB0022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3201" y="322922"/>
            <a:ext cx="5747459" cy="591203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Mustikassa</a:t>
            </a:r>
            <a:r>
              <a:rPr lang="en-US" dirty="0"/>
              <a:t> on E-</a:t>
            </a:r>
            <a:r>
              <a:rPr lang="en-US" dirty="0" err="1"/>
              <a:t>vitadiimeja</a:t>
            </a:r>
            <a:r>
              <a:rPr lang="en-US" dirty="0"/>
              <a:t> ja </a:t>
            </a:r>
            <a:r>
              <a:rPr lang="en-US" dirty="0" err="1"/>
              <a:t>jonkin</a:t>
            </a:r>
            <a:r>
              <a:rPr lang="en-US" dirty="0"/>
              <a:t> </a:t>
            </a:r>
            <a:r>
              <a:rPr lang="en-US" dirty="0" err="1"/>
              <a:t>verran</a:t>
            </a:r>
            <a:r>
              <a:rPr lang="en-US" dirty="0"/>
              <a:t> C-</a:t>
            </a:r>
            <a:r>
              <a:rPr lang="en-US" dirty="0" err="1"/>
              <a:t>vitaminia</a:t>
            </a:r>
            <a:r>
              <a:rPr lang="en-US" dirty="0"/>
              <a:t>. On </a:t>
            </a:r>
            <a:r>
              <a:rPr lang="en-US" dirty="0" err="1"/>
              <a:t>hyvä</a:t>
            </a:r>
            <a:r>
              <a:rPr lang="en-US" dirty="0"/>
              <a:t> </a:t>
            </a:r>
            <a:r>
              <a:rPr lang="en-US" dirty="0" err="1"/>
              <a:t>ravintokuidun</a:t>
            </a:r>
            <a:r>
              <a:rPr lang="en-US" dirty="0"/>
              <a:t> </a:t>
            </a:r>
            <a:r>
              <a:rPr lang="en-US" dirty="0" err="1"/>
              <a:t>lähde</a:t>
            </a:r>
            <a:r>
              <a:rPr lang="en-US" dirty="0"/>
              <a:t>. </a:t>
            </a:r>
            <a:r>
              <a:rPr lang="en-US" dirty="0" err="1"/>
              <a:t>Vuivattuja</a:t>
            </a:r>
            <a:r>
              <a:rPr lang="en-US" dirty="0"/>
              <a:t> </a:t>
            </a:r>
            <a:r>
              <a:rPr lang="en-US" dirty="0" err="1"/>
              <a:t>Mustikoita</a:t>
            </a:r>
            <a:r>
              <a:rPr lang="en-US" dirty="0"/>
              <a:t> on </a:t>
            </a:r>
            <a:r>
              <a:rPr lang="en-US" dirty="0" err="1"/>
              <a:t>kautta</a:t>
            </a:r>
            <a:r>
              <a:rPr lang="en-US" dirty="0"/>
              <a:t> </a:t>
            </a:r>
            <a:r>
              <a:rPr lang="en-US" dirty="0" err="1"/>
              <a:t>aikojen</a:t>
            </a:r>
            <a:r>
              <a:rPr lang="en-US" dirty="0"/>
              <a:t> </a:t>
            </a:r>
            <a:r>
              <a:rPr lang="en-US" dirty="0" err="1"/>
              <a:t>käytette</a:t>
            </a:r>
            <a:r>
              <a:rPr lang="en-US" dirty="0"/>
              <a:t> </a:t>
            </a:r>
            <a:r>
              <a:rPr lang="en-US" dirty="0" err="1"/>
              <a:t>lääkkeennä</a:t>
            </a:r>
            <a:r>
              <a:rPr lang="en-US" dirty="0"/>
              <a:t> </a:t>
            </a:r>
            <a:r>
              <a:rPr lang="en-US" dirty="0" err="1"/>
              <a:t>vatsavaivoihin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Superruoksi</a:t>
            </a:r>
            <a:r>
              <a:rPr lang="en-US" dirty="0"/>
              <a:t> </a:t>
            </a:r>
            <a:r>
              <a:rPr lang="en-US" dirty="0" err="1"/>
              <a:t>mustikan</a:t>
            </a:r>
            <a:r>
              <a:rPr lang="en-US" dirty="0"/>
              <a:t> </a:t>
            </a:r>
            <a:r>
              <a:rPr lang="en-US" dirty="0" err="1"/>
              <a:t>tekevät</a:t>
            </a:r>
            <a:r>
              <a:rPr lang="en-US" dirty="0"/>
              <a:t> </a:t>
            </a:r>
            <a:r>
              <a:rPr lang="en-US" dirty="0" err="1"/>
              <a:t>sen</a:t>
            </a:r>
            <a:r>
              <a:rPr lang="en-US" dirty="0"/>
              <a:t> </a:t>
            </a:r>
            <a:r>
              <a:rPr lang="en-US" dirty="0" err="1"/>
              <a:t>sisältävät</a:t>
            </a:r>
            <a:r>
              <a:rPr lang="en-US" dirty="0"/>
              <a:t> </a:t>
            </a:r>
            <a:r>
              <a:rPr lang="en-US" dirty="0" err="1"/>
              <a:t>polyfenolit</a:t>
            </a:r>
            <a:r>
              <a:rPr lang="en-US" dirty="0"/>
              <a:t>,</a:t>
            </a:r>
          </a:p>
          <a:p>
            <a:r>
              <a:rPr lang="en-US" dirty="0" err="1"/>
              <a:t>Monikäytöinen</a:t>
            </a:r>
            <a:r>
              <a:rPr lang="en-US" dirty="0"/>
              <a:t> Mustikka </a:t>
            </a:r>
            <a:r>
              <a:rPr lang="en-US" dirty="0" err="1"/>
              <a:t>sopii</a:t>
            </a:r>
            <a:r>
              <a:rPr lang="en-US" dirty="0"/>
              <a:t> </a:t>
            </a:r>
            <a:r>
              <a:rPr lang="en-US" dirty="0" err="1"/>
              <a:t>leivonnaisiin</a:t>
            </a:r>
            <a:r>
              <a:rPr lang="en-US" dirty="0"/>
              <a:t>, </a:t>
            </a:r>
            <a:r>
              <a:rPr lang="en-US" dirty="0" err="1"/>
              <a:t>kekseihin</a:t>
            </a:r>
            <a:r>
              <a:rPr lang="en-US" dirty="0"/>
              <a:t>, </a:t>
            </a:r>
            <a:r>
              <a:rPr lang="en-US" dirty="0" err="1"/>
              <a:t>puuroihin</a:t>
            </a:r>
            <a:r>
              <a:rPr lang="en-US" dirty="0"/>
              <a:t> ja </a:t>
            </a:r>
            <a:r>
              <a:rPr lang="en-US" dirty="0" err="1"/>
              <a:t>jälkiruokiin</a:t>
            </a:r>
          </a:p>
        </p:txBody>
      </p:sp>
    </p:spTree>
    <p:extLst>
      <p:ext uri="{BB962C8B-B14F-4D97-AF65-F5344CB8AC3E}">
        <p14:creationId xmlns:p14="http://schemas.microsoft.com/office/powerpoint/2010/main" val="1328027593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LeftStep">
      <a:dk1>
        <a:srgbClr val="000000"/>
      </a:dk1>
      <a:lt1>
        <a:srgbClr val="FFFFFF"/>
      </a:lt1>
      <a:dk2>
        <a:srgbClr val="313820"/>
      </a:dk2>
      <a:lt2>
        <a:srgbClr val="E8E5E2"/>
      </a:lt2>
      <a:accent1>
        <a:srgbClr val="4D8FC3"/>
      </a:accent1>
      <a:accent2>
        <a:srgbClr val="3BAEB1"/>
      </a:accent2>
      <a:accent3>
        <a:srgbClr val="47B68A"/>
      </a:accent3>
      <a:accent4>
        <a:srgbClr val="3BB152"/>
      </a:accent4>
      <a:accent5>
        <a:srgbClr val="60B547"/>
      </a:accent5>
      <a:accent6>
        <a:srgbClr val="85AF3A"/>
      </a:accent6>
      <a:hlink>
        <a:srgbClr val="B6723C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SketchyVTI</vt:lpstr>
      <vt:lpstr>MUSTIKKA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113</cp:revision>
  <dcterms:created xsi:type="dcterms:W3CDTF">2022-11-18T09:42:12Z</dcterms:created>
  <dcterms:modified xsi:type="dcterms:W3CDTF">2022-11-18T10:30:57Z</dcterms:modified>
</cp:coreProperties>
</file>