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34E7EA-EAF2-44EB-829E-CCD61EAE0B1F}" v="219" dt="2022-11-18T10:27:24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BEA27-D48D-00B2-1DB1-A7003A852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700"/>
              <a:t>                puolukka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Kuva 5" descr="Kuva, joka sisältää kohteen ruoho, ulko, hedelmä, marja&#10;&#10;Kuvaus luotu automaattisesti">
            <a:extLst>
              <a:ext uri="{FF2B5EF4-FFF2-40B4-BE49-F238E27FC236}">
                <a16:creationId xmlns:a16="http://schemas.microsoft.com/office/drawing/2014/main" id="{EA869DCA-768D-6976-196C-DB6A08D548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14619" r="-2" b="-2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244293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D8B7CC-702C-C2E7-9389-185B457170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CCA275A-9F1B-8D67-35DD-B7CFAF78E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10025062" cy="302498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 dirty="0">
                <a:ea typeface="Calibri"/>
                <a:cs typeface="Calibri"/>
              </a:rPr>
              <a:t>Puolukka on moni </a:t>
            </a:r>
            <a:r>
              <a:rPr lang="fi-FI" dirty="0" err="1">
                <a:ea typeface="Calibri"/>
                <a:cs typeface="Calibri"/>
              </a:rPr>
              <a:t>vitam</a:t>
            </a:r>
            <a:r>
              <a:rPr lang="fi-FI" dirty="0" err="1">
                <a:ea typeface="+mn-lt"/>
                <a:cs typeface="+mn-lt"/>
              </a:rPr>
              <a:t>PUOLUKKA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 Puolukka on runsaskuituinen marja.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Siinä on jonkin verran E- ja C-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vitamiineja sekä kivennäisaineista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mm. mangaania. Puolukasta löytyy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monia erilaisia </a:t>
            </a:r>
            <a:r>
              <a:rPr lang="fi-FI" dirty="0" err="1">
                <a:ea typeface="+mn-lt"/>
                <a:cs typeface="+mn-lt"/>
              </a:rPr>
              <a:t>polyfenoleja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 Puolukkaa on perinteisesti käytetty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liharuokien lisäkkeenä. Sitä voidaan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käyttää raaka-aineena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marjakeittoihin, puuroihin, uuniruokiin,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leivonnaisiin ja mehuihin. Marjaa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säilötään pakastamalla, survomalla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tai hyytelöksi tai hilloksi </a:t>
            </a:r>
            <a:r>
              <a:rPr lang="fi-FI" dirty="0" err="1">
                <a:ea typeface="+mn-lt"/>
                <a:cs typeface="+mn-lt"/>
              </a:rPr>
              <a:t>keittämällä</a:t>
            </a:r>
            <a:r>
              <a:rPr lang="fi-FI" dirty="0" err="1">
                <a:ea typeface="Calibri"/>
                <a:cs typeface="Calibri"/>
              </a:rPr>
              <a:t>iininen</a:t>
            </a:r>
            <a:r>
              <a:rPr lang="fi-FI" dirty="0">
                <a:ea typeface="Calibri"/>
                <a:cs typeface="Calibri"/>
              </a:rPr>
              <a:t> marja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99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                puolukka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46</cp:revision>
  <dcterms:created xsi:type="dcterms:W3CDTF">2022-11-18T09:38:27Z</dcterms:created>
  <dcterms:modified xsi:type="dcterms:W3CDTF">2022-11-18T10:32:59Z</dcterms:modified>
</cp:coreProperties>
</file>