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C6F12D-01C4-45D8-86F4-B5A741A775F0}" v="132" dt="2022-11-18T09:52:38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POLULUKKA</a:t>
            </a:r>
            <a:endParaRPr lang="fi-FI" dirty="0"/>
          </a:p>
        </p:txBody>
      </p:sp>
      <p:pic>
        <p:nvPicPr>
          <p:cNvPr id="5" name="Kuva 5" descr="Kuva, joka sisältää kohteen ruoho, ulko, tomaatti, kasvi&#10;&#10;Kuvaus luotu automaattisesti">
            <a:extLst>
              <a:ext uri="{FF2B5EF4-FFF2-40B4-BE49-F238E27FC236}">
                <a16:creationId xmlns:a16="http://schemas.microsoft.com/office/drawing/2014/main" id="{478288C2-3BD1-89A5-2735-7CBBB1767D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6400" y="1722024"/>
            <a:ext cx="5613400" cy="4723639"/>
          </a:xfr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3180FDF-7F16-4DB1-862F-0680867B4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500" y="314325"/>
            <a:ext cx="5295900" cy="58626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1800" dirty="0">
                <a:ea typeface="+mn-lt"/>
                <a:cs typeface="+mn-lt"/>
              </a:rPr>
              <a:t>Puolukka on runsaskuituinen marja.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Siinä on jonkin verran E- ja C-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vitamiineja sekä kivennäisaineista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mm. mangaania. Puolukasta löytyy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monia erilaisia </a:t>
            </a:r>
            <a:r>
              <a:rPr lang="fi-FI" sz="1800" dirty="0" err="1">
                <a:ea typeface="+mn-lt"/>
                <a:cs typeface="+mn-lt"/>
              </a:rPr>
              <a:t>polyfenoleja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 Puolukkaa on perinteisesti käytetty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liharuokien lisäkkeenä. Sitä voidaan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käyttää raaka-aineena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marjakeittoihin, puuroihin, uuniruokiin,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leivonnaisiin ja mehuihin. Marjaa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säilötään pakastamalla, survomalla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tai hyytelöksi tai hilloksi keittämällä. Puolukka on runsaskuituinen marja.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Siinä on jonkin verran E- ja C-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vitamiineja sekä kivennäisaineista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mm. mangaania. Puolukasta löytyy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monia erilaisia </a:t>
            </a:r>
            <a:r>
              <a:rPr lang="fi-FI" sz="1800" dirty="0" err="1">
                <a:ea typeface="+mn-lt"/>
                <a:cs typeface="+mn-lt"/>
              </a:rPr>
              <a:t>polyfenoleja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 Puolukkaa on perinteisesti käytetty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liharuokien lisäkkeenä. Sitä voidaan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käyttää raaka-aineena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marjakeittoihin, puuroihin, uuniruokiin,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leivonnaisiin ja mehuihin. Marjaa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säilötään pakastamalla, survomalla</a:t>
            </a:r>
            <a:br>
              <a:rPr lang="fi-FI" sz="1800" dirty="0">
                <a:ea typeface="+mn-lt"/>
                <a:cs typeface="+mn-lt"/>
              </a:rPr>
            </a:br>
            <a:r>
              <a:rPr lang="fi-FI" sz="1800" dirty="0">
                <a:ea typeface="+mn-lt"/>
                <a:cs typeface="+mn-lt"/>
              </a:rPr>
              <a:t>tai hyytelöksi tai hilloksi keittämällä.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POLULUKKA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50</cp:revision>
  <dcterms:created xsi:type="dcterms:W3CDTF">2022-11-18T09:37:51Z</dcterms:created>
  <dcterms:modified xsi:type="dcterms:W3CDTF">2022-11-18T10:22:39Z</dcterms:modified>
</cp:coreProperties>
</file>