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12192000" cy="6858000"/>
  <p:notesSz cx="6858000" cy="9144000"/>
  <p:defaultTextStyle>
    <a:defPPr rtl="0"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1EF291-5D2E-46C2-8991-563C4C3D502C}" v="237" dt="2022-11-18T09:57:38.110"/>
    <p1510:client id="{AE962FCC-1533-F07D-30F1-CA87B28490B9}" v="7" dt="2022-11-18T10:02:22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6623" autoAdjust="0"/>
  </p:normalViewPr>
  <p:slideViewPr>
    <p:cSldViewPr snapToGrid="0">
      <p:cViewPr varScale="1">
        <p:scale>
          <a:sx n="116" d="100"/>
          <a:sy n="116" d="100"/>
        </p:scale>
        <p:origin x="10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864364B9-2040-40F1-BD5B-3A712D88AA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953FDA2-4F22-4EBC-8CFE-7C7A1D4C68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72F25-2613-415B-85B4-BB63BBEF444F}" type="datetime1">
              <a:rPr lang="fi-FI" smtClean="0"/>
              <a:t>18.11.2022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F4EC1D3-0E53-4BD5-933A-CC854000C5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FDACC16-64DD-4921-A6AF-3BBC11AB2E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8AC91-B3BA-4E83-9C97-285117D643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32031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1796A-BFDF-488E-BF68-F23446FE36A0}" type="datetime1">
              <a:rPr lang="fi-FI" smtClean="0"/>
              <a:pPr/>
              <a:t>18.11.2022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A166F-3E40-4634-B70E-04B420661D4D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691997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Kuva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Suorakulmio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Kuva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Kuva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pPr rtl="0"/>
            <a:r>
              <a:rPr lang="fi-FI" noProof="0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i-FI" noProof="0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 rtlCol="0"/>
          <a:lstStyle/>
          <a:p>
            <a:pPr rtl="0"/>
            <a:fld id="{D286B082-5C6E-43F2-932C-484A84BF47DE}" type="datetime1">
              <a:rPr lang="fi-FI" noProof="0" smtClean="0"/>
              <a:t>18.11.2022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15" name="Suora yhdysviiva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295401" y="4815415"/>
            <a:ext cx="9609666" cy="566738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 rtlCol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8C315D-E361-43BC-8D78-55335CAB5EF1}" type="datetime1">
              <a:rPr lang="fi-FI" noProof="0" smtClean="0"/>
              <a:t>18.11.2022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303868" y="982132"/>
            <a:ext cx="9592732" cy="2954868"/>
          </a:xfrm>
        </p:spPr>
        <p:txBody>
          <a:bodyPr rtlCol="0" anchor="ctr">
            <a:normAutofit/>
          </a:bodyPr>
          <a:lstStyle>
            <a:lvl1pPr algn="ctr">
              <a:defRPr sz="3200" b="0" cap="none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15A1C9-8550-477F-985C-3E9A0BE52B81}" type="datetime1">
              <a:rPr lang="fi-FI" noProof="0" smtClean="0"/>
              <a:t>18.11.2022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15" name="Suora yhdysviiva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46213" y="982132"/>
            <a:ext cx="9296398" cy="2370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4EA1E4-3C05-4893-ABA6-ABBA171D413A}" type="datetime1">
              <a:rPr lang="fi-FI" noProof="0" smtClean="0"/>
              <a:t>18.11.2022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4" name="Tekstiruutu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fi-FI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fi-FI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uora yhdysviiva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295402" y="3308581"/>
            <a:ext cx="9609668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972A0F-6AF0-469E-825F-D4B5CFB735D7}" type="datetime1">
              <a:rPr lang="fi-FI" noProof="0" smtClean="0"/>
              <a:t>18.11.2022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46213" y="982132"/>
            <a:ext cx="9296398" cy="2243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23" name="Tekstin paikkamerkki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8E0C36-3758-4C9A-82A7-7F220322AF78}" type="datetime1">
              <a:rPr lang="fi-FI" noProof="0" smtClean="0"/>
              <a:t>18.11.2022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2" name="Tekstiruutu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fi-FI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fi-FI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uora yhdysviiva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fi-FI" noProof="0"/>
              <a:t>Muokkaa otsikon perustyyliä napsauttamalla</a:t>
            </a:r>
          </a:p>
        </p:txBody>
      </p:sp>
      <p:sp>
        <p:nvSpPr>
          <p:cNvPr id="20" name="Tekstin paikkamerkki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658CA2-9000-4404-996F-EE313AE024EA}" type="datetime1">
              <a:rPr lang="fi-FI" noProof="0" smtClean="0"/>
              <a:t>18.11.2022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15" name="Suora yhdysviiva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AC398B-3557-4FAF-8A28-0C2DB95251EB}" type="datetime1">
              <a:rPr lang="fi-FI" noProof="0" smtClean="0"/>
              <a:t>18.11.2022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14" name="Suora yhdysviiva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 hasCustomPrompt="1"/>
          </p:nvPr>
        </p:nvSpPr>
        <p:spPr>
          <a:xfrm>
            <a:off x="8999356" y="982131"/>
            <a:ext cx="1890895" cy="4893735"/>
          </a:xfrm>
        </p:spPr>
        <p:txBody>
          <a:bodyPr vert="eaVert"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rtlCol="0" anchor="t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9F52B8-B0DA-417E-875C-D5A43286EE42}" type="datetime1">
              <a:rPr lang="fi-FI" noProof="0" smtClean="0"/>
              <a:t>18.11.2022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14" name="Suora yhdysviiva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uora yhdysviiva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B6A0A6-DA6C-4CF6-AEFB-CE9CAB8F058F}" type="datetime1">
              <a:rPr lang="fi-FI" noProof="0" smtClean="0"/>
              <a:t>18.11.2022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97799C9-84D9-46D2-A11E-BCF8A720529D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2015069" y="1752606"/>
            <a:ext cx="8158688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E1505B-88ED-44B8-8136-C489FA6D7761}" type="datetime1">
              <a:rPr lang="fi-FI" noProof="0" smtClean="0"/>
              <a:t>18.11.2022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16" name="Suora yhdysviiva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uora yhdysviiva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FD0457-9FE1-42AC-8B63-B0685B77112A}" type="datetime1">
              <a:rPr lang="fi-FI" noProof="0" smtClean="0"/>
              <a:t>18.11.2022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2DACD0-8A78-47CC-BA85-63E519A8C734}" type="datetime1">
              <a:rPr lang="fi-FI" noProof="0" smtClean="0"/>
              <a:t>18.11.2022</a:t>
            </a:fld>
            <a:endParaRPr lang="fi-FI" noProof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18" name="Suora yhdysviiva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D8D6F8-A51A-4A0E-829A-BF8A0205E289}" type="datetime1">
              <a:rPr lang="fi-FI" noProof="0" smtClean="0"/>
              <a:t>18.11.2022</a:t>
            </a:fld>
            <a:endParaRPr lang="fi-FI" noProof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14" name="Suora yhdysviiva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BC1831-803B-4E26-896C-EA7166DCED56}" type="datetime1">
              <a:rPr lang="fi-FI" noProof="0" smtClean="0"/>
              <a:t>18.11.2022</a:t>
            </a:fld>
            <a:endParaRPr lang="fi-FI" noProof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293811" y="1388534"/>
            <a:ext cx="3718455" cy="1371600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rtlCol="0" anchor="ctr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C22283-A8FD-4B59-A954-6F0457D99483}" type="datetime1">
              <a:rPr lang="fi-FI" noProof="0" smtClean="0"/>
              <a:t>18.11.2022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16" name="Suora yhdysviiva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295399" y="1883832"/>
            <a:ext cx="6241816" cy="1371600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7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B02B15-2B7A-40ED-9919-3A724A9B5DC2}" type="datetime1">
              <a:rPr lang="fi-FI" noProof="0" smtClean="0"/>
              <a:t>18.11.2022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Kuva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Suorakulmio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Kuva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Kuva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610D51D7-F202-4770-81F1-9F69BF0D8646}" type="datetime1">
              <a:rPr lang="fi-FI" noProof="0" smtClean="0"/>
              <a:t>18.11.2022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BB0409-BC84-FF66-7B1E-412E44E21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271" y="300343"/>
            <a:ext cx="9601196" cy="1303867"/>
          </a:xfrm>
        </p:spPr>
        <p:txBody>
          <a:bodyPr/>
          <a:lstStyle/>
          <a:p>
            <a:r>
              <a:rPr lang="fi-FI" dirty="0"/>
              <a:t>mustikka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6567D0-0358-BA47-E1D5-B75D93C1D6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8554" y="1888557"/>
            <a:ext cx="4718304" cy="4252601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Mustikasta on E-vitamiineja  ja </a:t>
            </a:r>
          </a:p>
          <a:p>
            <a:pPr marL="0" indent="0">
              <a:buNone/>
            </a:pPr>
            <a:r>
              <a:rPr lang="fi-FI" dirty="0"/>
              <a:t>Jokin verran C-vitamiinia. On hyvä ravintokuidun lähde. Kuivattuja mustikoita  on kautta aikojen käytetty</a:t>
            </a:r>
          </a:p>
          <a:p>
            <a:pPr marL="0" indent="0">
              <a:buNone/>
            </a:pPr>
            <a:r>
              <a:rPr lang="fi-FI" dirty="0"/>
              <a:t>Lääkkeenä vatsavaivoihin .Superruuaksi mustikantekevän sen sisältämät </a:t>
            </a:r>
            <a:r>
              <a:rPr lang="fi-FI" dirty="0" err="1"/>
              <a:t>polyfenolit</a:t>
            </a:r>
            <a:r>
              <a:rPr lang="fi-FI" dirty="0"/>
              <a:t>,</a:t>
            </a:r>
          </a:p>
          <a:p>
            <a:pPr marL="0" indent="0">
              <a:buNone/>
            </a:pPr>
            <a:r>
              <a:rPr lang="fi-FI" dirty="0"/>
              <a:t>Monikäyttöinen mustikka sopii leivonnaisiin, kiisseleihin, puuroihin ja jälkiruokiin </a:t>
            </a:r>
          </a:p>
        </p:txBody>
      </p:sp>
      <p:pic>
        <p:nvPicPr>
          <p:cNvPr id="5" name="Kuva 5" descr="Kuva, joka sisältää kohteen sisä, musta, marja&#10;&#10;Kuvaus luotu automaattisesti">
            <a:extLst>
              <a:ext uri="{FF2B5EF4-FFF2-40B4-BE49-F238E27FC236}">
                <a16:creationId xmlns:a16="http://schemas.microsoft.com/office/drawing/2014/main" id="{19C83A2F-2D7D-D162-BEBC-63851C101B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40103" y="1713293"/>
            <a:ext cx="5462787" cy="4496872"/>
          </a:xfrm>
        </p:spPr>
      </p:pic>
    </p:spTree>
    <p:extLst>
      <p:ext uri="{BB962C8B-B14F-4D97-AF65-F5344CB8AC3E}">
        <p14:creationId xmlns:p14="http://schemas.microsoft.com/office/powerpoint/2010/main" val="2526423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</Words>
  <Application>Microsoft Office PowerPoint</Application>
  <PresentationFormat>Laajakuva</PresentationFormat>
  <Paragraphs>1</Paragraphs>
  <Slides>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2" baseType="lpstr">
      <vt:lpstr>Orgaaninen</vt:lpstr>
      <vt:lpstr>mustikka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/>
  <cp:revision>102</cp:revision>
  <dcterms:created xsi:type="dcterms:W3CDTF">2022-11-18T09:38:51Z</dcterms:created>
  <dcterms:modified xsi:type="dcterms:W3CDTF">2022-11-18T10:02:42Z</dcterms:modified>
</cp:coreProperties>
</file>