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047F0-D264-42DF-86C9-652118378440}" v="273" dt="2022-11-18T10:33:32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3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CF1C69D-38A9-264C-4B04-3F09BDC6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mustikka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E9F8A4-CDA5-317E-CBFE-3D14618F9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52774" cy="43034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Mustikassa on E-vitamiineja ja jonkin verran c-vitamiinia. On hyvä ravintokuidun lähde. Kuivattuja mustikoita on kautta aikojen käytetty lääkkeenä vatsavaivoihin. </a:t>
            </a:r>
          </a:p>
          <a:p>
            <a:endParaRPr lang="en-US" sz="2000"/>
          </a:p>
          <a:p>
            <a:pPr marL="0"/>
            <a:r>
              <a:rPr lang="en-US" sz="2000"/>
              <a:t>Superruoaksi mustikan mustikat tekevät sen sisältävät polyfenolit, </a:t>
            </a:r>
          </a:p>
          <a:p>
            <a:pPr marL="0"/>
            <a:r>
              <a:rPr lang="en-US" sz="2000"/>
              <a:t>Monikäyttöinen mustikka sopii leivonnaisiin , kiisseleihin, puuroihin ja jälkiruokiin.</a:t>
            </a:r>
          </a:p>
        </p:txBody>
      </p:sp>
      <p:pic>
        <p:nvPicPr>
          <p:cNvPr id="8" name="Kuva 9" descr="Kuva, joka sisältää kohteen sisä, musta, marja&#10;&#10;Kuvaus luotu automaattisesti">
            <a:extLst>
              <a:ext uri="{FF2B5EF4-FFF2-40B4-BE49-F238E27FC236}">
                <a16:creationId xmlns:a16="http://schemas.microsoft.com/office/drawing/2014/main" id="{89726E37-3EDD-A9F9-69E8-5E0E6F9F6E0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512" r="-2" b="-2"/>
          <a:stretch/>
        </p:blipFill>
        <p:spPr>
          <a:xfrm>
            <a:off x="5355218" y="1249606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9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PowerPoint-esitys</vt:lpstr>
      <vt:lpstr>mustikka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103</cp:revision>
  <dcterms:created xsi:type="dcterms:W3CDTF">2022-11-18T09:39:46Z</dcterms:created>
  <dcterms:modified xsi:type="dcterms:W3CDTF">2022-11-18T10:47:06Z</dcterms:modified>
</cp:coreProperties>
</file>