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28CA1-0702-4147-B8E7-F6AC120E278A}" v="263" dt="2022-11-18T09:54:18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623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5A4BC72-911B-4B6B-943C-1C2DF2F92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D444E4-2147-47B2-861B-E35599DC19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F5F4-0A20-49AC-BCF3-0E41A38F08E4}" type="datetime1">
              <a:rPr lang="fi-FI" smtClean="0"/>
              <a:t>18.11.2022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79961B-2099-4E4C-9442-0CA014B31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2ADA8B-E5F0-41C5-9034-CD355C154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81BB-E035-4339-BEE9-231BA47764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5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474FD-9B32-4349-A939-D9F34AA21EB1}" type="datetime1">
              <a:rPr lang="fi-FI" smtClean="0"/>
              <a:pPr/>
              <a:t>18.11.2022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FEA81-A6F3-4354-8165-D22FBAD9B61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5877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9D158C20-DA6E-46EB-8440-DE0816960ECE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7" name="Ryhmä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Puolivapaa piirto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Puolivapaa piirto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E63464-D77D-4341-BE92-EEA845F4EDBB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8C909-C28A-420D-8C7A-C768DA17CB57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3DE54-EBAB-4949-8D68-521A31A9F084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3CD569B-2238-404A-9128-9E99D8CFB45F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Puolivapaa piirto 6" title="Leikkausmerkki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C5803-406D-4DE6-A2F9-847BD12402D3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72C92-0ECA-45BA-AF75-9DB920782FC8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F18A7A-A912-410D-AE38-1217D51AB5FD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B8A85-5ED9-4D0D-BEFC-589797CB26E7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 title="Taustamuot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BF625B9-89E6-41CD-9D52-1FA1D4C38219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Suorakulmio 8" title="Erotinviiv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 title="Taustamuot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92A8FA0-B49F-48B9-8BBB-D774C6BBE258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Suorakulmio 8" title="Erotinviiv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FF381C69-BFF7-44D0-B06C-4CFEED096DA0}" type="datetime1">
              <a:rPr lang="fi-FI" noProof="0" smtClean="0"/>
              <a:t>18.11.2022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Suorakulmio 8" title="Sivupalkki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31B902-C5B7-A7E4-18E7-4F3FD91F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MUSTIKKA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Kuva 5" descr="Mustikoita">
            <a:extLst>
              <a:ext uri="{FF2B5EF4-FFF2-40B4-BE49-F238E27FC236}">
                <a16:creationId xmlns:a16="http://schemas.microsoft.com/office/drawing/2014/main" id="{47C70A72-87A9-3D62-1CC9-90856B739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561" y="825080"/>
            <a:ext cx="6517065" cy="4887798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7E43EA-3AE6-73F4-8716-25BE7E3C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Mustikassa on E-vitamiineja ja jonkin verran C-vitamiinia. On hyvä ravintokuidun lähde. Kuivattuja mustikoita on kautta aikojen käytetty lääkkeenä vatsavaivoihin.</a:t>
            </a:r>
          </a:p>
          <a:p>
            <a:endParaRPr lang="en-US" sz="1700"/>
          </a:p>
          <a:p>
            <a:r>
              <a:rPr lang="en-US" sz="1700"/>
              <a:t>Superruuaksi mustikat tekevät sen sisältämät polyfenolit,</a:t>
            </a:r>
          </a:p>
          <a:p>
            <a:r>
              <a:rPr lang="en-US" sz="1700"/>
              <a:t>Monikäyttöinen mustikka sopii leivonnaisiin, kiisseleihin, puuroihin ja jälkiruokiin.</a:t>
            </a:r>
          </a:p>
        </p:txBody>
      </p:sp>
    </p:spTree>
    <p:extLst>
      <p:ext uri="{BB962C8B-B14F-4D97-AF65-F5344CB8AC3E}">
        <p14:creationId xmlns:p14="http://schemas.microsoft.com/office/powerpoint/2010/main" val="267241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ajattu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1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Rajattu</vt:lpstr>
      <vt:lpstr>MUSTIKKA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75</cp:revision>
  <dcterms:created xsi:type="dcterms:W3CDTF">2022-11-18T09:40:20Z</dcterms:created>
  <dcterms:modified xsi:type="dcterms:W3CDTF">2022-11-18T09:57:45Z</dcterms:modified>
</cp:coreProperties>
</file>