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7AFAFF2-07F3-4CF4-8836-0CB09CABEAB7}" v="284" dt="2022-11-18T10:24:56.4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90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18.11.2022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2443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18.11.2022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12034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18.11.2022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6455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18.11.2022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1875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18.11.2022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5772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18.11.2022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68371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18.11.2022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34365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18.11.2022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3876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18.11.2022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83615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18.11.2022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7074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18.11.2022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9981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ABAE3-D89C-4001-9AEC-5083F82B749C}" type="datetimeFigureOut">
              <a:rPr lang="fi-FI" smtClean="0"/>
              <a:t>18.11.2022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34520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3B071A7-A34F-6301-0DA9-2D558CAC2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cs typeface="Calibri Light"/>
              </a:rPr>
              <a:t>MUSTIKKA</a:t>
            </a:r>
            <a:endParaRPr lang="fi-FI" dirty="0"/>
          </a:p>
        </p:txBody>
      </p:sp>
      <p:pic>
        <p:nvPicPr>
          <p:cNvPr id="5" name="Kuva 5" descr="Kuva, joka sisältää kohteen hedelmä, marja, järjestetty, koristeltu&#10;&#10;Kuvaus luotu automaattisesti">
            <a:extLst>
              <a:ext uri="{FF2B5EF4-FFF2-40B4-BE49-F238E27FC236}">
                <a16:creationId xmlns:a16="http://schemas.microsoft.com/office/drawing/2014/main" id="{9BB6FE0C-4042-14DA-E39A-34E15A6575F7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569299" y="2274094"/>
            <a:ext cx="5181600" cy="3454400"/>
          </a:xfrm>
        </p:spPr>
      </p:pic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B3ABCB0F-61D2-BC17-624E-5325178337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7947" y="1932950"/>
            <a:ext cx="5181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>
                <a:cs typeface="Calibri"/>
              </a:rPr>
              <a:t>Mustikka on E-vitamiini ja jonkin verran C-</a:t>
            </a:r>
            <a:r>
              <a:rPr lang="fi-FI" dirty="0" err="1">
                <a:cs typeface="Calibri"/>
              </a:rPr>
              <a:t>vitamiiniä</a:t>
            </a:r>
            <a:r>
              <a:rPr lang="fi-FI" dirty="0">
                <a:cs typeface="Calibri"/>
              </a:rPr>
              <a:t>. On hyvä ravintokuidun lähde. Kuivattuja mustikoita kautta aikojen käytetty </a:t>
            </a:r>
            <a:r>
              <a:rPr lang="fi-FI" dirty="0" err="1">
                <a:cs typeface="Calibri"/>
              </a:rPr>
              <a:t>lääkeenä</a:t>
            </a:r>
            <a:r>
              <a:rPr lang="fi-FI" dirty="0">
                <a:cs typeface="Calibri"/>
              </a:rPr>
              <a:t> vatsavaivoihin</a:t>
            </a:r>
          </a:p>
          <a:p>
            <a:r>
              <a:rPr lang="fi-FI" dirty="0">
                <a:cs typeface="Calibri"/>
              </a:rPr>
              <a:t>Superruoaksi mustikan tekevät sen sisältämät </a:t>
            </a:r>
            <a:r>
              <a:rPr lang="fi-FI" dirty="0" err="1">
                <a:cs typeface="Calibri"/>
              </a:rPr>
              <a:t>polyfenolit</a:t>
            </a:r>
          </a:p>
          <a:p>
            <a:r>
              <a:rPr lang="fi-FI" dirty="0">
                <a:cs typeface="Calibri"/>
              </a:rPr>
              <a:t>Monikäyttöinen mustikka sopii leivonnaisiin, </a:t>
            </a:r>
            <a:r>
              <a:rPr lang="fi-FI" dirty="0" err="1">
                <a:cs typeface="Calibri"/>
              </a:rPr>
              <a:t>kiiseleihin</a:t>
            </a:r>
            <a:r>
              <a:rPr lang="fi-FI" dirty="0">
                <a:cs typeface="Calibri"/>
              </a:rPr>
              <a:t>, puuroihin ja jälkiruokiin</a:t>
            </a:r>
          </a:p>
        </p:txBody>
      </p:sp>
    </p:spTree>
    <p:extLst>
      <p:ext uri="{BB962C8B-B14F-4D97-AF65-F5344CB8AC3E}">
        <p14:creationId xmlns:p14="http://schemas.microsoft.com/office/powerpoint/2010/main" val="34484348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Laajakuva</PresentationFormat>
  <Paragraphs>0</Paragraphs>
  <Slides>1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2" baseType="lpstr">
      <vt:lpstr>Office-teema</vt:lpstr>
      <vt:lpstr>MUSTIKKA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/>
  <cp:lastModifiedBy/>
  <cp:revision>77</cp:revision>
  <dcterms:created xsi:type="dcterms:W3CDTF">2022-11-18T09:42:35Z</dcterms:created>
  <dcterms:modified xsi:type="dcterms:W3CDTF">2022-11-18T10:24:59Z</dcterms:modified>
</cp:coreProperties>
</file>