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76C8E-0A7A-4904-AFE0-5E73F39511D9}" type="datetimeFigureOut">
              <a:rPr lang="fi-FI" smtClean="0"/>
              <a:pPr/>
              <a:t>30.1.2018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83536-9148-446B-A753-DFC5EF78C37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VENÄJÄN </a:t>
            </a:r>
            <a:r>
              <a:rPr lang="fi-FI" dirty="0" smtClean="0"/>
              <a:t>KIRKKO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r>
              <a:rPr lang="fi-FI" dirty="0" smtClean="0"/>
              <a:t>Muistiinpanot s. 61-62</a:t>
            </a:r>
          </a:p>
          <a:p>
            <a:r>
              <a:rPr lang="fi-FI" dirty="0" smtClean="0"/>
              <a:t>Kuvat: </a:t>
            </a:r>
            <a:r>
              <a:rPr lang="fi-FI" dirty="0" err="1" smtClean="0"/>
              <a:t>ortoboxi.fi</a:t>
            </a:r>
            <a:r>
              <a:rPr lang="fi-FI" dirty="0" smtClean="0"/>
              <a:t> sekä </a:t>
            </a:r>
            <a:r>
              <a:rPr lang="fi-FI" dirty="0" err="1" smtClean="0"/>
              <a:t>wikipedia.com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Mongolit hävittivät Kiovan v.1240.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Metropoliitta muutti Moskovaan ja Moskovan asema vahvistui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Kuva: </a:t>
            </a:r>
            <a:r>
              <a:rPr lang="fi-FI" dirty="0" err="1" smtClean="0">
                <a:solidFill>
                  <a:schemeClr val="accent1"/>
                </a:solidFill>
              </a:rPr>
              <a:t>Tshingis-kaan</a:t>
            </a:r>
            <a:r>
              <a:rPr lang="fi-FI" dirty="0" smtClean="0">
                <a:solidFill>
                  <a:schemeClr val="accent1"/>
                </a:solidFill>
              </a:rPr>
              <a:t> 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dirty="0"/>
              <a:t> </a:t>
            </a:r>
          </a:p>
        </p:txBody>
      </p:sp>
      <p:pic>
        <p:nvPicPr>
          <p:cNvPr id="8194" name="Picture 2" descr="Kuvahaun tulos haulle tsingis k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17292"/>
            <a:ext cx="4313684" cy="553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Venäjän kirkko julistautui itsenäiseksi vuonna 1448.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Bysantti taas joutui ottomaanien vallan alle.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sz="1800" dirty="0" smtClean="0">
                <a:solidFill>
                  <a:schemeClr val="accent1"/>
                </a:solidFill>
              </a:rPr>
              <a:t>Bysantin alueet 560-1350-luvuilla</a:t>
            </a:r>
            <a:endParaRPr lang="fi-FI" sz="1800" dirty="0">
              <a:solidFill>
                <a:schemeClr val="accent1"/>
              </a:solidFill>
            </a:endParaRPr>
          </a:p>
        </p:txBody>
      </p:sp>
      <p:pic>
        <p:nvPicPr>
          <p:cNvPr id="7169" name="Picture 1" descr="J:\ORTOBOXI\KUVAPANKKI\OK\OK_Kartat\Bysant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038600" cy="2912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Moskova omaksui kolmannen Rooman aseman kristinuskon puolustajana ja ortodoksisen uskon keskuksena,</a:t>
            </a:r>
          </a:p>
          <a:p>
            <a:endParaRPr lang="fi-FI" dirty="0">
              <a:solidFill>
                <a:schemeClr val="accent1"/>
              </a:solidFill>
            </a:endParaRPr>
          </a:p>
          <a:p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sz="1600" dirty="0" smtClean="0">
                <a:solidFill>
                  <a:schemeClr val="accent1"/>
                </a:solidFill>
              </a:rPr>
              <a:t>Venäjän nykyinen vaakuna. Kaksipäinen kotka on Bysanttilaista perua. </a:t>
            </a:r>
            <a:endParaRPr lang="fi-FI" sz="1600" dirty="0">
              <a:solidFill>
                <a:schemeClr val="accent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6146" name="Picture 2" descr="https://upload.wikimedia.org/wikipedia/commons/thumb/f/f2/Coat_of_Arms_of_the_Russian_Federation.svg/479px-Coat_of_Arms_of_the_Russian_Federa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3955224" cy="469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PIETARI SUURI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Tsaariksi vuonna 1692.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Hän ihaili Länsi-Eurooppaa.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Perusti uuden pääkaupungin, Pietarin.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122" name="Picture 2" descr="Kuvahaun tulos haulle peter the gr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3613923" cy="4850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Hän puuttui kovasti kirkon toimintaan</a:t>
            </a:r>
          </a:p>
          <a:p>
            <a:r>
              <a:rPr lang="fi-FI" dirty="0" smtClean="0"/>
              <a:t>Patriarkka korvattiin synodilla 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Synodi = Piispojen kokous.</a:t>
            </a:r>
          </a:p>
          <a:p>
            <a:r>
              <a:rPr lang="fi-FI" dirty="0" smtClean="0"/>
              <a:t>Keisarin edustaja synodissa pystyi estämään kaikki päätökset.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Kirkollinen taide sai läntisiä piirteitä.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Mm. ikonimaalaus muuttui muotokuvamaiseksi. </a:t>
            </a:r>
            <a:endParaRPr lang="fi-FI" dirty="0"/>
          </a:p>
        </p:txBody>
      </p:sp>
      <p:pic>
        <p:nvPicPr>
          <p:cNvPr id="5" name="Sisällön paikkamerkki 4" descr="D:\ORTOBOXI\Kuvapankki nettiin\Katedraali\Ikonostaasi\_MG_8808 – Kopio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5" name="Sisällön paikkamerkki 4" descr="D:\ORTOBOXI\Kuvapankki nettiin\Katedraali\Ikonostaasi\_MG_8808 – Kopio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:\ORTOBOXI\KUVAPANKKI\IKONIPANKKI2\KRISTUS-IKONIT\boxissa\Krist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9828" y="1600200"/>
            <a:ext cx="371534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Luostarit pitivät yllä hengellistä elämää.</a:t>
            </a:r>
          </a:p>
          <a:p>
            <a:endParaRPr lang="fi-FI" dirty="0"/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Raamattua käännettiin Venäjän pienten kansojen kielille. 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sz="1900" dirty="0" smtClean="0">
                <a:solidFill>
                  <a:schemeClr val="accent1"/>
                </a:solidFill>
              </a:rPr>
              <a:t>Luostarien ohjaajavanhuksilta käytiin kysymässä neuvoja elämän erilaisiin asioihin.</a:t>
            </a:r>
            <a:endParaRPr lang="fi-FI" sz="1900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smtClean="0"/>
              <a:t> </a:t>
            </a:r>
            <a:endParaRPr lang="fi-FI"/>
          </a:p>
        </p:txBody>
      </p:sp>
      <p:pic>
        <p:nvPicPr>
          <p:cNvPr id="2049" name="Picture 1" descr="J:\ORTOBOXI\KEPPINUKET\Ohjaajavanh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836712"/>
            <a:ext cx="242709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151</Words>
  <Application>Microsoft Office PowerPoint</Application>
  <PresentationFormat>Näytössä katseltava diaesitys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VENÄJÄN KIRKKO</vt:lpstr>
      <vt:lpstr> </vt:lpstr>
      <vt:lpstr> </vt:lpstr>
      <vt:lpstr> </vt:lpstr>
      <vt:lpstr> PIETARI SUURI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VENÄJÄN KIRKKO</dc:title>
  <dc:creator>Sami</dc:creator>
  <cp:lastModifiedBy>Sami</cp:lastModifiedBy>
  <cp:revision>5</cp:revision>
  <dcterms:created xsi:type="dcterms:W3CDTF">2013-01-09T17:00:58Z</dcterms:created>
  <dcterms:modified xsi:type="dcterms:W3CDTF">2018-01-30T18:41:03Z</dcterms:modified>
</cp:coreProperties>
</file>