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66" r:id="rId5"/>
    <p:sldId id="262" r:id="rId6"/>
    <p:sldId id="260" r:id="rId7"/>
    <p:sldId id="264" r:id="rId8"/>
    <p:sldId id="263" r:id="rId9"/>
    <p:sldId id="265" r:id="rId10"/>
  </p:sldIdLst>
  <p:sldSz cx="12192000" cy="6858000"/>
  <p:notesSz cx="6858000" cy="9144000"/>
  <p:defaultTextStyle>
    <a:defPPr rtl="0"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E77F5A-5A17-155D-92C6-0229B404B97F}" v="112" dt="2022-11-17T09:51:35.119"/>
    <p1510:client id="{703CA6F6-C9BE-4F63-B975-B7BB302EA012}" v="199" dt="2022-11-14T07:23:28.187"/>
    <p1510:client id="{813FF2C3-9747-A5CE-087D-B7A54ED2D1F9}" v="2" dt="2022-11-14T14:17:07.288"/>
    <p1510:client id="{95C2021F-DD93-436E-82A8-327872657196}" v="764" dt="2022-11-08T09:09:23.007"/>
    <p1510:client id="{A3061123-4ACF-0014-4131-044E25186DE5}" v="65" dt="2022-11-08T13:36:33.898"/>
    <p1510:client id="{CEC93382-A9E1-6D16-864F-7BD277D70596}" v="14" dt="2022-11-14T14:18:41.1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D5A3E48-4600-4EAA-B60E-EF9FCC8F4D59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0273947E-B4A4-4A19-9840-675346FE2D4C}">
      <dgm:prSet/>
      <dgm:spPr/>
      <dgm:t>
        <a:bodyPr/>
        <a:lstStyle/>
        <a:p>
          <a:r>
            <a:rPr lang="en-US"/>
            <a:t>- </a:t>
          </a:r>
          <a:r>
            <a:rPr lang="en-US" err="1"/>
            <a:t>siirtymiset</a:t>
          </a:r>
          <a:r>
            <a:rPr lang="en-US"/>
            <a:t> </a:t>
          </a:r>
          <a:r>
            <a:rPr lang="en-US" err="1"/>
            <a:t>eri</a:t>
          </a:r>
          <a:r>
            <a:rPr lang="en-US"/>
            <a:t> </a:t>
          </a:r>
          <a:r>
            <a:rPr lang="en-US" err="1"/>
            <a:t>luokkatiloihin</a:t>
          </a:r>
          <a:r>
            <a:rPr lang="en-US"/>
            <a:t> ja </a:t>
          </a:r>
          <a:r>
            <a:rPr lang="en-US" err="1"/>
            <a:t>välitunneille</a:t>
          </a:r>
          <a:r>
            <a:rPr lang="en-US"/>
            <a:t> </a:t>
          </a:r>
          <a:r>
            <a:rPr lang="en-US" err="1"/>
            <a:t>sujuvat</a:t>
          </a:r>
          <a:r>
            <a:rPr lang="en-US"/>
            <a:t> </a:t>
          </a:r>
          <a:r>
            <a:rPr lang="en-US" err="1"/>
            <a:t>pääsääntöisesti</a:t>
          </a:r>
          <a:r>
            <a:rPr lang="en-US"/>
            <a:t> </a:t>
          </a:r>
          <a:r>
            <a:rPr lang="en-US" err="1"/>
            <a:t>hyvin</a:t>
          </a:r>
          <a:endParaRPr lang="en-US"/>
        </a:p>
      </dgm:t>
    </dgm:pt>
    <dgm:pt modelId="{FA6E88E4-AE7A-4466-9CB1-8FE2483EDD55}" type="parTrans" cxnId="{CDFF6599-4AAE-4AEF-9CB5-1FEBA2B15074}">
      <dgm:prSet/>
      <dgm:spPr/>
      <dgm:t>
        <a:bodyPr/>
        <a:lstStyle/>
        <a:p>
          <a:endParaRPr lang="en-US"/>
        </a:p>
      </dgm:t>
    </dgm:pt>
    <dgm:pt modelId="{104F2A87-64FF-4C12-95AA-E30CED09A1A4}" type="sibTrans" cxnId="{CDFF6599-4AAE-4AEF-9CB5-1FEBA2B15074}">
      <dgm:prSet/>
      <dgm:spPr/>
      <dgm:t>
        <a:bodyPr/>
        <a:lstStyle/>
        <a:p>
          <a:endParaRPr lang="en-US"/>
        </a:p>
      </dgm:t>
    </dgm:pt>
    <dgm:pt modelId="{49F38797-8808-47F3-A12C-89D5779D7288}">
      <dgm:prSet/>
      <dgm:spPr/>
      <dgm:t>
        <a:bodyPr/>
        <a:lstStyle/>
        <a:p>
          <a:r>
            <a:rPr lang="en-US"/>
            <a:t>- </a:t>
          </a:r>
          <a:r>
            <a:rPr lang="en-US" err="1"/>
            <a:t>ruokailut</a:t>
          </a:r>
          <a:r>
            <a:rPr lang="en-US"/>
            <a:t> </a:t>
          </a:r>
          <a:r>
            <a:rPr lang="en-US" err="1"/>
            <a:t>ovat</a:t>
          </a:r>
          <a:r>
            <a:rPr lang="en-US"/>
            <a:t> </a:t>
          </a:r>
          <a:r>
            <a:rPr lang="en-US" err="1"/>
            <a:t>sujuneet</a:t>
          </a:r>
          <a:r>
            <a:rPr lang="en-US"/>
            <a:t> </a:t>
          </a:r>
          <a:r>
            <a:rPr lang="en-US" err="1"/>
            <a:t>hyvin</a:t>
          </a:r>
          <a:r>
            <a:rPr lang="en-US"/>
            <a:t>, </a:t>
          </a:r>
          <a:r>
            <a:rPr lang="en-US" err="1"/>
            <a:t>josta</a:t>
          </a:r>
          <a:r>
            <a:rPr lang="en-US"/>
            <a:t> </a:t>
          </a:r>
          <a:r>
            <a:rPr lang="en-US" err="1"/>
            <a:t>ruokalan</a:t>
          </a:r>
          <a:r>
            <a:rPr lang="en-US"/>
            <a:t> </a:t>
          </a:r>
          <a:r>
            <a:rPr lang="en-US" err="1"/>
            <a:t>henkilökunta</a:t>
          </a:r>
          <a:r>
            <a:rPr lang="en-US"/>
            <a:t> </a:t>
          </a:r>
          <a:r>
            <a:rPr lang="en-US" err="1"/>
            <a:t>antanut</a:t>
          </a:r>
          <a:r>
            <a:rPr lang="en-US"/>
            <a:t> </a:t>
          </a:r>
          <a:r>
            <a:rPr lang="en-US" err="1"/>
            <a:t>tunnustuksen</a:t>
          </a:r>
          <a:r>
            <a:rPr lang="en-US"/>
            <a:t>/</a:t>
          </a:r>
          <a:r>
            <a:rPr lang="en-US" err="1"/>
            <a:t>palkinnon</a:t>
          </a:r>
          <a:r>
            <a:rPr lang="en-US"/>
            <a:t> </a:t>
          </a:r>
          <a:r>
            <a:rPr lang="en-US" err="1"/>
            <a:t>yläkoululaisille</a:t>
          </a:r>
          <a:endParaRPr lang="en-US"/>
        </a:p>
      </dgm:t>
    </dgm:pt>
    <dgm:pt modelId="{38E92CC6-367B-46D7-8A1E-B71A9F9AD7B9}" type="parTrans" cxnId="{21E27856-19EC-4730-A6DF-25BD88284F2A}">
      <dgm:prSet/>
      <dgm:spPr/>
      <dgm:t>
        <a:bodyPr/>
        <a:lstStyle/>
        <a:p>
          <a:endParaRPr lang="en-US"/>
        </a:p>
      </dgm:t>
    </dgm:pt>
    <dgm:pt modelId="{EA7F4057-B30A-4477-91BD-BDB2FD18142D}" type="sibTrans" cxnId="{21E27856-19EC-4730-A6DF-25BD88284F2A}">
      <dgm:prSet/>
      <dgm:spPr/>
      <dgm:t>
        <a:bodyPr/>
        <a:lstStyle/>
        <a:p>
          <a:endParaRPr lang="en-US"/>
        </a:p>
      </dgm:t>
    </dgm:pt>
    <dgm:pt modelId="{56104E82-3687-4FF7-A3A6-6F08A2DE64C3}">
      <dgm:prSet/>
      <dgm:spPr/>
      <dgm:t>
        <a:bodyPr/>
        <a:lstStyle/>
        <a:p>
          <a:r>
            <a:rPr lang="en-US"/>
            <a:t>- </a:t>
          </a:r>
          <a:r>
            <a:rPr lang="en-US" err="1"/>
            <a:t>yhteisissä</a:t>
          </a:r>
          <a:r>
            <a:rPr lang="en-US"/>
            <a:t> </a:t>
          </a:r>
          <a:r>
            <a:rPr lang="en-US" err="1"/>
            <a:t>aamunavauksissa</a:t>
          </a:r>
          <a:r>
            <a:rPr lang="en-US"/>
            <a:t> </a:t>
          </a:r>
          <a:r>
            <a:rPr lang="en-US" err="1"/>
            <a:t>oppilaat</a:t>
          </a:r>
          <a:r>
            <a:rPr lang="en-US"/>
            <a:t> </a:t>
          </a:r>
          <a:r>
            <a:rPr lang="en-US" err="1"/>
            <a:t>käyttäytyneet</a:t>
          </a:r>
          <a:r>
            <a:rPr lang="en-US"/>
            <a:t> </a:t>
          </a:r>
          <a:r>
            <a:rPr lang="en-US" err="1"/>
            <a:t>hyvin</a:t>
          </a:r>
          <a:r>
            <a:rPr lang="en-US"/>
            <a:t>, </a:t>
          </a:r>
          <a:r>
            <a:rPr lang="en-US" err="1"/>
            <a:t>josta</a:t>
          </a:r>
          <a:r>
            <a:rPr lang="en-US"/>
            <a:t> </a:t>
          </a:r>
          <a:r>
            <a:rPr lang="en-US" err="1"/>
            <a:t>heille</a:t>
          </a:r>
          <a:r>
            <a:rPr lang="en-US"/>
            <a:t> on </a:t>
          </a:r>
          <a:r>
            <a:rPr lang="en-US" err="1"/>
            <a:t>voitu</a:t>
          </a:r>
          <a:r>
            <a:rPr lang="en-US"/>
            <a:t> </a:t>
          </a:r>
          <a:r>
            <a:rPr lang="en-US" err="1"/>
            <a:t>antaa</a:t>
          </a:r>
          <a:r>
            <a:rPr lang="en-US"/>
            <a:t> </a:t>
          </a:r>
          <a:r>
            <a:rPr lang="en-US" err="1"/>
            <a:t>positiivista</a:t>
          </a:r>
          <a:r>
            <a:rPr lang="en-US"/>
            <a:t> </a:t>
          </a:r>
          <a:r>
            <a:rPr lang="en-US" err="1"/>
            <a:t>palautetta</a:t>
          </a:r>
          <a:endParaRPr lang="en-US"/>
        </a:p>
      </dgm:t>
    </dgm:pt>
    <dgm:pt modelId="{D73CB5BE-8868-4FE3-BFB0-4D48669CE0A7}" type="parTrans" cxnId="{B42411A6-8FA8-4DD7-AB8D-603C5AE26BB1}">
      <dgm:prSet/>
      <dgm:spPr/>
      <dgm:t>
        <a:bodyPr/>
        <a:lstStyle/>
        <a:p>
          <a:endParaRPr lang="en-US"/>
        </a:p>
      </dgm:t>
    </dgm:pt>
    <dgm:pt modelId="{6A9DAEC1-4D2F-4929-999C-37FA47EA360C}" type="sibTrans" cxnId="{B42411A6-8FA8-4DD7-AB8D-603C5AE26BB1}">
      <dgm:prSet/>
      <dgm:spPr/>
      <dgm:t>
        <a:bodyPr/>
        <a:lstStyle/>
        <a:p>
          <a:endParaRPr lang="en-US"/>
        </a:p>
      </dgm:t>
    </dgm:pt>
    <dgm:pt modelId="{70806791-C7BF-48C4-973F-E6B1FCC05A1B}">
      <dgm:prSet/>
      <dgm:spPr/>
      <dgm:t>
        <a:bodyPr/>
        <a:lstStyle/>
        <a:p>
          <a:r>
            <a:rPr lang="en-US"/>
            <a:t>- </a:t>
          </a:r>
          <a:r>
            <a:rPr lang="en-US" err="1"/>
            <a:t>luokkakoot</a:t>
          </a:r>
          <a:r>
            <a:rPr lang="en-US"/>
            <a:t> </a:t>
          </a:r>
          <a:r>
            <a:rPr lang="en-US" err="1"/>
            <a:t>ovat</a:t>
          </a:r>
          <a:r>
            <a:rPr lang="en-US"/>
            <a:t> </a:t>
          </a:r>
          <a:r>
            <a:rPr lang="en-US" err="1"/>
            <a:t>maltilliset</a:t>
          </a:r>
          <a:r>
            <a:rPr lang="en-US"/>
            <a:t> ja </a:t>
          </a:r>
          <a:r>
            <a:rPr lang="en-US" err="1"/>
            <a:t>näin</a:t>
          </a:r>
          <a:r>
            <a:rPr lang="en-US"/>
            <a:t> </a:t>
          </a:r>
          <a:r>
            <a:rPr lang="en-US" err="1"/>
            <a:t>opettaja</a:t>
          </a:r>
          <a:r>
            <a:rPr lang="en-US"/>
            <a:t> </a:t>
          </a:r>
          <a:r>
            <a:rPr lang="en-US" err="1"/>
            <a:t>pystyy</a:t>
          </a:r>
          <a:r>
            <a:rPr lang="en-US"/>
            <a:t> </a:t>
          </a:r>
          <a:r>
            <a:rPr lang="en-US" err="1"/>
            <a:t>paremmin</a:t>
          </a:r>
          <a:r>
            <a:rPr lang="en-US"/>
            <a:t> </a:t>
          </a:r>
          <a:r>
            <a:rPr lang="en-US" err="1"/>
            <a:t>huomioimaan</a:t>
          </a:r>
          <a:r>
            <a:rPr lang="en-US"/>
            <a:t> </a:t>
          </a:r>
          <a:r>
            <a:rPr lang="en-US" err="1"/>
            <a:t>oppilaat</a:t>
          </a:r>
        </a:p>
      </dgm:t>
    </dgm:pt>
    <dgm:pt modelId="{09B1E353-EF8C-48C7-8383-CA25594F34E5}" type="parTrans" cxnId="{D199CD33-7EE1-4468-B97D-94D8DF82F7A5}">
      <dgm:prSet/>
      <dgm:spPr/>
      <dgm:t>
        <a:bodyPr/>
        <a:lstStyle/>
        <a:p>
          <a:endParaRPr lang="en-US"/>
        </a:p>
      </dgm:t>
    </dgm:pt>
    <dgm:pt modelId="{E004D25D-3123-48FD-B879-001F648728C4}" type="sibTrans" cxnId="{D199CD33-7EE1-4468-B97D-94D8DF82F7A5}">
      <dgm:prSet/>
      <dgm:spPr/>
      <dgm:t>
        <a:bodyPr/>
        <a:lstStyle/>
        <a:p>
          <a:endParaRPr lang="en-US"/>
        </a:p>
      </dgm:t>
    </dgm:pt>
    <dgm:pt modelId="{E308CF2B-4688-4F3F-9C30-07CCA602CB02}" type="pres">
      <dgm:prSet presAssocID="{AD5A3E48-4600-4EAA-B60E-EF9FCC8F4D59}" presName="diagram" presStyleCnt="0">
        <dgm:presLayoutVars>
          <dgm:dir/>
          <dgm:resizeHandles val="exact"/>
        </dgm:presLayoutVars>
      </dgm:prSet>
      <dgm:spPr/>
    </dgm:pt>
    <dgm:pt modelId="{54D7556B-CF67-4FA4-84A1-C520A43F7A9F}" type="pres">
      <dgm:prSet presAssocID="{0273947E-B4A4-4A19-9840-675346FE2D4C}" presName="node" presStyleLbl="node1" presStyleIdx="0" presStyleCnt="4">
        <dgm:presLayoutVars>
          <dgm:bulletEnabled val="1"/>
        </dgm:presLayoutVars>
      </dgm:prSet>
      <dgm:spPr/>
    </dgm:pt>
    <dgm:pt modelId="{E9594414-07DF-4637-8D38-53D3A3EAED92}" type="pres">
      <dgm:prSet presAssocID="{104F2A87-64FF-4C12-95AA-E30CED09A1A4}" presName="sibTrans" presStyleCnt="0"/>
      <dgm:spPr/>
    </dgm:pt>
    <dgm:pt modelId="{725D3083-79B9-4452-9A03-B556A177D807}" type="pres">
      <dgm:prSet presAssocID="{49F38797-8808-47F3-A12C-89D5779D7288}" presName="node" presStyleLbl="node1" presStyleIdx="1" presStyleCnt="4">
        <dgm:presLayoutVars>
          <dgm:bulletEnabled val="1"/>
        </dgm:presLayoutVars>
      </dgm:prSet>
      <dgm:spPr/>
    </dgm:pt>
    <dgm:pt modelId="{D560BA5F-7666-4F8D-B08E-296E342C5163}" type="pres">
      <dgm:prSet presAssocID="{EA7F4057-B30A-4477-91BD-BDB2FD18142D}" presName="sibTrans" presStyleCnt="0"/>
      <dgm:spPr/>
    </dgm:pt>
    <dgm:pt modelId="{287C01CD-5EA3-4409-97AA-2EC4E0CA33DE}" type="pres">
      <dgm:prSet presAssocID="{56104E82-3687-4FF7-A3A6-6F08A2DE64C3}" presName="node" presStyleLbl="node1" presStyleIdx="2" presStyleCnt="4">
        <dgm:presLayoutVars>
          <dgm:bulletEnabled val="1"/>
        </dgm:presLayoutVars>
      </dgm:prSet>
      <dgm:spPr/>
    </dgm:pt>
    <dgm:pt modelId="{8522F552-07BA-4569-A5FD-3B564CED51D8}" type="pres">
      <dgm:prSet presAssocID="{6A9DAEC1-4D2F-4929-999C-37FA47EA360C}" presName="sibTrans" presStyleCnt="0"/>
      <dgm:spPr/>
    </dgm:pt>
    <dgm:pt modelId="{3B671CFB-A211-4198-A08D-F37F487B6442}" type="pres">
      <dgm:prSet presAssocID="{70806791-C7BF-48C4-973F-E6B1FCC05A1B}" presName="node" presStyleLbl="node1" presStyleIdx="3" presStyleCnt="4">
        <dgm:presLayoutVars>
          <dgm:bulletEnabled val="1"/>
        </dgm:presLayoutVars>
      </dgm:prSet>
      <dgm:spPr/>
    </dgm:pt>
  </dgm:ptLst>
  <dgm:cxnLst>
    <dgm:cxn modelId="{AF7A1C17-CDD7-4234-A75A-DB2FFE4EC430}" type="presOf" srcId="{70806791-C7BF-48C4-973F-E6B1FCC05A1B}" destId="{3B671CFB-A211-4198-A08D-F37F487B6442}" srcOrd="0" destOrd="0" presId="urn:microsoft.com/office/officeart/2005/8/layout/default"/>
    <dgm:cxn modelId="{D199CD33-7EE1-4468-B97D-94D8DF82F7A5}" srcId="{AD5A3E48-4600-4EAA-B60E-EF9FCC8F4D59}" destId="{70806791-C7BF-48C4-973F-E6B1FCC05A1B}" srcOrd="3" destOrd="0" parTransId="{09B1E353-EF8C-48C7-8383-CA25594F34E5}" sibTransId="{E004D25D-3123-48FD-B879-001F648728C4}"/>
    <dgm:cxn modelId="{32D4E065-7080-47BD-8A8F-59A084678598}" type="presOf" srcId="{56104E82-3687-4FF7-A3A6-6F08A2DE64C3}" destId="{287C01CD-5EA3-4409-97AA-2EC4E0CA33DE}" srcOrd="0" destOrd="0" presId="urn:microsoft.com/office/officeart/2005/8/layout/default"/>
    <dgm:cxn modelId="{21E27856-19EC-4730-A6DF-25BD88284F2A}" srcId="{AD5A3E48-4600-4EAA-B60E-EF9FCC8F4D59}" destId="{49F38797-8808-47F3-A12C-89D5779D7288}" srcOrd="1" destOrd="0" parTransId="{38E92CC6-367B-46D7-8A1E-B71A9F9AD7B9}" sibTransId="{EA7F4057-B30A-4477-91BD-BDB2FD18142D}"/>
    <dgm:cxn modelId="{CDFF6599-4AAE-4AEF-9CB5-1FEBA2B15074}" srcId="{AD5A3E48-4600-4EAA-B60E-EF9FCC8F4D59}" destId="{0273947E-B4A4-4A19-9840-675346FE2D4C}" srcOrd="0" destOrd="0" parTransId="{FA6E88E4-AE7A-4466-9CB1-8FE2483EDD55}" sibTransId="{104F2A87-64FF-4C12-95AA-E30CED09A1A4}"/>
    <dgm:cxn modelId="{B42411A6-8FA8-4DD7-AB8D-603C5AE26BB1}" srcId="{AD5A3E48-4600-4EAA-B60E-EF9FCC8F4D59}" destId="{56104E82-3687-4FF7-A3A6-6F08A2DE64C3}" srcOrd="2" destOrd="0" parTransId="{D73CB5BE-8868-4FE3-BFB0-4D48669CE0A7}" sibTransId="{6A9DAEC1-4D2F-4929-999C-37FA47EA360C}"/>
    <dgm:cxn modelId="{8E2605C3-7404-4218-9C91-1A7B0EACFA31}" type="presOf" srcId="{AD5A3E48-4600-4EAA-B60E-EF9FCC8F4D59}" destId="{E308CF2B-4688-4F3F-9C30-07CCA602CB02}" srcOrd="0" destOrd="0" presId="urn:microsoft.com/office/officeart/2005/8/layout/default"/>
    <dgm:cxn modelId="{8CA52CE1-BCE1-43E6-9019-B9CBCA300E79}" type="presOf" srcId="{0273947E-B4A4-4A19-9840-675346FE2D4C}" destId="{54D7556B-CF67-4FA4-84A1-C520A43F7A9F}" srcOrd="0" destOrd="0" presId="urn:microsoft.com/office/officeart/2005/8/layout/default"/>
    <dgm:cxn modelId="{2948CFF7-FB4B-4356-BADA-33E6CDACCFFB}" type="presOf" srcId="{49F38797-8808-47F3-A12C-89D5779D7288}" destId="{725D3083-79B9-4452-9A03-B556A177D807}" srcOrd="0" destOrd="0" presId="urn:microsoft.com/office/officeart/2005/8/layout/default"/>
    <dgm:cxn modelId="{64F9F3C7-08E0-40F2-B584-5DAAD2DA7886}" type="presParOf" srcId="{E308CF2B-4688-4F3F-9C30-07CCA602CB02}" destId="{54D7556B-CF67-4FA4-84A1-C520A43F7A9F}" srcOrd="0" destOrd="0" presId="urn:microsoft.com/office/officeart/2005/8/layout/default"/>
    <dgm:cxn modelId="{E373ABF2-D63F-4355-9222-CEA2C653CD79}" type="presParOf" srcId="{E308CF2B-4688-4F3F-9C30-07CCA602CB02}" destId="{E9594414-07DF-4637-8D38-53D3A3EAED92}" srcOrd="1" destOrd="0" presId="urn:microsoft.com/office/officeart/2005/8/layout/default"/>
    <dgm:cxn modelId="{DA85B6C5-8867-4536-B4D2-21BB7FDFF3DF}" type="presParOf" srcId="{E308CF2B-4688-4F3F-9C30-07CCA602CB02}" destId="{725D3083-79B9-4452-9A03-B556A177D807}" srcOrd="2" destOrd="0" presId="urn:microsoft.com/office/officeart/2005/8/layout/default"/>
    <dgm:cxn modelId="{696063FE-CC37-4A39-BE8F-7D58ECD28DB9}" type="presParOf" srcId="{E308CF2B-4688-4F3F-9C30-07CCA602CB02}" destId="{D560BA5F-7666-4F8D-B08E-296E342C5163}" srcOrd="3" destOrd="0" presId="urn:microsoft.com/office/officeart/2005/8/layout/default"/>
    <dgm:cxn modelId="{27A2874E-8EEB-4A8C-BDFA-C70D444F1E49}" type="presParOf" srcId="{E308CF2B-4688-4F3F-9C30-07CCA602CB02}" destId="{287C01CD-5EA3-4409-97AA-2EC4E0CA33DE}" srcOrd="4" destOrd="0" presId="urn:microsoft.com/office/officeart/2005/8/layout/default"/>
    <dgm:cxn modelId="{00730B36-42DF-4AA2-A718-76CBD4DFEF02}" type="presParOf" srcId="{E308CF2B-4688-4F3F-9C30-07CCA602CB02}" destId="{8522F552-07BA-4569-A5FD-3B564CED51D8}" srcOrd="5" destOrd="0" presId="urn:microsoft.com/office/officeart/2005/8/layout/default"/>
    <dgm:cxn modelId="{9CABC324-920B-4638-8813-730CBCA2F907}" type="presParOf" srcId="{E308CF2B-4688-4F3F-9C30-07CCA602CB02}" destId="{3B671CFB-A211-4198-A08D-F37F487B6442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78CE0C4-B51D-4D76-8B1E-10D922A74838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64F26920-0244-486F-AB13-D0427139D711}">
      <dgm:prSet/>
      <dgm:spPr/>
      <dgm:t>
        <a:bodyPr/>
        <a:lstStyle/>
        <a:p>
          <a:pPr rtl="0"/>
          <a:r>
            <a:rPr lang="en-US" dirty="0"/>
            <a:t>- Vape </a:t>
          </a:r>
          <a:r>
            <a:rPr lang="en-US" dirty="0" err="1"/>
            <a:t>eli</a:t>
          </a:r>
          <a:r>
            <a:rPr lang="en-US" dirty="0"/>
            <a:t> </a:t>
          </a:r>
          <a:r>
            <a:rPr lang="en-US" dirty="0" err="1"/>
            <a:t>sähkötupakan</a:t>
          </a:r>
          <a:r>
            <a:rPr lang="en-US" dirty="0"/>
            <a:t> </a:t>
          </a:r>
          <a:r>
            <a:rPr lang="en-US" dirty="0" err="1"/>
            <a:t>käyttö</a:t>
          </a:r>
          <a:r>
            <a:rPr lang="en-US" dirty="0"/>
            <a:t>. </a:t>
          </a:r>
          <a:r>
            <a:rPr lang="en-US" dirty="0" err="1"/>
            <a:t>Asiasta</a:t>
          </a:r>
          <a:r>
            <a:rPr lang="en-US" dirty="0"/>
            <a:t> on </a:t>
          </a:r>
          <a:r>
            <a:rPr lang="en-US" dirty="0" err="1"/>
            <a:t>lähetetty</a:t>
          </a:r>
          <a:r>
            <a:rPr lang="en-US" dirty="0"/>
            <a:t> </a:t>
          </a:r>
          <a:r>
            <a:rPr lang="en-US" dirty="0" err="1"/>
            <a:t>erillinen</a:t>
          </a:r>
          <a:r>
            <a:rPr lang="en-US" dirty="0"/>
            <a:t> </a:t>
          </a:r>
          <a:r>
            <a:rPr lang="en-US" dirty="0" err="1"/>
            <a:t>wilma-viesti</a:t>
          </a:r>
          <a:r>
            <a:rPr lang="en-US" dirty="0"/>
            <a:t> </a:t>
          </a:r>
          <a:r>
            <a:rPr lang="en-US" dirty="0" err="1"/>
            <a:t>huoltajille</a:t>
          </a:r>
          <a:r>
            <a:rPr lang="en-US" dirty="0"/>
            <a:t>.</a:t>
          </a:r>
          <a:r>
            <a:rPr lang="en-US" dirty="0">
              <a:latin typeface="Posterama"/>
            </a:rPr>
            <a:t> </a:t>
          </a:r>
          <a:r>
            <a:rPr lang="en-US" dirty="0" err="1">
              <a:latin typeface="Posterama"/>
            </a:rPr>
            <a:t>Myös</a:t>
          </a:r>
          <a:r>
            <a:rPr lang="en-US" dirty="0">
              <a:latin typeface="Posterama"/>
            </a:rPr>
            <a:t> </a:t>
          </a:r>
          <a:r>
            <a:rPr lang="en-US" dirty="0" err="1">
              <a:latin typeface="Posterama"/>
            </a:rPr>
            <a:t>nuuskan</a:t>
          </a:r>
          <a:r>
            <a:rPr lang="en-US" b="0" dirty="0">
              <a:latin typeface="Posterama"/>
            </a:rPr>
            <a:t> </a:t>
          </a:r>
          <a:r>
            <a:rPr lang="en-US" b="0" dirty="0" err="1">
              <a:latin typeface="Posterama"/>
            </a:rPr>
            <a:t>käyttöä</a:t>
          </a:r>
          <a:r>
            <a:rPr lang="en-US" b="0" dirty="0">
              <a:latin typeface="Posterama"/>
            </a:rPr>
            <a:t>.</a:t>
          </a:r>
          <a:endParaRPr lang="en-US" b="0" dirty="0"/>
        </a:p>
      </dgm:t>
    </dgm:pt>
    <dgm:pt modelId="{45012248-6FE9-443B-A1CA-2263A44F99CC}" type="parTrans" cxnId="{435905C6-6031-4646-B459-8E954F7ADF57}">
      <dgm:prSet/>
      <dgm:spPr/>
      <dgm:t>
        <a:bodyPr/>
        <a:lstStyle/>
        <a:p>
          <a:endParaRPr lang="en-US"/>
        </a:p>
      </dgm:t>
    </dgm:pt>
    <dgm:pt modelId="{AFD9852E-32E9-4F1F-BA97-DA0F56EC9649}" type="sibTrans" cxnId="{435905C6-6031-4646-B459-8E954F7ADF57}">
      <dgm:prSet/>
      <dgm:spPr/>
      <dgm:t>
        <a:bodyPr/>
        <a:lstStyle/>
        <a:p>
          <a:endParaRPr lang="en-US"/>
        </a:p>
      </dgm:t>
    </dgm:pt>
    <dgm:pt modelId="{4E59C51C-F46B-4B99-A830-2178D5B102C8}">
      <dgm:prSet/>
      <dgm:spPr/>
      <dgm:t>
        <a:bodyPr/>
        <a:lstStyle/>
        <a:p>
          <a:pPr rtl="0"/>
          <a:r>
            <a:rPr lang="en-US" dirty="0"/>
            <a:t>- </a:t>
          </a:r>
          <a:r>
            <a:rPr lang="en-US" dirty="0" err="1">
              <a:latin typeface="Posterama"/>
            </a:rPr>
            <a:t>Koskemattomuuden</a:t>
          </a:r>
          <a:r>
            <a:rPr lang="en-US" dirty="0">
              <a:latin typeface="Posterama"/>
            </a:rPr>
            <a:t> </a:t>
          </a:r>
          <a:r>
            <a:rPr lang="en-US" dirty="0" err="1">
              <a:latin typeface="Posterama"/>
            </a:rPr>
            <a:t>suoja</a:t>
          </a:r>
          <a:r>
            <a:rPr lang="en-US" dirty="0">
              <a:latin typeface="Posterama"/>
            </a:rPr>
            <a:t> on </a:t>
          </a:r>
          <a:r>
            <a:rPr lang="en-US" dirty="0" err="1">
              <a:latin typeface="Posterama"/>
            </a:rPr>
            <a:t>tärkeä</a:t>
          </a:r>
          <a:r>
            <a:rPr lang="en-US" dirty="0">
              <a:latin typeface="Posterama"/>
            </a:rPr>
            <a:t> ja se </a:t>
          </a:r>
          <a:r>
            <a:rPr lang="en-US" dirty="0" err="1">
              <a:latin typeface="Posterama"/>
            </a:rPr>
            <a:t>tulisi</a:t>
          </a:r>
          <a:r>
            <a:rPr lang="en-US" dirty="0">
              <a:latin typeface="Posterama"/>
            </a:rPr>
            <a:t> </a:t>
          </a:r>
          <a:r>
            <a:rPr lang="en-US" dirty="0" err="1">
              <a:latin typeface="Posterama"/>
            </a:rPr>
            <a:t>kaikkien</a:t>
          </a:r>
          <a:r>
            <a:rPr lang="en-US" dirty="0">
              <a:latin typeface="Posterama"/>
            </a:rPr>
            <a:t> </a:t>
          </a:r>
          <a:r>
            <a:rPr lang="en-US" dirty="0" err="1">
              <a:latin typeface="Posterama"/>
            </a:rPr>
            <a:t>ymmärtää</a:t>
          </a:r>
          <a:r>
            <a:rPr lang="en-US" dirty="0">
              <a:latin typeface="Posterama"/>
            </a:rPr>
            <a:t>.</a:t>
          </a:r>
        </a:p>
      </dgm:t>
    </dgm:pt>
    <dgm:pt modelId="{A1494A33-C092-43B0-A31A-F632CF276837}" type="parTrans" cxnId="{1BBB42C0-9E76-4059-B512-7A0813B8145C}">
      <dgm:prSet/>
      <dgm:spPr/>
      <dgm:t>
        <a:bodyPr/>
        <a:lstStyle/>
        <a:p>
          <a:endParaRPr lang="en-US"/>
        </a:p>
      </dgm:t>
    </dgm:pt>
    <dgm:pt modelId="{F474FA47-5350-494D-8381-36A88CF43212}" type="sibTrans" cxnId="{1BBB42C0-9E76-4059-B512-7A0813B8145C}">
      <dgm:prSet/>
      <dgm:spPr/>
      <dgm:t>
        <a:bodyPr/>
        <a:lstStyle/>
        <a:p>
          <a:endParaRPr lang="en-US"/>
        </a:p>
      </dgm:t>
    </dgm:pt>
    <dgm:pt modelId="{90265EAC-8DAD-4966-B3AB-4275D8BD69D4}">
      <dgm:prSet/>
      <dgm:spPr/>
      <dgm:t>
        <a:bodyPr/>
        <a:lstStyle/>
        <a:p>
          <a:r>
            <a:rPr lang="en-US" dirty="0"/>
            <a:t>- Osa </a:t>
          </a:r>
          <a:r>
            <a:rPr lang="en-US" dirty="0" err="1"/>
            <a:t>yläkouluikäisistä</a:t>
          </a:r>
          <a:r>
            <a:rPr lang="en-US" dirty="0"/>
            <a:t> </a:t>
          </a:r>
          <a:r>
            <a:rPr lang="en-US" dirty="0" err="1"/>
            <a:t>ei</a:t>
          </a:r>
          <a:r>
            <a:rPr lang="en-US" dirty="0"/>
            <a:t> </a:t>
          </a:r>
          <a:r>
            <a:rPr lang="en-US" dirty="0" err="1"/>
            <a:t>käy</a:t>
          </a:r>
          <a:r>
            <a:rPr lang="en-US" dirty="0"/>
            <a:t> </a:t>
          </a:r>
          <a:r>
            <a:rPr lang="en-US" dirty="0" err="1"/>
            <a:t>syömässä</a:t>
          </a:r>
          <a:r>
            <a:rPr lang="en-US" dirty="0"/>
            <a:t> tai </a:t>
          </a:r>
          <a:r>
            <a:rPr lang="en-US" dirty="0" err="1"/>
            <a:t>syö</a:t>
          </a:r>
          <a:r>
            <a:rPr lang="en-US" dirty="0"/>
            <a:t> </a:t>
          </a:r>
          <a:r>
            <a:rPr lang="en-US" dirty="0" err="1"/>
            <a:t>erittäin</a:t>
          </a:r>
          <a:r>
            <a:rPr lang="en-US" dirty="0"/>
            <a:t> </a:t>
          </a:r>
          <a:r>
            <a:rPr lang="en-US" dirty="0" err="1"/>
            <a:t>vähän</a:t>
          </a:r>
          <a:r>
            <a:rPr lang="en-US" dirty="0"/>
            <a:t>.</a:t>
          </a:r>
        </a:p>
      </dgm:t>
    </dgm:pt>
    <dgm:pt modelId="{10B33EC1-E43A-492C-8F4B-CAB2696F865E}" type="parTrans" cxnId="{A5C36BB6-B0D6-43B3-80B5-6460679FF149}">
      <dgm:prSet/>
      <dgm:spPr/>
      <dgm:t>
        <a:bodyPr/>
        <a:lstStyle/>
        <a:p>
          <a:endParaRPr lang="en-US"/>
        </a:p>
      </dgm:t>
    </dgm:pt>
    <dgm:pt modelId="{CAFA7004-5999-4240-B2C6-3F053F78092E}" type="sibTrans" cxnId="{A5C36BB6-B0D6-43B3-80B5-6460679FF149}">
      <dgm:prSet/>
      <dgm:spPr/>
      <dgm:t>
        <a:bodyPr/>
        <a:lstStyle/>
        <a:p>
          <a:endParaRPr lang="en-US"/>
        </a:p>
      </dgm:t>
    </dgm:pt>
    <dgm:pt modelId="{F5FDE73A-C819-4BB8-AC81-3524DAB3F38C}">
      <dgm:prSet/>
      <dgm:spPr/>
      <dgm:t>
        <a:bodyPr/>
        <a:lstStyle/>
        <a:p>
          <a:r>
            <a:rPr lang="en-US" dirty="0"/>
            <a:t>- Jos </a:t>
          </a:r>
          <a:r>
            <a:rPr lang="en-US" dirty="0" err="1"/>
            <a:t>poissaoloja</a:t>
          </a:r>
          <a:r>
            <a:rPr lang="en-US" dirty="0"/>
            <a:t> </a:t>
          </a:r>
          <a:r>
            <a:rPr lang="en-US" dirty="0" err="1"/>
            <a:t>alkaa</a:t>
          </a:r>
          <a:r>
            <a:rPr lang="en-US" dirty="0"/>
            <a:t> </a:t>
          </a:r>
          <a:r>
            <a:rPr lang="en-US" dirty="0" err="1"/>
            <a:t>kertyä</a:t>
          </a:r>
          <a:r>
            <a:rPr lang="en-US" dirty="0"/>
            <a:t> </a:t>
          </a:r>
          <a:r>
            <a:rPr lang="en-US" dirty="0" err="1"/>
            <a:t>paljon</a:t>
          </a:r>
          <a:r>
            <a:rPr lang="en-US" dirty="0"/>
            <a:t>. </a:t>
          </a:r>
          <a:r>
            <a:rPr lang="en-US" dirty="0" err="1"/>
            <a:t>Asiasta</a:t>
          </a:r>
          <a:r>
            <a:rPr lang="en-US" dirty="0"/>
            <a:t> </a:t>
          </a:r>
          <a:r>
            <a:rPr lang="en-US" dirty="0" err="1"/>
            <a:t>kouluterveydenhoitaja</a:t>
          </a:r>
          <a:r>
            <a:rPr lang="en-US" dirty="0"/>
            <a:t> Marja Lehikoinen ja </a:t>
          </a:r>
          <a:r>
            <a:rPr lang="en-US" dirty="0" err="1"/>
            <a:t>kuraattori</a:t>
          </a:r>
          <a:r>
            <a:rPr lang="en-US" dirty="0"/>
            <a:t> Mikko </a:t>
          </a:r>
          <a:r>
            <a:rPr lang="en-US" dirty="0" err="1"/>
            <a:t>Kinnusen</a:t>
          </a:r>
          <a:r>
            <a:rPr lang="en-US" dirty="0"/>
            <a:t> </a:t>
          </a:r>
          <a:r>
            <a:rPr lang="en-US" dirty="0" err="1"/>
            <a:t>lähettämä</a:t>
          </a:r>
          <a:r>
            <a:rPr lang="en-US" dirty="0"/>
            <a:t> </a:t>
          </a:r>
          <a:r>
            <a:rPr lang="en-US" dirty="0" err="1"/>
            <a:t>erillinen</a:t>
          </a:r>
          <a:r>
            <a:rPr lang="en-US" dirty="0"/>
            <a:t> </a:t>
          </a:r>
          <a:r>
            <a:rPr lang="en-US" dirty="0" err="1"/>
            <a:t>wilma-viesti</a:t>
          </a:r>
          <a:r>
            <a:rPr lang="en-US" dirty="0"/>
            <a:t>.</a:t>
          </a:r>
        </a:p>
      </dgm:t>
    </dgm:pt>
    <dgm:pt modelId="{DD069E09-00F3-4A2C-A95A-26CD0F685CC4}" type="parTrans" cxnId="{8E104790-C05F-4F3E-BB6A-BCE3D44AB12E}">
      <dgm:prSet/>
      <dgm:spPr/>
      <dgm:t>
        <a:bodyPr/>
        <a:lstStyle/>
        <a:p>
          <a:endParaRPr lang="en-US"/>
        </a:p>
      </dgm:t>
    </dgm:pt>
    <dgm:pt modelId="{DBE65C43-6808-47DB-BDFC-2D7D71BB58F5}" type="sibTrans" cxnId="{8E104790-C05F-4F3E-BB6A-BCE3D44AB12E}">
      <dgm:prSet/>
      <dgm:spPr/>
      <dgm:t>
        <a:bodyPr/>
        <a:lstStyle/>
        <a:p>
          <a:endParaRPr lang="en-US"/>
        </a:p>
      </dgm:t>
    </dgm:pt>
    <dgm:pt modelId="{53E6CDF4-EC35-4FB0-9397-CC29EFD5020E}">
      <dgm:prSet/>
      <dgm:spPr/>
      <dgm:t>
        <a:bodyPr/>
        <a:lstStyle/>
        <a:p>
          <a:r>
            <a:rPr lang="en-US" dirty="0" err="1"/>
            <a:t>Koulusta</a:t>
          </a:r>
          <a:r>
            <a:rPr lang="en-US" dirty="0"/>
            <a:t> </a:t>
          </a:r>
          <a:r>
            <a:rPr lang="en-US" dirty="0" err="1"/>
            <a:t>lähtee</a:t>
          </a:r>
          <a:r>
            <a:rPr lang="en-US" dirty="0"/>
            <a:t> </a:t>
          </a:r>
          <a:r>
            <a:rPr lang="en-US" dirty="0" err="1"/>
            <a:t>aina</a:t>
          </a:r>
          <a:r>
            <a:rPr lang="en-US" dirty="0"/>
            <a:t> </a:t>
          </a:r>
          <a:r>
            <a:rPr lang="en-US" dirty="0" err="1"/>
            <a:t>tieto</a:t>
          </a:r>
          <a:r>
            <a:rPr lang="en-US" dirty="0"/>
            <a:t> </a:t>
          </a:r>
          <a:r>
            <a:rPr lang="en-US" dirty="0" err="1"/>
            <a:t>huoltajalle</a:t>
          </a:r>
          <a:r>
            <a:rPr lang="en-US" dirty="0"/>
            <a:t>, </a:t>
          </a:r>
          <a:r>
            <a:rPr lang="en-US" dirty="0" err="1"/>
            <a:t>kun</a:t>
          </a:r>
          <a:r>
            <a:rPr lang="en-US" dirty="0"/>
            <a:t> </a:t>
          </a:r>
          <a:r>
            <a:rPr lang="en-US" dirty="0" err="1"/>
            <a:t>poissaoloja</a:t>
          </a:r>
          <a:r>
            <a:rPr lang="en-US" dirty="0"/>
            <a:t> on </a:t>
          </a:r>
          <a:r>
            <a:rPr lang="en-US" dirty="0" err="1"/>
            <a:t>kertynyt</a:t>
          </a:r>
          <a:r>
            <a:rPr lang="en-US" dirty="0"/>
            <a:t> MISTÄ TAHANSA </a:t>
          </a:r>
          <a:r>
            <a:rPr lang="en-US" dirty="0" err="1"/>
            <a:t>syystä</a:t>
          </a:r>
          <a:r>
            <a:rPr lang="en-US" dirty="0"/>
            <a:t> 60 </a:t>
          </a:r>
          <a:r>
            <a:rPr lang="en-US" dirty="0" err="1"/>
            <a:t>tuntia</a:t>
          </a:r>
          <a:r>
            <a:rPr lang="en-US" dirty="0"/>
            <a:t>. </a:t>
          </a:r>
          <a:r>
            <a:rPr lang="en-US" dirty="0" err="1"/>
            <a:t>Huolipoissaoloista</a:t>
          </a:r>
          <a:r>
            <a:rPr lang="en-US" dirty="0"/>
            <a:t> </a:t>
          </a:r>
          <a:r>
            <a:rPr lang="en-US" dirty="0" err="1"/>
            <a:t>yhteydenotto</a:t>
          </a:r>
          <a:r>
            <a:rPr lang="en-US" dirty="0"/>
            <a:t> </a:t>
          </a:r>
          <a:r>
            <a:rPr lang="en-US" dirty="0" err="1"/>
            <a:t>voi</a:t>
          </a:r>
          <a:r>
            <a:rPr lang="en-US" dirty="0"/>
            <a:t> </a:t>
          </a:r>
          <a:r>
            <a:rPr lang="en-US" dirty="0" err="1"/>
            <a:t>tulla</a:t>
          </a:r>
          <a:r>
            <a:rPr lang="en-US" dirty="0"/>
            <a:t> </a:t>
          </a:r>
          <a:r>
            <a:rPr lang="en-US" dirty="0" err="1"/>
            <a:t>aiemmin</a:t>
          </a:r>
          <a:r>
            <a:rPr lang="en-US" dirty="0"/>
            <a:t>.</a:t>
          </a:r>
        </a:p>
      </dgm:t>
    </dgm:pt>
    <dgm:pt modelId="{11EAD100-0FE3-4EA3-81B6-21EE14C5A195}" type="parTrans" cxnId="{304688B6-9476-4753-ADF4-3A321133D878}">
      <dgm:prSet/>
      <dgm:spPr/>
      <dgm:t>
        <a:bodyPr/>
        <a:lstStyle/>
        <a:p>
          <a:endParaRPr lang="en-US"/>
        </a:p>
      </dgm:t>
    </dgm:pt>
    <dgm:pt modelId="{276D4296-A61A-4FBE-A5DD-8601F1D43186}" type="sibTrans" cxnId="{304688B6-9476-4753-ADF4-3A321133D878}">
      <dgm:prSet/>
      <dgm:spPr/>
      <dgm:t>
        <a:bodyPr/>
        <a:lstStyle/>
        <a:p>
          <a:endParaRPr lang="en-US"/>
        </a:p>
      </dgm:t>
    </dgm:pt>
    <dgm:pt modelId="{7476F34B-33CB-4E90-901B-D17E14F9358C}">
      <dgm:prSet/>
      <dgm:spPr/>
      <dgm:t>
        <a:bodyPr/>
        <a:lstStyle/>
        <a:p>
          <a:pPr rtl="0"/>
          <a:r>
            <a:rPr lang="en-US" dirty="0"/>
            <a:t>- </a:t>
          </a:r>
          <a:r>
            <a:rPr lang="en-US" dirty="0" err="1"/>
            <a:t>Nukkuminen</a:t>
          </a:r>
          <a:r>
            <a:rPr lang="en-US" dirty="0">
              <a:latin typeface="Posterama"/>
            </a:rPr>
            <a:t>. Osa </a:t>
          </a:r>
          <a:r>
            <a:rPr lang="en-US" dirty="0" err="1">
              <a:latin typeface="Posterama"/>
            </a:rPr>
            <a:t>oppilaista</a:t>
          </a:r>
          <a:r>
            <a:rPr lang="en-US" dirty="0">
              <a:latin typeface="Posterama"/>
            </a:rPr>
            <a:t> </a:t>
          </a:r>
          <a:r>
            <a:rPr lang="en-US" dirty="0" err="1">
              <a:latin typeface="Posterama"/>
            </a:rPr>
            <a:t>kertoo</a:t>
          </a:r>
          <a:r>
            <a:rPr lang="en-US" dirty="0">
              <a:latin typeface="Posterama"/>
            </a:rPr>
            <a:t>, </a:t>
          </a:r>
          <a:r>
            <a:rPr lang="en-US" dirty="0" err="1">
              <a:latin typeface="Posterama"/>
            </a:rPr>
            <a:t>että</a:t>
          </a:r>
          <a:r>
            <a:rPr lang="en-US" dirty="0">
              <a:latin typeface="Posterama"/>
            </a:rPr>
            <a:t> </a:t>
          </a:r>
          <a:r>
            <a:rPr lang="en-US" dirty="0" err="1">
              <a:latin typeface="Posterama"/>
            </a:rPr>
            <a:t>välillä</a:t>
          </a:r>
          <a:r>
            <a:rPr lang="en-US" dirty="0">
              <a:latin typeface="Posterama"/>
            </a:rPr>
            <a:t> </a:t>
          </a:r>
          <a:r>
            <a:rPr lang="en-US" dirty="0" err="1">
              <a:latin typeface="Posterama"/>
            </a:rPr>
            <a:t>yöunet</a:t>
          </a:r>
          <a:r>
            <a:rPr lang="en-US" dirty="0">
              <a:latin typeface="Posterama"/>
            </a:rPr>
            <a:t> </a:t>
          </a:r>
          <a:r>
            <a:rPr lang="en-US" dirty="0" err="1">
              <a:latin typeface="Posterama"/>
            </a:rPr>
            <a:t>jäävät</a:t>
          </a:r>
          <a:r>
            <a:rPr lang="en-US" dirty="0">
              <a:latin typeface="Posterama"/>
            </a:rPr>
            <a:t> </a:t>
          </a:r>
          <a:r>
            <a:rPr lang="en-US" dirty="0" err="1">
              <a:latin typeface="Posterama"/>
            </a:rPr>
            <a:t>lyhyiksi</a:t>
          </a:r>
          <a:r>
            <a:rPr lang="en-US" dirty="0">
              <a:latin typeface="Posterama"/>
            </a:rPr>
            <a:t> ja </a:t>
          </a:r>
          <a:r>
            <a:rPr lang="en-US" dirty="0" err="1">
              <a:latin typeface="Posterama"/>
            </a:rPr>
            <a:t>tulee</a:t>
          </a:r>
          <a:r>
            <a:rPr lang="en-US" dirty="0">
              <a:latin typeface="Posterama"/>
            </a:rPr>
            <a:t> </a:t>
          </a:r>
          <a:r>
            <a:rPr lang="en-US" dirty="0" err="1">
              <a:latin typeface="Posterama"/>
            </a:rPr>
            <a:t>valvottua</a:t>
          </a:r>
          <a:r>
            <a:rPr lang="en-US" dirty="0">
              <a:latin typeface="Posterama"/>
            </a:rPr>
            <a:t> </a:t>
          </a:r>
          <a:r>
            <a:rPr lang="en-US" dirty="0" err="1">
              <a:latin typeface="Posterama"/>
            </a:rPr>
            <a:t>myöhään</a:t>
          </a:r>
          <a:r>
            <a:rPr lang="en-US" dirty="0">
              <a:latin typeface="Posterama"/>
            </a:rPr>
            <a:t>.</a:t>
          </a:r>
          <a:endParaRPr lang="en-US" dirty="0"/>
        </a:p>
      </dgm:t>
    </dgm:pt>
    <dgm:pt modelId="{0C2D1CE8-8C8F-42B4-B0C2-E48D2462EEB6}" type="parTrans" cxnId="{B61B68E2-B824-4012-934B-00CA503A4A3D}">
      <dgm:prSet/>
      <dgm:spPr/>
      <dgm:t>
        <a:bodyPr/>
        <a:lstStyle/>
        <a:p>
          <a:endParaRPr lang="en-US"/>
        </a:p>
      </dgm:t>
    </dgm:pt>
    <dgm:pt modelId="{A8040973-E5AF-4C42-B2F3-50852D0BF752}" type="sibTrans" cxnId="{B61B68E2-B824-4012-934B-00CA503A4A3D}">
      <dgm:prSet/>
      <dgm:spPr/>
      <dgm:t>
        <a:bodyPr/>
        <a:lstStyle/>
        <a:p>
          <a:endParaRPr lang="en-US"/>
        </a:p>
      </dgm:t>
    </dgm:pt>
    <dgm:pt modelId="{9F977879-D111-4460-9685-2697629753A4}" type="pres">
      <dgm:prSet presAssocID="{778CE0C4-B51D-4D76-8B1E-10D922A74838}" presName="diagram" presStyleCnt="0">
        <dgm:presLayoutVars>
          <dgm:dir/>
          <dgm:resizeHandles val="exact"/>
        </dgm:presLayoutVars>
      </dgm:prSet>
      <dgm:spPr/>
    </dgm:pt>
    <dgm:pt modelId="{80AF8676-6605-46D9-BC3F-A192A9A74D27}" type="pres">
      <dgm:prSet presAssocID="{64F26920-0244-486F-AB13-D0427139D711}" presName="node" presStyleLbl="node1" presStyleIdx="0" presStyleCnt="6">
        <dgm:presLayoutVars>
          <dgm:bulletEnabled val="1"/>
        </dgm:presLayoutVars>
      </dgm:prSet>
      <dgm:spPr/>
    </dgm:pt>
    <dgm:pt modelId="{6DA7BD61-081E-4A7D-AC74-D9C86C36D165}" type="pres">
      <dgm:prSet presAssocID="{AFD9852E-32E9-4F1F-BA97-DA0F56EC9649}" presName="sibTrans" presStyleCnt="0"/>
      <dgm:spPr/>
    </dgm:pt>
    <dgm:pt modelId="{9BED6C84-AE6E-41A2-A9ED-38B17B6974D7}" type="pres">
      <dgm:prSet presAssocID="{4E59C51C-F46B-4B99-A830-2178D5B102C8}" presName="node" presStyleLbl="node1" presStyleIdx="1" presStyleCnt="6">
        <dgm:presLayoutVars>
          <dgm:bulletEnabled val="1"/>
        </dgm:presLayoutVars>
      </dgm:prSet>
      <dgm:spPr/>
    </dgm:pt>
    <dgm:pt modelId="{3B2A6CFB-1975-4DBA-94A3-3F890E601105}" type="pres">
      <dgm:prSet presAssocID="{F474FA47-5350-494D-8381-36A88CF43212}" presName="sibTrans" presStyleCnt="0"/>
      <dgm:spPr/>
    </dgm:pt>
    <dgm:pt modelId="{45587497-B29F-48D1-B4CB-7BCF66FF1D1B}" type="pres">
      <dgm:prSet presAssocID="{90265EAC-8DAD-4966-B3AB-4275D8BD69D4}" presName="node" presStyleLbl="node1" presStyleIdx="2" presStyleCnt="6">
        <dgm:presLayoutVars>
          <dgm:bulletEnabled val="1"/>
        </dgm:presLayoutVars>
      </dgm:prSet>
      <dgm:spPr/>
    </dgm:pt>
    <dgm:pt modelId="{4E6C65DD-E7D9-4D82-88BC-63DB6F419787}" type="pres">
      <dgm:prSet presAssocID="{CAFA7004-5999-4240-B2C6-3F053F78092E}" presName="sibTrans" presStyleCnt="0"/>
      <dgm:spPr/>
    </dgm:pt>
    <dgm:pt modelId="{480B0D9D-0E13-409C-A0A6-B666D3CF05B3}" type="pres">
      <dgm:prSet presAssocID="{F5FDE73A-C819-4BB8-AC81-3524DAB3F38C}" presName="node" presStyleLbl="node1" presStyleIdx="3" presStyleCnt="6">
        <dgm:presLayoutVars>
          <dgm:bulletEnabled val="1"/>
        </dgm:presLayoutVars>
      </dgm:prSet>
      <dgm:spPr/>
    </dgm:pt>
    <dgm:pt modelId="{D0A5956F-2041-43BC-A4B4-B3798F00D7EA}" type="pres">
      <dgm:prSet presAssocID="{DBE65C43-6808-47DB-BDFC-2D7D71BB58F5}" presName="sibTrans" presStyleCnt="0"/>
      <dgm:spPr/>
    </dgm:pt>
    <dgm:pt modelId="{B919288C-8420-4694-AAA4-816218D2B8AC}" type="pres">
      <dgm:prSet presAssocID="{53E6CDF4-EC35-4FB0-9397-CC29EFD5020E}" presName="node" presStyleLbl="node1" presStyleIdx="4" presStyleCnt="6">
        <dgm:presLayoutVars>
          <dgm:bulletEnabled val="1"/>
        </dgm:presLayoutVars>
      </dgm:prSet>
      <dgm:spPr/>
    </dgm:pt>
    <dgm:pt modelId="{A2E7CBC9-3C76-4E7D-99A6-A33EB44A9C7F}" type="pres">
      <dgm:prSet presAssocID="{276D4296-A61A-4FBE-A5DD-8601F1D43186}" presName="sibTrans" presStyleCnt="0"/>
      <dgm:spPr/>
    </dgm:pt>
    <dgm:pt modelId="{A22CAEC8-97AF-404F-AD1E-83063325021A}" type="pres">
      <dgm:prSet presAssocID="{7476F34B-33CB-4E90-901B-D17E14F9358C}" presName="node" presStyleLbl="node1" presStyleIdx="5" presStyleCnt="6">
        <dgm:presLayoutVars>
          <dgm:bulletEnabled val="1"/>
        </dgm:presLayoutVars>
      </dgm:prSet>
      <dgm:spPr/>
    </dgm:pt>
  </dgm:ptLst>
  <dgm:cxnLst>
    <dgm:cxn modelId="{84585610-4284-4013-AE6E-76879CC44A86}" type="presOf" srcId="{4E59C51C-F46B-4B99-A830-2178D5B102C8}" destId="{9BED6C84-AE6E-41A2-A9ED-38B17B6974D7}" srcOrd="0" destOrd="0" presId="urn:microsoft.com/office/officeart/2005/8/layout/default"/>
    <dgm:cxn modelId="{99F0E937-07CA-47E1-8042-945BFB88C250}" type="presOf" srcId="{90265EAC-8DAD-4966-B3AB-4275D8BD69D4}" destId="{45587497-B29F-48D1-B4CB-7BCF66FF1D1B}" srcOrd="0" destOrd="0" presId="urn:microsoft.com/office/officeart/2005/8/layout/default"/>
    <dgm:cxn modelId="{A4C7CE38-271F-40B8-BF73-21D16D41E872}" type="presOf" srcId="{F5FDE73A-C819-4BB8-AC81-3524DAB3F38C}" destId="{480B0D9D-0E13-409C-A0A6-B666D3CF05B3}" srcOrd="0" destOrd="0" presId="urn:microsoft.com/office/officeart/2005/8/layout/default"/>
    <dgm:cxn modelId="{A2C0D33D-EF32-4A8F-96CF-8C70E7C3BDDB}" type="presOf" srcId="{64F26920-0244-486F-AB13-D0427139D711}" destId="{80AF8676-6605-46D9-BC3F-A192A9A74D27}" srcOrd="0" destOrd="0" presId="urn:microsoft.com/office/officeart/2005/8/layout/default"/>
    <dgm:cxn modelId="{1F8C1C42-9593-4246-BE6A-2D557F7A2304}" type="presOf" srcId="{7476F34B-33CB-4E90-901B-D17E14F9358C}" destId="{A22CAEC8-97AF-404F-AD1E-83063325021A}" srcOrd="0" destOrd="0" presId="urn:microsoft.com/office/officeart/2005/8/layout/default"/>
    <dgm:cxn modelId="{40EEBA48-AA82-4366-8ACD-974456DB9125}" type="presOf" srcId="{53E6CDF4-EC35-4FB0-9397-CC29EFD5020E}" destId="{B919288C-8420-4694-AAA4-816218D2B8AC}" srcOrd="0" destOrd="0" presId="urn:microsoft.com/office/officeart/2005/8/layout/default"/>
    <dgm:cxn modelId="{8E104790-C05F-4F3E-BB6A-BCE3D44AB12E}" srcId="{778CE0C4-B51D-4D76-8B1E-10D922A74838}" destId="{F5FDE73A-C819-4BB8-AC81-3524DAB3F38C}" srcOrd="3" destOrd="0" parTransId="{DD069E09-00F3-4A2C-A95A-26CD0F685CC4}" sibTransId="{DBE65C43-6808-47DB-BDFC-2D7D71BB58F5}"/>
    <dgm:cxn modelId="{A5C36BB6-B0D6-43B3-80B5-6460679FF149}" srcId="{778CE0C4-B51D-4D76-8B1E-10D922A74838}" destId="{90265EAC-8DAD-4966-B3AB-4275D8BD69D4}" srcOrd="2" destOrd="0" parTransId="{10B33EC1-E43A-492C-8F4B-CAB2696F865E}" sibTransId="{CAFA7004-5999-4240-B2C6-3F053F78092E}"/>
    <dgm:cxn modelId="{304688B6-9476-4753-ADF4-3A321133D878}" srcId="{778CE0C4-B51D-4D76-8B1E-10D922A74838}" destId="{53E6CDF4-EC35-4FB0-9397-CC29EFD5020E}" srcOrd="4" destOrd="0" parTransId="{11EAD100-0FE3-4EA3-81B6-21EE14C5A195}" sibTransId="{276D4296-A61A-4FBE-A5DD-8601F1D43186}"/>
    <dgm:cxn modelId="{1BBB42C0-9E76-4059-B512-7A0813B8145C}" srcId="{778CE0C4-B51D-4D76-8B1E-10D922A74838}" destId="{4E59C51C-F46B-4B99-A830-2178D5B102C8}" srcOrd="1" destOrd="0" parTransId="{A1494A33-C092-43B0-A31A-F632CF276837}" sibTransId="{F474FA47-5350-494D-8381-36A88CF43212}"/>
    <dgm:cxn modelId="{435905C6-6031-4646-B459-8E954F7ADF57}" srcId="{778CE0C4-B51D-4D76-8B1E-10D922A74838}" destId="{64F26920-0244-486F-AB13-D0427139D711}" srcOrd="0" destOrd="0" parTransId="{45012248-6FE9-443B-A1CA-2263A44F99CC}" sibTransId="{AFD9852E-32E9-4F1F-BA97-DA0F56EC9649}"/>
    <dgm:cxn modelId="{E89BF3DB-7D91-47E9-9B73-492FA01F1676}" type="presOf" srcId="{778CE0C4-B51D-4D76-8B1E-10D922A74838}" destId="{9F977879-D111-4460-9685-2697629753A4}" srcOrd="0" destOrd="0" presId="urn:microsoft.com/office/officeart/2005/8/layout/default"/>
    <dgm:cxn modelId="{B61B68E2-B824-4012-934B-00CA503A4A3D}" srcId="{778CE0C4-B51D-4D76-8B1E-10D922A74838}" destId="{7476F34B-33CB-4E90-901B-D17E14F9358C}" srcOrd="5" destOrd="0" parTransId="{0C2D1CE8-8C8F-42B4-B0C2-E48D2462EEB6}" sibTransId="{A8040973-E5AF-4C42-B2F3-50852D0BF752}"/>
    <dgm:cxn modelId="{54EAFED0-BBA3-45C4-BC4D-633CF28107A1}" type="presParOf" srcId="{9F977879-D111-4460-9685-2697629753A4}" destId="{80AF8676-6605-46D9-BC3F-A192A9A74D27}" srcOrd="0" destOrd="0" presId="urn:microsoft.com/office/officeart/2005/8/layout/default"/>
    <dgm:cxn modelId="{4535BE2B-3B30-4A63-8C87-C95E040C637D}" type="presParOf" srcId="{9F977879-D111-4460-9685-2697629753A4}" destId="{6DA7BD61-081E-4A7D-AC74-D9C86C36D165}" srcOrd="1" destOrd="0" presId="urn:microsoft.com/office/officeart/2005/8/layout/default"/>
    <dgm:cxn modelId="{31908AAD-66D5-4AE4-8E9E-886A35A5DCF9}" type="presParOf" srcId="{9F977879-D111-4460-9685-2697629753A4}" destId="{9BED6C84-AE6E-41A2-A9ED-38B17B6974D7}" srcOrd="2" destOrd="0" presId="urn:microsoft.com/office/officeart/2005/8/layout/default"/>
    <dgm:cxn modelId="{FA3A073C-ED66-445A-8CC9-BBF0E6469F31}" type="presParOf" srcId="{9F977879-D111-4460-9685-2697629753A4}" destId="{3B2A6CFB-1975-4DBA-94A3-3F890E601105}" srcOrd="3" destOrd="0" presId="urn:microsoft.com/office/officeart/2005/8/layout/default"/>
    <dgm:cxn modelId="{01995FB7-70EB-418B-9F51-3EE256E0DE10}" type="presParOf" srcId="{9F977879-D111-4460-9685-2697629753A4}" destId="{45587497-B29F-48D1-B4CB-7BCF66FF1D1B}" srcOrd="4" destOrd="0" presId="urn:microsoft.com/office/officeart/2005/8/layout/default"/>
    <dgm:cxn modelId="{511B6EFA-9B77-48C0-9C03-BF1428822150}" type="presParOf" srcId="{9F977879-D111-4460-9685-2697629753A4}" destId="{4E6C65DD-E7D9-4D82-88BC-63DB6F419787}" srcOrd="5" destOrd="0" presId="urn:microsoft.com/office/officeart/2005/8/layout/default"/>
    <dgm:cxn modelId="{4A844DD1-EB1F-4276-B2CA-956D70B115BD}" type="presParOf" srcId="{9F977879-D111-4460-9685-2697629753A4}" destId="{480B0D9D-0E13-409C-A0A6-B666D3CF05B3}" srcOrd="6" destOrd="0" presId="urn:microsoft.com/office/officeart/2005/8/layout/default"/>
    <dgm:cxn modelId="{83B19EC7-E37C-4C3F-9E33-D39F060E325D}" type="presParOf" srcId="{9F977879-D111-4460-9685-2697629753A4}" destId="{D0A5956F-2041-43BC-A4B4-B3798F00D7EA}" srcOrd="7" destOrd="0" presId="urn:microsoft.com/office/officeart/2005/8/layout/default"/>
    <dgm:cxn modelId="{63330F34-1EA9-42C2-B272-7A07F7585BBC}" type="presParOf" srcId="{9F977879-D111-4460-9685-2697629753A4}" destId="{B919288C-8420-4694-AAA4-816218D2B8AC}" srcOrd="8" destOrd="0" presId="urn:microsoft.com/office/officeart/2005/8/layout/default"/>
    <dgm:cxn modelId="{B5CD45E5-C808-469F-9BA0-2FD447702F47}" type="presParOf" srcId="{9F977879-D111-4460-9685-2697629753A4}" destId="{A2E7CBC9-3C76-4E7D-99A6-A33EB44A9C7F}" srcOrd="9" destOrd="0" presId="urn:microsoft.com/office/officeart/2005/8/layout/default"/>
    <dgm:cxn modelId="{1EF036D1-C9FA-420C-9FB5-2BB47D48AEB3}" type="presParOf" srcId="{9F977879-D111-4460-9685-2697629753A4}" destId="{A22CAEC8-97AF-404F-AD1E-83063325021A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77FCA08-14BD-482F-BAEC-07C03C5446A9}" type="doc">
      <dgm:prSet loTypeId="urn:microsoft.com/office/officeart/2005/8/layout/hierarchy3" loCatId="hierarchy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9D1FC122-A192-419C-936B-E647B6488CF4}">
      <dgm:prSet/>
      <dgm:spPr/>
      <dgm:t>
        <a:bodyPr/>
        <a:lstStyle/>
        <a:p>
          <a:pPr rtl="0"/>
          <a:r>
            <a:rPr lang="en-US" dirty="0" err="1"/>
            <a:t>Terveydenhoitaja</a:t>
          </a:r>
          <a:r>
            <a:rPr lang="en-US" dirty="0"/>
            <a:t> </a:t>
          </a:r>
          <a:r>
            <a:rPr lang="en-US" b="1" dirty="0"/>
            <a:t>Marja Lehikoinen</a:t>
          </a:r>
          <a:r>
            <a:rPr lang="en-US" dirty="0">
              <a:latin typeface="Posterama"/>
            </a:rPr>
            <a:t> </a:t>
          </a:r>
          <a:endParaRPr lang="en-US" dirty="0"/>
        </a:p>
      </dgm:t>
    </dgm:pt>
    <dgm:pt modelId="{0F092AA7-CE9C-4C66-B8F5-455370F0D0D9}" type="parTrans" cxnId="{55E7783F-13E3-4E4B-816F-5DB26B00A0B0}">
      <dgm:prSet/>
      <dgm:spPr/>
      <dgm:t>
        <a:bodyPr/>
        <a:lstStyle/>
        <a:p>
          <a:endParaRPr lang="en-US"/>
        </a:p>
      </dgm:t>
    </dgm:pt>
    <dgm:pt modelId="{9B7A61D2-1E31-4EBD-8334-AC24CDC90AF7}" type="sibTrans" cxnId="{55E7783F-13E3-4E4B-816F-5DB26B00A0B0}">
      <dgm:prSet/>
      <dgm:spPr/>
      <dgm:t>
        <a:bodyPr/>
        <a:lstStyle/>
        <a:p>
          <a:endParaRPr lang="en-US"/>
        </a:p>
      </dgm:t>
    </dgm:pt>
    <dgm:pt modelId="{24F5E8CD-6501-4CDC-A7A7-E30B08DE1B50}">
      <dgm:prSet/>
      <dgm:spPr/>
      <dgm:t>
        <a:bodyPr/>
        <a:lstStyle/>
        <a:p>
          <a:r>
            <a:rPr lang="en-US" dirty="0"/>
            <a:t>ma, </a:t>
          </a:r>
          <a:r>
            <a:rPr lang="en-US" dirty="0" err="1"/>
            <a:t>ke</a:t>
          </a:r>
          <a:r>
            <a:rPr lang="en-US" dirty="0"/>
            <a:t> &amp; pe + </a:t>
          </a:r>
          <a:r>
            <a:rPr lang="en-US" dirty="0" err="1"/>
            <a:t>parillisen</a:t>
          </a:r>
          <a:r>
            <a:rPr lang="en-US" dirty="0"/>
            <a:t> </a:t>
          </a:r>
          <a:r>
            <a:rPr lang="en-US" dirty="0" err="1"/>
            <a:t>viikon</a:t>
          </a:r>
          <a:r>
            <a:rPr lang="en-US" dirty="0"/>
            <a:t> </a:t>
          </a:r>
          <a:r>
            <a:rPr lang="en-US" dirty="0" err="1"/>
            <a:t>tiistait</a:t>
          </a:r>
        </a:p>
      </dgm:t>
    </dgm:pt>
    <dgm:pt modelId="{0734B25C-FDCD-4CBC-AD60-6B169F2125F0}" type="parTrans" cxnId="{B3C5DE58-C2B8-4B43-987B-5AFA5D7E3FE2}">
      <dgm:prSet/>
      <dgm:spPr/>
      <dgm:t>
        <a:bodyPr/>
        <a:lstStyle/>
        <a:p>
          <a:endParaRPr lang="en-US"/>
        </a:p>
      </dgm:t>
    </dgm:pt>
    <dgm:pt modelId="{0BA6390E-335B-43E9-BE32-77C226B4074C}" type="sibTrans" cxnId="{B3C5DE58-C2B8-4B43-987B-5AFA5D7E3FE2}">
      <dgm:prSet/>
      <dgm:spPr/>
      <dgm:t>
        <a:bodyPr/>
        <a:lstStyle/>
        <a:p>
          <a:endParaRPr lang="en-US"/>
        </a:p>
      </dgm:t>
    </dgm:pt>
    <dgm:pt modelId="{A8B331BC-D3C8-4C65-BE9E-31A90A7A9361}">
      <dgm:prSet/>
      <dgm:spPr/>
      <dgm:t>
        <a:bodyPr/>
        <a:lstStyle/>
        <a:p>
          <a:r>
            <a:rPr lang="en-US" dirty="0" err="1"/>
            <a:t>Koulukuraattori</a:t>
          </a:r>
          <a:r>
            <a:rPr lang="en-US" dirty="0"/>
            <a:t> </a:t>
          </a:r>
          <a:r>
            <a:rPr lang="en-US" b="1" dirty="0"/>
            <a:t>Mikko Kinnunen </a:t>
          </a:r>
          <a:endParaRPr lang="en-US" dirty="0"/>
        </a:p>
      </dgm:t>
    </dgm:pt>
    <dgm:pt modelId="{3DB906EC-0C82-4CEC-8A11-227649FE16B2}" type="parTrans" cxnId="{FDD16DE2-D4B4-4AD1-9E7A-BC06BCA8DA98}">
      <dgm:prSet/>
      <dgm:spPr/>
      <dgm:t>
        <a:bodyPr/>
        <a:lstStyle/>
        <a:p>
          <a:endParaRPr lang="en-US"/>
        </a:p>
      </dgm:t>
    </dgm:pt>
    <dgm:pt modelId="{ACB6DC69-C013-49F1-ACFB-34E0DE5258EA}" type="sibTrans" cxnId="{FDD16DE2-D4B4-4AD1-9E7A-BC06BCA8DA98}">
      <dgm:prSet/>
      <dgm:spPr/>
      <dgm:t>
        <a:bodyPr/>
        <a:lstStyle/>
        <a:p>
          <a:endParaRPr lang="en-US"/>
        </a:p>
      </dgm:t>
    </dgm:pt>
    <dgm:pt modelId="{86D9A552-AC37-45D0-8D32-D51547CE4BF1}">
      <dgm:prSet/>
      <dgm:spPr/>
      <dgm:t>
        <a:bodyPr/>
        <a:lstStyle/>
        <a:p>
          <a:r>
            <a:rPr lang="en-US" dirty="0">
              <a:latin typeface="Posterama"/>
            </a:rPr>
            <a:t>ti</a:t>
          </a:r>
          <a:r>
            <a:rPr lang="en-US" dirty="0"/>
            <a:t> &amp; to</a:t>
          </a:r>
        </a:p>
      </dgm:t>
    </dgm:pt>
    <dgm:pt modelId="{813F3AC2-B036-4A2E-82BD-5994B5C3BE60}" type="parTrans" cxnId="{0595BD15-72DE-418F-88E0-50ED29313F47}">
      <dgm:prSet/>
      <dgm:spPr/>
      <dgm:t>
        <a:bodyPr/>
        <a:lstStyle/>
        <a:p>
          <a:endParaRPr lang="en-US"/>
        </a:p>
      </dgm:t>
    </dgm:pt>
    <dgm:pt modelId="{6725C2AC-89C7-4B1F-B5CB-1CBC67739821}" type="sibTrans" cxnId="{0595BD15-72DE-418F-88E0-50ED29313F47}">
      <dgm:prSet/>
      <dgm:spPr/>
      <dgm:t>
        <a:bodyPr/>
        <a:lstStyle/>
        <a:p>
          <a:endParaRPr lang="en-US"/>
        </a:p>
      </dgm:t>
    </dgm:pt>
    <dgm:pt modelId="{97944A9A-3845-4817-B1EE-27B8ABAF4569}">
      <dgm:prSet/>
      <dgm:spPr/>
      <dgm:t>
        <a:bodyPr/>
        <a:lstStyle/>
        <a:p>
          <a:r>
            <a:rPr lang="en-US" dirty="0" err="1"/>
            <a:t>Koulupsykologi</a:t>
          </a:r>
        </a:p>
      </dgm:t>
    </dgm:pt>
    <dgm:pt modelId="{4FCB5B64-7A93-463A-A61E-3C8900849FD4}" type="parTrans" cxnId="{5E9B0E32-67B3-4350-9687-FBB5C56B32D6}">
      <dgm:prSet/>
      <dgm:spPr/>
      <dgm:t>
        <a:bodyPr/>
        <a:lstStyle/>
        <a:p>
          <a:endParaRPr lang="en-US"/>
        </a:p>
      </dgm:t>
    </dgm:pt>
    <dgm:pt modelId="{BB15A8DC-5C82-4D3D-9C50-6423B006346A}" type="sibTrans" cxnId="{5E9B0E32-67B3-4350-9687-FBB5C56B32D6}">
      <dgm:prSet/>
      <dgm:spPr/>
      <dgm:t>
        <a:bodyPr/>
        <a:lstStyle/>
        <a:p>
          <a:endParaRPr lang="en-US"/>
        </a:p>
      </dgm:t>
    </dgm:pt>
    <dgm:pt modelId="{F1C00A2E-9C6A-44FA-A668-491D330CEBED}">
      <dgm:prSet/>
      <dgm:spPr/>
      <dgm:t>
        <a:bodyPr/>
        <a:lstStyle/>
        <a:p>
          <a:r>
            <a:rPr lang="en-US" dirty="0" err="1"/>
            <a:t>Konsultointi</a:t>
          </a:r>
          <a:r>
            <a:rPr lang="en-US" dirty="0"/>
            <a:t> </a:t>
          </a:r>
          <a:r>
            <a:rPr lang="en-US" dirty="0" err="1"/>
            <a:t>palvelunumeron</a:t>
          </a:r>
          <a:r>
            <a:rPr lang="en-US" dirty="0"/>
            <a:t> </a:t>
          </a:r>
          <a:r>
            <a:rPr lang="en-US" dirty="0" err="1"/>
            <a:t>kautta</a:t>
          </a:r>
        </a:p>
      </dgm:t>
    </dgm:pt>
    <dgm:pt modelId="{566FE259-064C-4FB6-8990-EC5B72B1794F}" type="parTrans" cxnId="{5921F186-8F81-4EAA-847E-579A69317DD5}">
      <dgm:prSet/>
      <dgm:spPr/>
      <dgm:t>
        <a:bodyPr/>
        <a:lstStyle/>
        <a:p>
          <a:endParaRPr lang="en-US"/>
        </a:p>
      </dgm:t>
    </dgm:pt>
    <dgm:pt modelId="{C05871ED-C202-4F44-A103-8F3B66E7A5E7}" type="sibTrans" cxnId="{5921F186-8F81-4EAA-847E-579A69317DD5}">
      <dgm:prSet/>
      <dgm:spPr/>
      <dgm:t>
        <a:bodyPr/>
        <a:lstStyle/>
        <a:p>
          <a:endParaRPr lang="en-US"/>
        </a:p>
      </dgm:t>
    </dgm:pt>
    <dgm:pt modelId="{CE48FAF0-D7E2-402A-8EC3-AC1E276263D4}" type="pres">
      <dgm:prSet presAssocID="{077FCA08-14BD-482F-BAEC-07C03C5446A9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A370A89-D878-44DD-9E59-6297107F22F4}" type="pres">
      <dgm:prSet presAssocID="{9D1FC122-A192-419C-936B-E647B6488CF4}" presName="root" presStyleCnt="0"/>
      <dgm:spPr/>
    </dgm:pt>
    <dgm:pt modelId="{E1A0FDBD-EB95-44D8-9190-E212472A58A4}" type="pres">
      <dgm:prSet presAssocID="{9D1FC122-A192-419C-936B-E647B6488CF4}" presName="rootComposite" presStyleCnt="0"/>
      <dgm:spPr/>
    </dgm:pt>
    <dgm:pt modelId="{783CA0A7-A75F-480E-8805-294ED6A69F2A}" type="pres">
      <dgm:prSet presAssocID="{9D1FC122-A192-419C-936B-E647B6488CF4}" presName="rootText" presStyleLbl="node1" presStyleIdx="0" presStyleCnt="3"/>
      <dgm:spPr/>
    </dgm:pt>
    <dgm:pt modelId="{900D1E3F-0230-4DFD-A043-213FD0F748B9}" type="pres">
      <dgm:prSet presAssocID="{9D1FC122-A192-419C-936B-E647B6488CF4}" presName="rootConnector" presStyleLbl="node1" presStyleIdx="0" presStyleCnt="3"/>
      <dgm:spPr/>
    </dgm:pt>
    <dgm:pt modelId="{B045B95E-4B6A-4084-A514-67006FA58B63}" type="pres">
      <dgm:prSet presAssocID="{9D1FC122-A192-419C-936B-E647B6488CF4}" presName="childShape" presStyleCnt="0"/>
      <dgm:spPr/>
    </dgm:pt>
    <dgm:pt modelId="{F9822A8E-4134-47EA-BF88-90B054E10523}" type="pres">
      <dgm:prSet presAssocID="{0734B25C-FDCD-4CBC-AD60-6B169F2125F0}" presName="Name13" presStyleLbl="parChTrans1D2" presStyleIdx="0" presStyleCnt="3"/>
      <dgm:spPr/>
    </dgm:pt>
    <dgm:pt modelId="{37694E50-C001-4952-B371-3400C08417A7}" type="pres">
      <dgm:prSet presAssocID="{24F5E8CD-6501-4CDC-A7A7-E30B08DE1B50}" presName="childText" presStyleLbl="bgAcc1" presStyleIdx="0" presStyleCnt="3">
        <dgm:presLayoutVars>
          <dgm:bulletEnabled val="1"/>
        </dgm:presLayoutVars>
      </dgm:prSet>
      <dgm:spPr/>
    </dgm:pt>
    <dgm:pt modelId="{378391A9-086F-4365-A9A0-66BC2CD7F533}" type="pres">
      <dgm:prSet presAssocID="{A8B331BC-D3C8-4C65-BE9E-31A90A7A9361}" presName="root" presStyleCnt="0"/>
      <dgm:spPr/>
    </dgm:pt>
    <dgm:pt modelId="{67D5F0C1-C153-4DE1-89AA-895464FD39B9}" type="pres">
      <dgm:prSet presAssocID="{A8B331BC-D3C8-4C65-BE9E-31A90A7A9361}" presName="rootComposite" presStyleCnt="0"/>
      <dgm:spPr/>
    </dgm:pt>
    <dgm:pt modelId="{B1EA0D7E-D98F-4972-8C05-F433B4DF93F4}" type="pres">
      <dgm:prSet presAssocID="{A8B331BC-D3C8-4C65-BE9E-31A90A7A9361}" presName="rootText" presStyleLbl="node1" presStyleIdx="1" presStyleCnt="3"/>
      <dgm:spPr/>
    </dgm:pt>
    <dgm:pt modelId="{30F54F96-B12B-407B-A0B9-35DE5EBB4C1F}" type="pres">
      <dgm:prSet presAssocID="{A8B331BC-D3C8-4C65-BE9E-31A90A7A9361}" presName="rootConnector" presStyleLbl="node1" presStyleIdx="1" presStyleCnt="3"/>
      <dgm:spPr/>
    </dgm:pt>
    <dgm:pt modelId="{EE2762C1-B5DB-4D37-8248-4B88318A22AF}" type="pres">
      <dgm:prSet presAssocID="{A8B331BC-D3C8-4C65-BE9E-31A90A7A9361}" presName="childShape" presStyleCnt="0"/>
      <dgm:spPr/>
    </dgm:pt>
    <dgm:pt modelId="{AE9EC227-A526-4389-B542-014942FC9A5E}" type="pres">
      <dgm:prSet presAssocID="{813F3AC2-B036-4A2E-82BD-5994B5C3BE60}" presName="Name13" presStyleLbl="parChTrans1D2" presStyleIdx="1" presStyleCnt="3"/>
      <dgm:spPr/>
    </dgm:pt>
    <dgm:pt modelId="{5F5DF393-B524-4DAD-8B0C-4AFE579261A9}" type="pres">
      <dgm:prSet presAssocID="{86D9A552-AC37-45D0-8D32-D51547CE4BF1}" presName="childText" presStyleLbl="bgAcc1" presStyleIdx="1" presStyleCnt="3">
        <dgm:presLayoutVars>
          <dgm:bulletEnabled val="1"/>
        </dgm:presLayoutVars>
      </dgm:prSet>
      <dgm:spPr/>
    </dgm:pt>
    <dgm:pt modelId="{5BABE3F9-0CC0-46AF-A41B-8F4EBF0F5E95}" type="pres">
      <dgm:prSet presAssocID="{97944A9A-3845-4817-B1EE-27B8ABAF4569}" presName="root" presStyleCnt="0"/>
      <dgm:spPr/>
    </dgm:pt>
    <dgm:pt modelId="{D81D4583-8C90-4257-8792-A0503CDD0908}" type="pres">
      <dgm:prSet presAssocID="{97944A9A-3845-4817-B1EE-27B8ABAF4569}" presName="rootComposite" presStyleCnt="0"/>
      <dgm:spPr/>
    </dgm:pt>
    <dgm:pt modelId="{28F3A179-707F-4C6C-AF79-8400A23F5CC8}" type="pres">
      <dgm:prSet presAssocID="{97944A9A-3845-4817-B1EE-27B8ABAF4569}" presName="rootText" presStyleLbl="node1" presStyleIdx="2" presStyleCnt="3"/>
      <dgm:spPr/>
    </dgm:pt>
    <dgm:pt modelId="{BE253063-C4CC-453B-A0F9-3F9AC5B87C45}" type="pres">
      <dgm:prSet presAssocID="{97944A9A-3845-4817-B1EE-27B8ABAF4569}" presName="rootConnector" presStyleLbl="node1" presStyleIdx="2" presStyleCnt="3"/>
      <dgm:spPr/>
    </dgm:pt>
    <dgm:pt modelId="{3DF5741A-09B9-483C-A674-ED5128AF06FD}" type="pres">
      <dgm:prSet presAssocID="{97944A9A-3845-4817-B1EE-27B8ABAF4569}" presName="childShape" presStyleCnt="0"/>
      <dgm:spPr/>
    </dgm:pt>
    <dgm:pt modelId="{94DD4EA1-31A8-48A8-8E4D-3DED193346F7}" type="pres">
      <dgm:prSet presAssocID="{566FE259-064C-4FB6-8990-EC5B72B1794F}" presName="Name13" presStyleLbl="parChTrans1D2" presStyleIdx="2" presStyleCnt="3"/>
      <dgm:spPr/>
    </dgm:pt>
    <dgm:pt modelId="{9787DB92-6F94-4895-AB83-4CA3B82D6BD9}" type="pres">
      <dgm:prSet presAssocID="{F1C00A2E-9C6A-44FA-A668-491D330CEBED}" presName="childText" presStyleLbl="bgAcc1" presStyleIdx="2" presStyleCnt="3">
        <dgm:presLayoutVars>
          <dgm:bulletEnabled val="1"/>
        </dgm:presLayoutVars>
      </dgm:prSet>
      <dgm:spPr/>
    </dgm:pt>
  </dgm:ptLst>
  <dgm:cxnLst>
    <dgm:cxn modelId="{6AD0DC01-B006-464E-A0AA-1CA38E2B5ECF}" type="presOf" srcId="{A8B331BC-D3C8-4C65-BE9E-31A90A7A9361}" destId="{30F54F96-B12B-407B-A0B9-35DE5EBB4C1F}" srcOrd="1" destOrd="0" presId="urn:microsoft.com/office/officeart/2005/8/layout/hierarchy3"/>
    <dgm:cxn modelId="{3CDBA512-672A-4542-83BE-8341D0DF105C}" type="presOf" srcId="{813F3AC2-B036-4A2E-82BD-5994B5C3BE60}" destId="{AE9EC227-A526-4389-B542-014942FC9A5E}" srcOrd="0" destOrd="0" presId="urn:microsoft.com/office/officeart/2005/8/layout/hierarchy3"/>
    <dgm:cxn modelId="{0595BD15-72DE-418F-88E0-50ED29313F47}" srcId="{A8B331BC-D3C8-4C65-BE9E-31A90A7A9361}" destId="{86D9A552-AC37-45D0-8D32-D51547CE4BF1}" srcOrd="0" destOrd="0" parTransId="{813F3AC2-B036-4A2E-82BD-5994B5C3BE60}" sibTransId="{6725C2AC-89C7-4B1F-B5CB-1CBC67739821}"/>
    <dgm:cxn modelId="{5E9B0E32-67B3-4350-9687-FBB5C56B32D6}" srcId="{077FCA08-14BD-482F-BAEC-07C03C5446A9}" destId="{97944A9A-3845-4817-B1EE-27B8ABAF4569}" srcOrd="2" destOrd="0" parTransId="{4FCB5B64-7A93-463A-A61E-3C8900849FD4}" sibTransId="{BB15A8DC-5C82-4D3D-9C50-6423B006346A}"/>
    <dgm:cxn modelId="{A636023E-1CF7-4391-8E2F-DDC9B52E2643}" type="presOf" srcId="{97944A9A-3845-4817-B1EE-27B8ABAF4569}" destId="{BE253063-C4CC-453B-A0F9-3F9AC5B87C45}" srcOrd="1" destOrd="0" presId="urn:microsoft.com/office/officeart/2005/8/layout/hierarchy3"/>
    <dgm:cxn modelId="{55E7783F-13E3-4E4B-816F-5DB26B00A0B0}" srcId="{077FCA08-14BD-482F-BAEC-07C03C5446A9}" destId="{9D1FC122-A192-419C-936B-E647B6488CF4}" srcOrd="0" destOrd="0" parTransId="{0F092AA7-CE9C-4C66-B8F5-455370F0D0D9}" sibTransId="{9B7A61D2-1E31-4EBD-8334-AC24CDC90AF7}"/>
    <dgm:cxn modelId="{CD7ED742-CF2C-4B33-BAB7-9D4A08656860}" type="presOf" srcId="{86D9A552-AC37-45D0-8D32-D51547CE4BF1}" destId="{5F5DF393-B524-4DAD-8B0C-4AFE579261A9}" srcOrd="0" destOrd="0" presId="urn:microsoft.com/office/officeart/2005/8/layout/hierarchy3"/>
    <dgm:cxn modelId="{94FB2772-0589-4D18-A3EF-F086EEC72E75}" type="presOf" srcId="{0734B25C-FDCD-4CBC-AD60-6B169F2125F0}" destId="{F9822A8E-4134-47EA-BF88-90B054E10523}" srcOrd="0" destOrd="0" presId="urn:microsoft.com/office/officeart/2005/8/layout/hierarchy3"/>
    <dgm:cxn modelId="{B3C5DE58-C2B8-4B43-987B-5AFA5D7E3FE2}" srcId="{9D1FC122-A192-419C-936B-E647B6488CF4}" destId="{24F5E8CD-6501-4CDC-A7A7-E30B08DE1B50}" srcOrd="0" destOrd="0" parTransId="{0734B25C-FDCD-4CBC-AD60-6B169F2125F0}" sibTransId="{0BA6390E-335B-43E9-BE32-77C226B4074C}"/>
    <dgm:cxn modelId="{E90CB180-14E8-45E4-A35C-256E8F72CFE7}" type="presOf" srcId="{A8B331BC-D3C8-4C65-BE9E-31A90A7A9361}" destId="{B1EA0D7E-D98F-4972-8C05-F433B4DF93F4}" srcOrd="0" destOrd="0" presId="urn:microsoft.com/office/officeart/2005/8/layout/hierarchy3"/>
    <dgm:cxn modelId="{5921F186-8F81-4EAA-847E-579A69317DD5}" srcId="{97944A9A-3845-4817-B1EE-27B8ABAF4569}" destId="{F1C00A2E-9C6A-44FA-A668-491D330CEBED}" srcOrd="0" destOrd="0" parTransId="{566FE259-064C-4FB6-8990-EC5B72B1794F}" sibTransId="{C05871ED-C202-4F44-A103-8F3B66E7A5E7}"/>
    <dgm:cxn modelId="{5BBB4FA7-464A-4231-830D-D65E975B9EE4}" type="presOf" srcId="{F1C00A2E-9C6A-44FA-A668-491D330CEBED}" destId="{9787DB92-6F94-4895-AB83-4CA3B82D6BD9}" srcOrd="0" destOrd="0" presId="urn:microsoft.com/office/officeart/2005/8/layout/hierarchy3"/>
    <dgm:cxn modelId="{035E4DB1-0350-4CB9-A97A-217661ED9372}" type="presOf" srcId="{24F5E8CD-6501-4CDC-A7A7-E30B08DE1B50}" destId="{37694E50-C001-4952-B371-3400C08417A7}" srcOrd="0" destOrd="0" presId="urn:microsoft.com/office/officeart/2005/8/layout/hierarchy3"/>
    <dgm:cxn modelId="{48F611B3-8443-4B0B-B786-29F62AE14862}" type="presOf" srcId="{97944A9A-3845-4817-B1EE-27B8ABAF4569}" destId="{28F3A179-707F-4C6C-AF79-8400A23F5CC8}" srcOrd="0" destOrd="0" presId="urn:microsoft.com/office/officeart/2005/8/layout/hierarchy3"/>
    <dgm:cxn modelId="{95CC2BC7-8B0D-4384-B5B4-9F4936E488EC}" type="presOf" srcId="{9D1FC122-A192-419C-936B-E647B6488CF4}" destId="{900D1E3F-0230-4DFD-A043-213FD0F748B9}" srcOrd="1" destOrd="0" presId="urn:microsoft.com/office/officeart/2005/8/layout/hierarchy3"/>
    <dgm:cxn modelId="{971F13C8-2488-4FD4-90DD-721B8A1FD54E}" type="presOf" srcId="{566FE259-064C-4FB6-8990-EC5B72B1794F}" destId="{94DD4EA1-31A8-48A8-8E4D-3DED193346F7}" srcOrd="0" destOrd="0" presId="urn:microsoft.com/office/officeart/2005/8/layout/hierarchy3"/>
    <dgm:cxn modelId="{FDACC8DA-9233-43A9-B465-F1A841E4E3D2}" type="presOf" srcId="{9D1FC122-A192-419C-936B-E647B6488CF4}" destId="{783CA0A7-A75F-480E-8805-294ED6A69F2A}" srcOrd="0" destOrd="0" presId="urn:microsoft.com/office/officeart/2005/8/layout/hierarchy3"/>
    <dgm:cxn modelId="{FDD16DE2-D4B4-4AD1-9E7A-BC06BCA8DA98}" srcId="{077FCA08-14BD-482F-BAEC-07C03C5446A9}" destId="{A8B331BC-D3C8-4C65-BE9E-31A90A7A9361}" srcOrd="1" destOrd="0" parTransId="{3DB906EC-0C82-4CEC-8A11-227649FE16B2}" sibTransId="{ACB6DC69-C013-49F1-ACFB-34E0DE5258EA}"/>
    <dgm:cxn modelId="{518334EA-CD43-4E40-AA0A-A502D7E91258}" type="presOf" srcId="{077FCA08-14BD-482F-BAEC-07C03C5446A9}" destId="{CE48FAF0-D7E2-402A-8EC3-AC1E276263D4}" srcOrd="0" destOrd="0" presId="urn:microsoft.com/office/officeart/2005/8/layout/hierarchy3"/>
    <dgm:cxn modelId="{729EC2E0-2AB8-412B-968B-09E0CD89A593}" type="presParOf" srcId="{CE48FAF0-D7E2-402A-8EC3-AC1E276263D4}" destId="{2A370A89-D878-44DD-9E59-6297107F22F4}" srcOrd="0" destOrd="0" presId="urn:microsoft.com/office/officeart/2005/8/layout/hierarchy3"/>
    <dgm:cxn modelId="{4741D7BB-5E2A-4AC7-86D1-505696DB6524}" type="presParOf" srcId="{2A370A89-D878-44DD-9E59-6297107F22F4}" destId="{E1A0FDBD-EB95-44D8-9190-E212472A58A4}" srcOrd="0" destOrd="0" presId="urn:microsoft.com/office/officeart/2005/8/layout/hierarchy3"/>
    <dgm:cxn modelId="{3C7500AE-ADB5-4B50-924A-C93C39354B5B}" type="presParOf" srcId="{E1A0FDBD-EB95-44D8-9190-E212472A58A4}" destId="{783CA0A7-A75F-480E-8805-294ED6A69F2A}" srcOrd="0" destOrd="0" presId="urn:microsoft.com/office/officeart/2005/8/layout/hierarchy3"/>
    <dgm:cxn modelId="{E00C3F0D-E3B6-4622-B09D-393345DE8BB1}" type="presParOf" srcId="{E1A0FDBD-EB95-44D8-9190-E212472A58A4}" destId="{900D1E3F-0230-4DFD-A043-213FD0F748B9}" srcOrd="1" destOrd="0" presId="urn:microsoft.com/office/officeart/2005/8/layout/hierarchy3"/>
    <dgm:cxn modelId="{5F158E84-1CAA-4DD3-A58C-E76B473CC94B}" type="presParOf" srcId="{2A370A89-D878-44DD-9E59-6297107F22F4}" destId="{B045B95E-4B6A-4084-A514-67006FA58B63}" srcOrd="1" destOrd="0" presId="urn:microsoft.com/office/officeart/2005/8/layout/hierarchy3"/>
    <dgm:cxn modelId="{59C0F476-9C9E-4BBE-906E-BF017721247E}" type="presParOf" srcId="{B045B95E-4B6A-4084-A514-67006FA58B63}" destId="{F9822A8E-4134-47EA-BF88-90B054E10523}" srcOrd="0" destOrd="0" presId="urn:microsoft.com/office/officeart/2005/8/layout/hierarchy3"/>
    <dgm:cxn modelId="{F8866A9F-1190-441A-ACA2-73F0557A6A2A}" type="presParOf" srcId="{B045B95E-4B6A-4084-A514-67006FA58B63}" destId="{37694E50-C001-4952-B371-3400C08417A7}" srcOrd="1" destOrd="0" presId="urn:microsoft.com/office/officeart/2005/8/layout/hierarchy3"/>
    <dgm:cxn modelId="{79DC0883-CA27-4CE1-ADFD-606A5B8FA17E}" type="presParOf" srcId="{CE48FAF0-D7E2-402A-8EC3-AC1E276263D4}" destId="{378391A9-086F-4365-A9A0-66BC2CD7F533}" srcOrd="1" destOrd="0" presId="urn:microsoft.com/office/officeart/2005/8/layout/hierarchy3"/>
    <dgm:cxn modelId="{F4DDA513-5AD7-42F4-A191-DC4BBA50E0CC}" type="presParOf" srcId="{378391A9-086F-4365-A9A0-66BC2CD7F533}" destId="{67D5F0C1-C153-4DE1-89AA-895464FD39B9}" srcOrd="0" destOrd="0" presId="urn:microsoft.com/office/officeart/2005/8/layout/hierarchy3"/>
    <dgm:cxn modelId="{BFA35CC0-E7E6-4726-83DA-CB33BDA11467}" type="presParOf" srcId="{67D5F0C1-C153-4DE1-89AA-895464FD39B9}" destId="{B1EA0D7E-D98F-4972-8C05-F433B4DF93F4}" srcOrd="0" destOrd="0" presId="urn:microsoft.com/office/officeart/2005/8/layout/hierarchy3"/>
    <dgm:cxn modelId="{1135EB75-D562-4FA3-A717-FF1E321534C7}" type="presParOf" srcId="{67D5F0C1-C153-4DE1-89AA-895464FD39B9}" destId="{30F54F96-B12B-407B-A0B9-35DE5EBB4C1F}" srcOrd="1" destOrd="0" presId="urn:microsoft.com/office/officeart/2005/8/layout/hierarchy3"/>
    <dgm:cxn modelId="{CEE59AE3-BA94-463B-AEFA-531CF3413F20}" type="presParOf" srcId="{378391A9-086F-4365-A9A0-66BC2CD7F533}" destId="{EE2762C1-B5DB-4D37-8248-4B88318A22AF}" srcOrd="1" destOrd="0" presId="urn:microsoft.com/office/officeart/2005/8/layout/hierarchy3"/>
    <dgm:cxn modelId="{FFF4A5D4-D208-41BC-9397-61D422EF186F}" type="presParOf" srcId="{EE2762C1-B5DB-4D37-8248-4B88318A22AF}" destId="{AE9EC227-A526-4389-B542-014942FC9A5E}" srcOrd="0" destOrd="0" presId="urn:microsoft.com/office/officeart/2005/8/layout/hierarchy3"/>
    <dgm:cxn modelId="{657EA583-514F-41A4-B57E-9404FE1EABA7}" type="presParOf" srcId="{EE2762C1-B5DB-4D37-8248-4B88318A22AF}" destId="{5F5DF393-B524-4DAD-8B0C-4AFE579261A9}" srcOrd="1" destOrd="0" presId="urn:microsoft.com/office/officeart/2005/8/layout/hierarchy3"/>
    <dgm:cxn modelId="{F1BC1EAF-C4E3-4731-B141-510E68B5102F}" type="presParOf" srcId="{CE48FAF0-D7E2-402A-8EC3-AC1E276263D4}" destId="{5BABE3F9-0CC0-46AF-A41B-8F4EBF0F5E95}" srcOrd="2" destOrd="0" presId="urn:microsoft.com/office/officeart/2005/8/layout/hierarchy3"/>
    <dgm:cxn modelId="{625C65C8-10C6-460D-8EBB-0A57F1414597}" type="presParOf" srcId="{5BABE3F9-0CC0-46AF-A41B-8F4EBF0F5E95}" destId="{D81D4583-8C90-4257-8792-A0503CDD0908}" srcOrd="0" destOrd="0" presId="urn:microsoft.com/office/officeart/2005/8/layout/hierarchy3"/>
    <dgm:cxn modelId="{0C1FBFCB-0CA9-4597-B194-2CE093A3EE1E}" type="presParOf" srcId="{D81D4583-8C90-4257-8792-A0503CDD0908}" destId="{28F3A179-707F-4C6C-AF79-8400A23F5CC8}" srcOrd="0" destOrd="0" presId="urn:microsoft.com/office/officeart/2005/8/layout/hierarchy3"/>
    <dgm:cxn modelId="{6680DE9A-34D1-4B6D-9830-34F651D34778}" type="presParOf" srcId="{D81D4583-8C90-4257-8792-A0503CDD0908}" destId="{BE253063-C4CC-453B-A0F9-3F9AC5B87C45}" srcOrd="1" destOrd="0" presId="urn:microsoft.com/office/officeart/2005/8/layout/hierarchy3"/>
    <dgm:cxn modelId="{BA6B1AC4-676B-4CBA-B310-B37546789D43}" type="presParOf" srcId="{5BABE3F9-0CC0-46AF-A41B-8F4EBF0F5E95}" destId="{3DF5741A-09B9-483C-A674-ED5128AF06FD}" srcOrd="1" destOrd="0" presId="urn:microsoft.com/office/officeart/2005/8/layout/hierarchy3"/>
    <dgm:cxn modelId="{C183473D-302A-4EAD-8A94-2EED262B09BB}" type="presParOf" srcId="{3DF5741A-09B9-483C-A674-ED5128AF06FD}" destId="{94DD4EA1-31A8-48A8-8E4D-3DED193346F7}" srcOrd="0" destOrd="0" presId="urn:microsoft.com/office/officeart/2005/8/layout/hierarchy3"/>
    <dgm:cxn modelId="{F1A7E222-90BE-48CB-912A-7376C64653A3}" type="presParOf" srcId="{3DF5741A-09B9-483C-A674-ED5128AF06FD}" destId="{9787DB92-6F94-4895-AB83-4CA3B82D6BD9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D7556B-CF67-4FA4-84A1-C520A43F7A9F}">
      <dsp:nvSpPr>
        <dsp:cNvPr id="0" name=""/>
        <dsp:cNvSpPr/>
      </dsp:nvSpPr>
      <dsp:spPr>
        <a:xfrm>
          <a:off x="1672173" y="1483"/>
          <a:ext cx="3632596" cy="217955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- </a:t>
          </a:r>
          <a:r>
            <a:rPr lang="en-US" sz="2400" kern="1200" err="1"/>
            <a:t>siirtymiset</a:t>
          </a:r>
          <a:r>
            <a:rPr lang="en-US" sz="2400" kern="1200"/>
            <a:t> </a:t>
          </a:r>
          <a:r>
            <a:rPr lang="en-US" sz="2400" kern="1200" err="1"/>
            <a:t>eri</a:t>
          </a:r>
          <a:r>
            <a:rPr lang="en-US" sz="2400" kern="1200"/>
            <a:t> </a:t>
          </a:r>
          <a:r>
            <a:rPr lang="en-US" sz="2400" kern="1200" err="1"/>
            <a:t>luokkatiloihin</a:t>
          </a:r>
          <a:r>
            <a:rPr lang="en-US" sz="2400" kern="1200"/>
            <a:t> ja </a:t>
          </a:r>
          <a:r>
            <a:rPr lang="en-US" sz="2400" kern="1200" err="1"/>
            <a:t>välitunneille</a:t>
          </a:r>
          <a:r>
            <a:rPr lang="en-US" sz="2400" kern="1200"/>
            <a:t> </a:t>
          </a:r>
          <a:r>
            <a:rPr lang="en-US" sz="2400" kern="1200" err="1"/>
            <a:t>sujuvat</a:t>
          </a:r>
          <a:r>
            <a:rPr lang="en-US" sz="2400" kern="1200"/>
            <a:t> </a:t>
          </a:r>
          <a:r>
            <a:rPr lang="en-US" sz="2400" kern="1200" err="1"/>
            <a:t>pääsääntöisesti</a:t>
          </a:r>
          <a:r>
            <a:rPr lang="en-US" sz="2400" kern="1200"/>
            <a:t> </a:t>
          </a:r>
          <a:r>
            <a:rPr lang="en-US" sz="2400" kern="1200" err="1"/>
            <a:t>hyvin</a:t>
          </a:r>
          <a:endParaRPr lang="en-US" sz="2400" kern="1200"/>
        </a:p>
      </dsp:txBody>
      <dsp:txXfrm>
        <a:off x="1672173" y="1483"/>
        <a:ext cx="3632596" cy="2179558"/>
      </dsp:txXfrm>
    </dsp:sp>
    <dsp:sp modelId="{725D3083-79B9-4452-9A03-B556A177D807}">
      <dsp:nvSpPr>
        <dsp:cNvPr id="0" name=""/>
        <dsp:cNvSpPr/>
      </dsp:nvSpPr>
      <dsp:spPr>
        <a:xfrm>
          <a:off x="5668029" y="1483"/>
          <a:ext cx="3632596" cy="2179558"/>
        </a:xfrm>
        <a:prstGeom prst="rect">
          <a:avLst/>
        </a:prstGeom>
        <a:solidFill>
          <a:schemeClr val="accent5">
            <a:hueOff val="6704827"/>
            <a:satOff val="21"/>
            <a:lumOff val="-150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- </a:t>
          </a:r>
          <a:r>
            <a:rPr lang="en-US" sz="2400" kern="1200" err="1"/>
            <a:t>ruokailut</a:t>
          </a:r>
          <a:r>
            <a:rPr lang="en-US" sz="2400" kern="1200"/>
            <a:t> </a:t>
          </a:r>
          <a:r>
            <a:rPr lang="en-US" sz="2400" kern="1200" err="1"/>
            <a:t>ovat</a:t>
          </a:r>
          <a:r>
            <a:rPr lang="en-US" sz="2400" kern="1200"/>
            <a:t> </a:t>
          </a:r>
          <a:r>
            <a:rPr lang="en-US" sz="2400" kern="1200" err="1"/>
            <a:t>sujuneet</a:t>
          </a:r>
          <a:r>
            <a:rPr lang="en-US" sz="2400" kern="1200"/>
            <a:t> </a:t>
          </a:r>
          <a:r>
            <a:rPr lang="en-US" sz="2400" kern="1200" err="1"/>
            <a:t>hyvin</a:t>
          </a:r>
          <a:r>
            <a:rPr lang="en-US" sz="2400" kern="1200"/>
            <a:t>, </a:t>
          </a:r>
          <a:r>
            <a:rPr lang="en-US" sz="2400" kern="1200" err="1"/>
            <a:t>josta</a:t>
          </a:r>
          <a:r>
            <a:rPr lang="en-US" sz="2400" kern="1200"/>
            <a:t> </a:t>
          </a:r>
          <a:r>
            <a:rPr lang="en-US" sz="2400" kern="1200" err="1"/>
            <a:t>ruokalan</a:t>
          </a:r>
          <a:r>
            <a:rPr lang="en-US" sz="2400" kern="1200"/>
            <a:t> </a:t>
          </a:r>
          <a:r>
            <a:rPr lang="en-US" sz="2400" kern="1200" err="1"/>
            <a:t>henkilökunta</a:t>
          </a:r>
          <a:r>
            <a:rPr lang="en-US" sz="2400" kern="1200"/>
            <a:t> </a:t>
          </a:r>
          <a:r>
            <a:rPr lang="en-US" sz="2400" kern="1200" err="1"/>
            <a:t>antanut</a:t>
          </a:r>
          <a:r>
            <a:rPr lang="en-US" sz="2400" kern="1200"/>
            <a:t> </a:t>
          </a:r>
          <a:r>
            <a:rPr lang="en-US" sz="2400" kern="1200" err="1"/>
            <a:t>tunnustuksen</a:t>
          </a:r>
          <a:r>
            <a:rPr lang="en-US" sz="2400" kern="1200"/>
            <a:t>/</a:t>
          </a:r>
          <a:r>
            <a:rPr lang="en-US" sz="2400" kern="1200" err="1"/>
            <a:t>palkinnon</a:t>
          </a:r>
          <a:r>
            <a:rPr lang="en-US" sz="2400" kern="1200"/>
            <a:t> </a:t>
          </a:r>
          <a:r>
            <a:rPr lang="en-US" sz="2400" kern="1200" err="1"/>
            <a:t>yläkoululaisille</a:t>
          </a:r>
          <a:endParaRPr lang="en-US" sz="2400" kern="1200"/>
        </a:p>
      </dsp:txBody>
      <dsp:txXfrm>
        <a:off x="5668029" y="1483"/>
        <a:ext cx="3632596" cy="2179558"/>
      </dsp:txXfrm>
    </dsp:sp>
    <dsp:sp modelId="{287C01CD-5EA3-4409-97AA-2EC4E0CA33DE}">
      <dsp:nvSpPr>
        <dsp:cNvPr id="0" name=""/>
        <dsp:cNvSpPr/>
      </dsp:nvSpPr>
      <dsp:spPr>
        <a:xfrm>
          <a:off x="1672173" y="2544301"/>
          <a:ext cx="3632596" cy="2179558"/>
        </a:xfrm>
        <a:prstGeom prst="rect">
          <a:avLst/>
        </a:prstGeom>
        <a:solidFill>
          <a:schemeClr val="accent5">
            <a:hueOff val="13409654"/>
            <a:satOff val="43"/>
            <a:lumOff val="-300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- </a:t>
          </a:r>
          <a:r>
            <a:rPr lang="en-US" sz="2400" kern="1200" err="1"/>
            <a:t>yhteisissä</a:t>
          </a:r>
          <a:r>
            <a:rPr lang="en-US" sz="2400" kern="1200"/>
            <a:t> </a:t>
          </a:r>
          <a:r>
            <a:rPr lang="en-US" sz="2400" kern="1200" err="1"/>
            <a:t>aamunavauksissa</a:t>
          </a:r>
          <a:r>
            <a:rPr lang="en-US" sz="2400" kern="1200"/>
            <a:t> </a:t>
          </a:r>
          <a:r>
            <a:rPr lang="en-US" sz="2400" kern="1200" err="1"/>
            <a:t>oppilaat</a:t>
          </a:r>
          <a:r>
            <a:rPr lang="en-US" sz="2400" kern="1200"/>
            <a:t> </a:t>
          </a:r>
          <a:r>
            <a:rPr lang="en-US" sz="2400" kern="1200" err="1"/>
            <a:t>käyttäytyneet</a:t>
          </a:r>
          <a:r>
            <a:rPr lang="en-US" sz="2400" kern="1200"/>
            <a:t> </a:t>
          </a:r>
          <a:r>
            <a:rPr lang="en-US" sz="2400" kern="1200" err="1"/>
            <a:t>hyvin</a:t>
          </a:r>
          <a:r>
            <a:rPr lang="en-US" sz="2400" kern="1200"/>
            <a:t>, </a:t>
          </a:r>
          <a:r>
            <a:rPr lang="en-US" sz="2400" kern="1200" err="1"/>
            <a:t>josta</a:t>
          </a:r>
          <a:r>
            <a:rPr lang="en-US" sz="2400" kern="1200"/>
            <a:t> </a:t>
          </a:r>
          <a:r>
            <a:rPr lang="en-US" sz="2400" kern="1200" err="1"/>
            <a:t>heille</a:t>
          </a:r>
          <a:r>
            <a:rPr lang="en-US" sz="2400" kern="1200"/>
            <a:t> on </a:t>
          </a:r>
          <a:r>
            <a:rPr lang="en-US" sz="2400" kern="1200" err="1"/>
            <a:t>voitu</a:t>
          </a:r>
          <a:r>
            <a:rPr lang="en-US" sz="2400" kern="1200"/>
            <a:t> </a:t>
          </a:r>
          <a:r>
            <a:rPr lang="en-US" sz="2400" kern="1200" err="1"/>
            <a:t>antaa</a:t>
          </a:r>
          <a:r>
            <a:rPr lang="en-US" sz="2400" kern="1200"/>
            <a:t> </a:t>
          </a:r>
          <a:r>
            <a:rPr lang="en-US" sz="2400" kern="1200" err="1"/>
            <a:t>positiivista</a:t>
          </a:r>
          <a:r>
            <a:rPr lang="en-US" sz="2400" kern="1200"/>
            <a:t> </a:t>
          </a:r>
          <a:r>
            <a:rPr lang="en-US" sz="2400" kern="1200" err="1"/>
            <a:t>palautetta</a:t>
          </a:r>
          <a:endParaRPr lang="en-US" sz="2400" kern="1200"/>
        </a:p>
      </dsp:txBody>
      <dsp:txXfrm>
        <a:off x="1672173" y="2544301"/>
        <a:ext cx="3632596" cy="2179558"/>
      </dsp:txXfrm>
    </dsp:sp>
    <dsp:sp modelId="{3B671CFB-A211-4198-A08D-F37F487B6442}">
      <dsp:nvSpPr>
        <dsp:cNvPr id="0" name=""/>
        <dsp:cNvSpPr/>
      </dsp:nvSpPr>
      <dsp:spPr>
        <a:xfrm>
          <a:off x="5668029" y="2544301"/>
          <a:ext cx="3632596" cy="2179558"/>
        </a:xfrm>
        <a:prstGeom prst="rect">
          <a:avLst/>
        </a:prstGeom>
        <a:solidFill>
          <a:schemeClr val="accent5">
            <a:hueOff val="20114480"/>
            <a:satOff val="64"/>
            <a:lumOff val="-451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- </a:t>
          </a:r>
          <a:r>
            <a:rPr lang="en-US" sz="2400" kern="1200" err="1"/>
            <a:t>luokkakoot</a:t>
          </a:r>
          <a:r>
            <a:rPr lang="en-US" sz="2400" kern="1200"/>
            <a:t> </a:t>
          </a:r>
          <a:r>
            <a:rPr lang="en-US" sz="2400" kern="1200" err="1"/>
            <a:t>ovat</a:t>
          </a:r>
          <a:r>
            <a:rPr lang="en-US" sz="2400" kern="1200"/>
            <a:t> </a:t>
          </a:r>
          <a:r>
            <a:rPr lang="en-US" sz="2400" kern="1200" err="1"/>
            <a:t>maltilliset</a:t>
          </a:r>
          <a:r>
            <a:rPr lang="en-US" sz="2400" kern="1200"/>
            <a:t> ja </a:t>
          </a:r>
          <a:r>
            <a:rPr lang="en-US" sz="2400" kern="1200" err="1"/>
            <a:t>näin</a:t>
          </a:r>
          <a:r>
            <a:rPr lang="en-US" sz="2400" kern="1200"/>
            <a:t> </a:t>
          </a:r>
          <a:r>
            <a:rPr lang="en-US" sz="2400" kern="1200" err="1"/>
            <a:t>opettaja</a:t>
          </a:r>
          <a:r>
            <a:rPr lang="en-US" sz="2400" kern="1200"/>
            <a:t> </a:t>
          </a:r>
          <a:r>
            <a:rPr lang="en-US" sz="2400" kern="1200" err="1"/>
            <a:t>pystyy</a:t>
          </a:r>
          <a:r>
            <a:rPr lang="en-US" sz="2400" kern="1200"/>
            <a:t> </a:t>
          </a:r>
          <a:r>
            <a:rPr lang="en-US" sz="2400" kern="1200" err="1"/>
            <a:t>paremmin</a:t>
          </a:r>
          <a:r>
            <a:rPr lang="en-US" sz="2400" kern="1200"/>
            <a:t> </a:t>
          </a:r>
          <a:r>
            <a:rPr lang="en-US" sz="2400" kern="1200" err="1"/>
            <a:t>huomioimaan</a:t>
          </a:r>
          <a:r>
            <a:rPr lang="en-US" sz="2400" kern="1200"/>
            <a:t> </a:t>
          </a:r>
          <a:r>
            <a:rPr lang="en-US" sz="2400" kern="1200" err="1"/>
            <a:t>oppilaat</a:t>
          </a:r>
        </a:p>
      </dsp:txBody>
      <dsp:txXfrm>
        <a:off x="5668029" y="2544301"/>
        <a:ext cx="3632596" cy="21795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AF8676-6605-46D9-BC3F-A192A9A74D27}">
      <dsp:nvSpPr>
        <dsp:cNvPr id="0" name=""/>
        <dsp:cNvSpPr/>
      </dsp:nvSpPr>
      <dsp:spPr>
        <a:xfrm>
          <a:off x="0" y="607496"/>
          <a:ext cx="3428999" cy="205740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- Vape </a:t>
          </a:r>
          <a:r>
            <a:rPr lang="en-US" sz="1900" kern="1200" dirty="0" err="1"/>
            <a:t>eli</a:t>
          </a:r>
          <a:r>
            <a:rPr lang="en-US" sz="1900" kern="1200" dirty="0"/>
            <a:t> </a:t>
          </a:r>
          <a:r>
            <a:rPr lang="en-US" sz="1900" kern="1200" dirty="0" err="1"/>
            <a:t>sähkötupakan</a:t>
          </a:r>
          <a:r>
            <a:rPr lang="en-US" sz="1900" kern="1200" dirty="0"/>
            <a:t> </a:t>
          </a:r>
          <a:r>
            <a:rPr lang="en-US" sz="1900" kern="1200" dirty="0" err="1"/>
            <a:t>käyttö</a:t>
          </a:r>
          <a:r>
            <a:rPr lang="en-US" sz="1900" kern="1200" dirty="0"/>
            <a:t>. </a:t>
          </a:r>
          <a:r>
            <a:rPr lang="en-US" sz="1900" kern="1200" dirty="0" err="1"/>
            <a:t>Asiasta</a:t>
          </a:r>
          <a:r>
            <a:rPr lang="en-US" sz="1900" kern="1200" dirty="0"/>
            <a:t> on </a:t>
          </a:r>
          <a:r>
            <a:rPr lang="en-US" sz="1900" kern="1200" dirty="0" err="1"/>
            <a:t>lähetetty</a:t>
          </a:r>
          <a:r>
            <a:rPr lang="en-US" sz="1900" kern="1200" dirty="0"/>
            <a:t> </a:t>
          </a:r>
          <a:r>
            <a:rPr lang="en-US" sz="1900" kern="1200" dirty="0" err="1"/>
            <a:t>erillinen</a:t>
          </a:r>
          <a:r>
            <a:rPr lang="en-US" sz="1900" kern="1200" dirty="0"/>
            <a:t> </a:t>
          </a:r>
          <a:r>
            <a:rPr lang="en-US" sz="1900" kern="1200" dirty="0" err="1"/>
            <a:t>wilma-viesti</a:t>
          </a:r>
          <a:r>
            <a:rPr lang="en-US" sz="1900" kern="1200" dirty="0"/>
            <a:t> </a:t>
          </a:r>
          <a:r>
            <a:rPr lang="en-US" sz="1900" kern="1200" dirty="0" err="1"/>
            <a:t>huoltajille</a:t>
          </a:r>
          <a:r>
            <a:rPr lang="en-US" sz="1900" kern="1200" dirty="0"/>
            <a:t>.</a:t>
          </a:r>
          <a:r>
            <a:rPr lang="en-US" sz="1900" kern="1200" dirty="0">
              <a:latin typeface="Posterama"/>
            </a:rPr>
            <a:t> </a:t>
          </a:r>
          <a:r>
            <a:rPr lang="en-US" sz="1900" kern="1200" dirty="0" err="1">
              <a:latin typeface="Posterama"/>
            </a:rPr>
            <a:t>Myös</a:t>
          </a:r>
          <a:r>
            <a:rPr lang="en-US" sz="1900" kern="1200" dirty="0">
              <a:latin typeface="Posterama"/>
            </a:rPr>
            <a:t> </a:t>
          </a:r>
          <a:r>
            <a:rPr lang="en-US" sz="1900" kern="1200" dirty="0" err="1">
              <a:latin typeface="Posterama"/>
            </a:rPr>
            <a:t>nuuskan</a:t>
          </a:r>
          <a:r>
            <a:rPr lang="en-US" sz="1900" b="0" kern="1200" dirty="0">
              <a:latin typeface="Posterama"/>
            </a:rPr>
            <a:t> </a:t>
          </a:r>
          <a:r>
            <a:rPr lang="en-US" sz="1900" b="0" kern="1200" dirty="0" err="1">
              <a:latin typeface="Posterama"/>
            </a:rPr>
            <a:t>käyttöä</a:t>
          </a:r>
          <a:r>
            <a:rPr lang="en-US" sz="1900" b="0" kern="1200" dirty="0">
              <a:latin typeface="Posterama"/>
            </a:rPr>
            <a:t>.</a:t>
          </a:r>
          <a:endParaRPr lang="en-US" sz="1900" b="0" kern="1200" dirty="0"/>
        </a:p>
      </dsp:txBody>
      <dsp:txXfrm>
        <a:off x="0" y="607496"/>
        <a:ext cx="3428999" cy="2057400"/>
      </dsp:txXfrm>
    </dsp:sp>
    <dsp:sp modelId="{9BED6C84-AE6E-41A2-A9ED-38B17B6974D7}">
      <dsp:nvSpPr>
        <dsp:cNvPr id="0" name=""/>
        <dsp:cNvSpPr/>
      </dsp:nvSpPr>
      <dsp:spPr>
        <a:xfrm>
          <a:off x="3771900" y="607496"/>
          <a:ext cx="3428999" cy="2057400"/>
        </a:xfrm>
        <a:prstGeom prst="rect">
          <a:avLst/>
        </a:prstGeom>
        <a:solidFill>
          <a:schemeClr val="accent5">
            <a:hueOff val="4022896"/>
            <a:satOff val="13"/>
            <a:lumOff val="-9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- </a:t>
          </a:r>
          <a:r>
            <a:rPr lang="en-US" sz="1900" kern="1200" dirty="0" err="1">
              <a:latin typeface="Posterama"/>
            </a:rPr>
            <a:t>Koskemattomuuden</a:t>
          </a:r>
          <a:r>
            <a:rPr lang="en-US" sz="1900" kern="1200" dirty="0">
              <a:latin typeface="Posterama"/>
            </a:rPr>
            <a:t> </a:t>
          </a:r>
          <a:r>
            <a:rPr lang="en-US" sz="1900" kern="1200" dirty="0" err="1">
              <a:latin typeface="Posterama"/>
            </a:rPr>
            <a:t>suoja</a:t>
          </a:r>
          <a:r>
            <a:rPr lang="en-US" sz="1900" kern="1200" dirty="0">
              <a:latin typeface="Posterama"/>
            </a:rPr>
            <a:t> on </a:t>
          </a:r>
          <a:r>
            <a:rPr lang="en-US" sz="1900" kern="1200" dirty="0" err="1">
              <a:latin typeface="Posterama"/>
            </a:rPr>
            <a:t>tärkeä</a:t>
          </a:r>
          <a:r>
            <a:rPr lang="en-US" sz="1900" kern="1200" dirty="0">
              <a:latin typeface="Posterama"/>
            </a:rPr>
            <a:t> ja se </a:t>
          </a:r>
          <a:r>
            <a:rPr lang="en-US" sz="1900" kern="1200" dirty="0" err="1">
              <a:latin typeface="Posterama"/>
            </a:rPr>
            <a:t>tulisi</a:t>
          </a:r>
          <a:r>
            <a:rPr lang="en-US" sz="1900" kern="1200" dirty="0">
              <a:latin typeface="Posterama"/>
            </a:rPr>
            <a:t> </a:t>
          </a:r>
          <a:r>
            <a:rPr lang="en-US" sz="1900" kern="1200" dirty="0" err="1">
              <a:latin typeface="Posterama"/>
            </a:rPr>
            <a:t>kaikkien</a:t>
          </a:r>
          <a:r>
            <a:rPr lang="en-US" sz="1900" kern="1200" dirty="0">
              <a:latin typeface="Posterama"/>
            </a:rPr>
            <a:t> </a:t>
          </a:r>
          <a:r>
            <a:rPr lang="en-US" sz="1900" kern="1200" dirty="0" err="1">
              <a:latin typeface="Posterama"/>
            </a:rPr>
            <a:t>ymmärtää</a:t>
          </a:r>
          <a:r>
            <a:rPr lang="en-US" sz="1900" kern="1200" dirty="0">
              <a:latin typeface="Posterama"/>
            </a:rPr>
            <a:t>.</a:t>
          </a:r>
        </a:p>
      </dsp:txBody>
      <dsp:txXfrm>
        <a:off x="3771900" y="607496"/>
        <a:ext cx="3428999" cy="2057400"/>
      </dsp:txXfrm>
    </dsp:sp>
    <dsp:sp modelId="{45587497-B29F-48D1-B4CB-7BCF66FF1D1B}">
      <dsp:nvSpPr>
        <dsp:cNvPr id="0" name=""/>
        <dsp:cNvSpPr/>
      </dsp:nvSpPr>
      <dsp:spPr>
        <a:xfrm>
          <a:off x="7543800" y="607496"/>
          <a:ext cx="3428999" cy="2057400"/>
        </a:xfrm>
        <a:prstGeom prst="rect">
          <a:avLst/>
        </a:prstGeom>
        <a:solidFill>
          <a:schemeClr val="accent5">
            <a:hueOff val="8045793"/>
            <a:satOff val="26"/>
            <a:lumOff val="-18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- Osa </a:t>
          </a:r>
          <a:r>
            <a:rPr lang="en-US" sz="1900" kern="1200" dirty="0" err="1"/>
            <a:t>yläkouluikäisistä</a:t>
          </a:r>
          <a:r>
            <a:rPr lang="en-US" sz="1900" kern="1200" dirty="0"/>
            <a:t> </a:t>
          </a:r>
          <a:r>
            <a:rPr lang="en-US" sz="1900" kern="1200" dirty="0" err="1"/>
            <a:t>ei</a:t>
          </a:r>
          <a:r>
            <a:rPr lang="en-US" sz="1900" kern="1200" dirty="0"/>
            <a:t> </a:t>
          </a:r>
          <a:r>
            <a:rPr lang="en-US" sz="1900" kern="1200" dirty="0" err="1"/>
            <a:t>käy</a:t>
          </a:r>
          <a:r>
            <a:rPr lang="en-US" sz="1900" kern="1200" dirty="0"/>
            <a:t> </a:t>
          </a:r>
          <a:r>
            <a:rPr lang="en-US" sz="1900" kern="1200" dirty="0" err="1"/>
            <a:t>syömässä</a:t>
          </a:r>
          <a:r>
            <a:rPr lang="en-US" sz="1900" kern="1200" dirty="0"/>
            <a:t> tai </a:t>
          </a:r>
          <a:r>
            <a:rPr lang="en-US" sz="1900" kern="1200" dirty="0" err="1"/>
            <a:t>syö</a:t>
          </a:r>
          <a:r>
            <a:rPr lang="en-US" sz="1900" kern="1200" dirty="0"/>
            <a:t> </a:t>
          </a:r>
          <a:r>
            <a:rPr lang="en-US" sz="1900" kern="1200" dirty="0" err="1"/>
            <a:t>erittäin</a:t>
          </a:r>
          <a:r>
            <a:rPr lang="en-US" sz="1900" kern="1200" dirty="0"/>
            <a:t> </a:t>
          </a:r>
          <a:r>
            <a:rPr lang="en-US" sz="1900" kern="1200" dirty="0" err="1"/>
            <a:t>vähän</a:t>
          </a:r>
          <a:r>
            <a:rPr lang="en-US" sz="1900" kern="1200" dirty="0"/>
            <a:t>.</a:t>
          </a:r>
        </a:p>
      </dsp:txBody>
      <dsp:txXfrm>
        <a:off x="7543800" y="607496"/>
        <a:ext cx="3428999" cy="2057400"/>
      </dsp:txXfrm>
    </dsp:sp>
    <dsp:sp modelId="{480B0D9D-0E13-409C-A0A6-B666D3CF05B3}">
      <dsp:nvSpPr>
        <dsp:cNvPr id="0" name=""/>
        <dsp:cNvSpPr/>
      </dsp:nvSpPr>
      <dsp:spPr>
        <a:xfrm>
          <a:off x="0" y="3007796"/>
          <a:ext cx="3428999" cy="2057400"/>
        </a:xfrm>
        <a:prstGeom prst="rect">
          <a:avLst/>
        </a:prstGeom>
        <a:solidFill>
          <a:schemeClr val="accent5">
            <a:hueOff val="12068688"/>
            <a:satOff val="38"/>
            <a:lumOff val="-2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- Jos </a:t>
          </a:r>
          <a:r>
            <a:rPr lang="en-US" sz="1900" kern="1200" dirty="0" err="1"/>
            <a:t>poissaoloja</a:t>
          </a:r>
          <a:r>
            <a:rPr lang="en-US" sz="1900" kern="1200" dirty="0"/>
            <a:t> </a:t>
          </a:r>
          <a:r>
            <a:rPr lang="en-US" sz="1900" kern="1200" dirty="0" err="1"/>
            <a:t>alkaa</a:t>
          </a:r>
          <a:r>
            <a:rPr lang="en-US" sz="1900" kern="1200" dirty="0"/>
            <a:t> </a:t>
          </a:r>
          <a:r>
            <a:rPr lang="en-US" sz="1900" kern="1200" dirty="0" err="1"/>
            <a:t>kertyä</a:t>
          </a:r>
          <a:r>
            <a:rPr lang="en-US" sz="1900" kern="1200" dirty="0"/>
            <a:t> </a:t>
          </a:r>
          <a:r>
            <a:rPr lang="en-US" sz="1900" kern="1200" dirty="0" err="1"/>
            <a:t>paljon</a:t>
          </a:r>
          <a:r>
            <a:rPr lang="en-US" sz="1900" kern="1200" dirty="0"/>
            <a:t>. </a:t>
          </a:r>
          <a:r>
            <a:rPr lang="en-US" sz="1900" kern="1200" dirty="0" err="1"/>
            <a:t>Asiasta</a:t>
          </a:r>
          <a:r>
            <a:rPr lang="en-US" sz="1900" kern="1200" dirty="0"/>
            <a:t> </a:t>
          </a:r>
          <a:r>
            <a:rPr lang="en-US" sz="1900" kern="1200" dirty="0" err="1"/>
            <a:t>kouluterveydenhoitaja</a:t>
          </a:r>
          <a:r>
            <a:rPr lang="en-US" sz="1900" kern="1200" dirty="0"/>
            <a:t> Marja Lehikoinen ja </a:t>
          </a:r>
          <a:r>
            <a:rPr lang="en-US" sz="1900" kern="1200" dirty="0" err="1"/>
            <a:t>kuraattori</a:t>
          </a:r>
          <a:r>
            <a:rPr lang="en-US" sz="1900" kern="1200" dirty="0"/>
            <a:t> Mikko </a:t>
          </a:r>
          <a:r>
            <a:rPr lang="en-US" sz="1900" kern="1200" dirty="0" err="1"/>
            <a:t>Kinnusen</a:t>
          </a:r>
          <a:r>
            <a:rPr lang="en-US" sz="1900" kern="1200" dirty="0"/>
            <a:t> </a:t>
          </a:r>
          <a:r>
            <a:rPr lang="en-US" sz="1900" kern="1200" dirty="0" err="1"/>
            <a:t>lähettämä</a:t>
          </a:r>
          <a:r>
            <a:rPr lang="en-US" sz="1900" kern="1200" dirty="0"/>
            <a:t> </a:t>
          </a:r>
          <a:r>
            <a:rPr lang="en-US" sz="1900" kern="1200" dirty="0" err="1"/>
            <a:t>erillinen</a:t>
          </a:r>
          <a:r>
            <a:rPr lang="en-US" sz="1900" kern="1200" dirty="0"/>
            <a:t> </a:t>
          </a:r>
          <a:r>
            <a:rPr lang="en-US" sz="1900" kern="1200" dirty="0" err="1"/>
            <a:t>wilma-viesti</a:t>
          </a:r>
          <a:r>
            <a:rPr lang="en-US" sz="1900" kern="1200" dirty="0"/>
            <a:t>.</a:t>
          </a:r>
        </a:p>
      </dsp:txBody>
      <dsp:txXfrm>
        <a:off x="0" y="3007796"/>
        <a:ext cx="3428999" cy="2057400"/>
      </dsp:txXfrm>
    </dsp:sp>
    <dsp:sp modelId="{B919288C-8420-4694-AAA4-816218D2B8AC}">
      <dsp:nvSpPr>
        <dsp:cNvPr id="0" name=""/>
        <dsp:cNvSpPr/>
      </dsp:nvSpPr>
      <dsp:spPr>
        <a:xfrm>
          <a:off x="3771900" y="3007796"/>
          <a:ext cx="3428999" cy="2057400"/>
        </a:xfrm>
        <a:prstGeom prst="rect">
          <a:avLst/>
        </a:prstGeom>
        <a:solidFill>
          <a:schemeClr val="accent5">
            <a:hueOff val="16091585"/>
            <a:satOff val="51"/>
            <a:lumOff val="-360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 err="1"/>
            <a:t>Koulusta</a:t>
          </a:r>
          <a:r>
            <a:rPr lang="en-US" sz="1900" kern="1200" dirty="0"/>
            <a:t> </a:t>
          </a:r>
          <a:r>
            <a:rPr lang="en-US" sz="1900" kern="1200" dirty="0" err="1"/>
            <a:t>lähtee</a:t>
          </a:r>
          <a:r>
            <a:rPr lang="en-US" sz="1900" kern="1200" dirty="0"/>
            <a:t> </a:t>
          </a:r>
          <a:r>
            <a:rPr lang="en-US" sz="1900" kern="1200" dirty="0" err="1"/>
            <a:t>aina</a:t>
          </a:r>
          <a:r>
            <a:rPr lang="en-US" sz="1900" kern="1200" dirty="0"/>
            <a:t> </a:t>
          </a:r>
          <a:r>
            <a:rPr lang="en-US" sz="1900" kern="1200" dirty="0" err="1"/>
            <a:t>tieto</a:t>
          </a:r>
          <a:r>
            <a:rPr lang="en-US" sz="1900" kern="1200" dirty="0"/>
            <a:t> </a:t>
          </a:r>
          <a:r>
            <a:rPr lang="en-US" sz="1900" kern="1200" dirty="0" err="1"/>
            <a:t>huoltajalle</a:t>
          </a:r>
          <a:r>
            <a:rPr lang="en-US" sz="1900" kern="1200" dirty="0"/>
            <a:t>, </a:t>
          </a:r>
          <a:r>
            <a:rPr lang="en-US" sz="1900" kern="1200" dirty="0" err="1"/>
            <a:t>kun</a:t>
          </a:r>
          <a:r>
            <a:rPr lang="en-US" sz="1900" kern="1200" dirty="0"/>
            <a:t> </a:t>
          </a:r>
          <a:r>
            <a:rPr lang="en-US" sz="1900" kern="1200" dirty="0" err="1"/>
            <a:t>poissaoloja</a:t>
          </a:r>
          <a:r>
            <a:rPr lang="en-US" sz="1900" kern="1200" dirty="0"/>
            <a:t> on </a:t>
          </a:r>
          <a:r>
            <a:rPr lang="en-US" sz="1900" kern="1200" dirty="0" err="1"/>
            <a:t>kertynyt</a:t>
          </a:r>
          <a:r>
            <a:rPr lang="en-US" sz="1900" kern="1200" dirty="0"/>
            <a:t> MISTÄ TAHANSA </a:t>
          </a:r>
          <a:r>
            <a:rPr lang="en-US" sz="1900" kern="1200" dirty="0" err="1"/>
            <a:t>syystä</a:t>
          </a:r>
          <a:r>
            <a:rPr lang="en-US" sz="1900" kern="1200" dirty="0"/>
            <a:t> 60 </a:t>
          </a:r>
          <a:r>
            <a:rPr lang="en-US" sz="1900" kern="1200" dirty="0" err="1"/>
            <a:t>tuntia</a:t>
          </a:r>
          <a:r>
            <a:rPr lang="en-US" sz="1900" kern="1200" dirty="0"/>
            <a:t>. </a:t>
          </a:r>
          <a:r>
            <a:rPr lang="en-US" sz="1900" kern="1200" dirty="0" err="1"/>
            <a:t>Huolipoissaoloista</a:t>
          </a:r>
          <a:r>
            <a:rPr lang="en-US" sz="1900" kern="1200" dirty="0"/>
            <a:t> </a:t>
          </a:r>
          <a:r>
            <a:rPr lang="en-US" sz="1900" kern="1200" dirty="0" err="1"/>
            <a:t>yhteydenotto</a:t>
          </a:r>
          <a:r>
            <a:rPr lang="en-US" sz="1900" kern="1200" dirty="0"/>
            <a:t> </a:t>
          </a:r>
          <a:r>
            <a:rPr lang="en-US" sz="1900" kern="1200" dirty="0" err="1"/>
            <a:t>voi</a:t>
          </a:r>
          <a:r>
            <a:rPr lang="en-US" sz="1900" kern="1200" dirty="0"/>
            <a:t> </a:t>
          </a:r>
          <a:r>
            <a:rPr lang="en-US" sz="1900" kern="1200" dirty="0" err="1"/>
            <a:t>tulla</a:t>
          </a:r>
          <a:r>
            <a:rPr lang="en-US" sz="1900" kern="1200" dirty="0"/>
            <a:t> </a:t>
          </a:r>
          <a:r>
            <a:rPr lang="en-US" sz="1900" kern="1200" dirty="0" err="1"/>
            <a:t>aiemmin</a:t>
          </a:r>
          <a:r>
            <a:rPr lang="en-US" sz="1900" kern="1200" dirty="0"/>
            <a:t>.</a:t>
          </a:r>
        </a:p>
      </dsp:txBody>
      <dsp:txXfrm>
        <a:off x="3771900" y="3007796"/>
        <a:ext cx="3428999" cy="2057400"/>
      </dsp:txXfrm>
    </dsp:sp>
    <dsp:sp modelId="{A22CAEC8-97AF-404F-AD1E-83063325021A}">
      <dsp:nvSpPr>
        <dsp:cNvPr id="0" name=""/>
        <dsp:cNvSpPr/>
      </dsp:nvSpPr>
      <dsp:spPr>
        <a:xfrm>
          <a:off x="7543800" y="3007796"/>
          <a:ext cx="3428999" cy="2057400"/>
        </a:xfrm>
        <a:prstGeom prst="rect">
          <a:avLst/>
        </a:prstGeom>
        <a:solidFill>
          <a:schemeClr val="accent5">
            <a:hueOff val="20114480"/>
            <a:satOff val="64"/>
            <a:lumOff val="-451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- </a:t>
          </a:r>
          <a:r>
            <a:rPr lang="en-US" sz="1900" kern="1200" dirty="0" err="1"/>
            <a:t>Nukkuminen</a:t>
          </a:r>
          <a:r>
            <a:rPr lang="en-US" sz="1900" kern="1200" dirty="0">
              <a:latin typeface="Posterama"/>
            </a:rPr>
            <a:t>. Osa </a:t>
          </a:r>
          <a:r>
            <a:rPr lang="en-US" sz="1900" kern="1200" dirty="0" err="1">
              <a:latin typeface="Posterama"/>
            </a:rPr>
            <a:t>oppilaista</a:t>
          </a:r>
          <a:r>
            <a:rPr lang="en-US" sz="1900" kern="1200" dirty="0">
              <a:latin typeface="Posterama"/>
            </a:rPr>
            <a:t> </a:t>
          </a:r>
          <a:r>
            <a:rPr lang="en-US" sz="1900" kern="1200" dirty="0" err="1">
              <a:latin typeface="Posterama"/>
            </a:rPr>
            <a:t>kertoo</a:t>
          </a:r>
          <a:r>
            <a:rPr lang="en-US" sz="1900" kern="1200" dirty="0">
              <a:latin typeface="Posterama"/>
            </a:rPr>
            <a:t>, </a:t>
          </a:r>
          <a:r>
            <a:rPr lang="en-US" sz="1900" kern="1200" dirty="0" err="1">
              <a:latin typeface="Posterama"/>
            </a:rPr>
            <a:t>että</a:t>
          </a:r>
          <a:r>
            <a:rPr lang="en-US" sz="1900" kern="1200" dirty="0">
              <a:latin typeface="Posterama"/>
            </a:rPr>
            <a:t> </a:t>
          </a:r>
          <a:r>
            <a:rPr lang="en-US" sz="1900" kern="1200" dirty="0" err="1">
              <a:latin typeface="Posterama"/>
            </a:rPr>
            <a:t>välillä</a:t>
          </a:r>
          <a:r>
            <a:rPr lang="en-US" sz="1900" kern="1200" dirty="0">
              <a:latin typeface="Posterama"/>
            </a:rPr>
            <a:t> </a:t>
          </a:r>
          <a:r>
            <a:rPr lang="en-US" sz="1900" kern="1200" dirty="0" err="1">
              <a:latin typeface="Posterama"/>
            </a:rPr>
            <a:t>yöunet</a:t>
          </a:r>
          <a:r>
            <a:rPr lang="en-US" sz="1900" kern="1200" dirty="0">
              <a:latin typeface="Posterama"/>
            </a:rPr>
            <a:t> </a:t>
          </a:r>
          <a:r>
            <a:rPr lang="en-US" sz="1900" kern="1200" dirty="0" err="1">
              <a:latin typeface="Posterama"/>
            </a:rPr>
            <a:t>jäävät</a:t>
          </a:r>
          <a:r>
            <a:rPr lang="en-US" sz="1900" kern="1200" dirty="0">
              <a:latin typeface="Posterama"/>
            </a:rPr>
            <a:t> </a:t>
          </a:r>
          <a:r>
            <a:rPr lang="en-US" sz="1900" kern="1200" dirty="0" err="1">
              <a:latin typeface="Posterama"/>
            </a:rPr>
            <a:t>lyhyiksi</a:t>
          </a:r>
          <a:r>
            <a:rPr lang="en-US" sz="1900" kern="1200" dirty="0">
              <a:latin typeface="Posterama"/>
            </a:rPr>
            <a:t> ja </a:t>
          </a:r>
          <a:r>
            <a:rPr lang="en-US" sz="1900" kern="1200" dirty="0" err="1">
              <a:latin typeface="Posterama"/>
            </a:rPr>
            <a:t>tulee</a:t>
          </a:r>
          <a:r>
            <a:rPr lang="en-US" sz="1900" kern="1200" dirty="0">
              <a:latin typeface="Posterama"/>
            </a:rPr>
            <a:t> </a:t>
          </a:r>
          <a:r>
            <a:rPr lang="en-US" sz="1900" kern="1200" dirty="0" err="1">
              <a:latin typeface="Posterama"/>
            </a:rPr>
            <a:t>valvottua</a:t>
          </a:r>
          <a:r>
            <a:rPr lang="en-US" sz="1900" kern="1200" dirty="0">
              <a:latin typeface="Posterama"/>
            </a:rPr>
            <a:t> </a:t>
          </a:r>
          <a:r>
            <a:rPr lang="en-US" sz="1900" kern="1200" dirty="0" err="1">
              <a:latin typeface="Posterama"/>
            </a:rPr>
            <a:t>myöhään</a:t>
          </a:r>
          <a:r>
            <a:rPr lang="en-US" sz="1900" kern="1200" dirty="0">
              <a:latin typeface="Posterama"/>
            </a:rPr>
            <a:t>.</a:t>
          </a:r>
          <a:endParaRPr lang="en-US" sz="1900" kern="1200" dirty="0"/>
        </a:p>
      </dsp:txBody>
      <dsp:txXfrm>
        <a:off x="7543800" y="3007796"/>
        <a:ext cx="3428999" cy="20574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3CA0A7-A75F-480E-8805-294ED6A69F2A}">
      <dsp:nvSpPr>
        <dsp:cNvPr id="0" name=""/>
        <dsp:cNvSpPr/>
      </dsp:nvSpPr>
      <dsp:spPr>
        <a:xfrm>
          <a:off x="432643" y="2108"/>
          <a:ext cx="2887860" cy="144393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 err="1"/>
            <a:t>Terveydenhoitaja</a:t>
          </a:r>
          <a:r>
            <a:rPr lang="en-US" sz="1900" kern="1200" dirty="0"/>
            <a:t> </a:t>
          </a:r>
          <a:r>
            <a:rPr lang="en-US" sz="1900" b="1" kern="1200" dirty="0"/>
            <a:t>Marja Lehikoinen</a:t>
          </a:r>
          <a:r>
            <a:rPr lang="en-US" sz="1900" kern="1200" dirty="0">
              <a:latin typeface="Posterama"/>
            </a:rPr>
            <a:t> </a:t>
          </a:r>
          <a:endParaRPr lang="en-US" sz="1900" kern="1200" dirty="0"/>
        </a:p>
      </dsp:txBody>
      <dsp:txXfrm>
        <a:off x="474934" y="44399"/>
        <a:ext cx="2803278" cy="1359348"/>
      </dsp:txXfrm>
    </dsp:sp>
    <dsp:sp modelId="{F9822A8E-4134-47EA-BF88-90B054E10523}">
      <dsp:nvSpPr>
        <dsp:cNvPr id="0" name=""/>
        <dsp:cNvSpPr/>
      </dsp:nvSpPr>
      <dsp:spPr>
        <a:xfrm>
          <a:off x="721429" y="1446038"/>
          <a:ext cx="288786" cy="10829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2947"/>
              </a:lnTo>
              <a:lnTo>
                <a:pt x="288786" y="1082947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694E50-C001-4952-B371-3400C08417A7}">
      <dsp:nvSpPr>
        <dsp:cNvPr id="0" name=""/>
        <dsp:cNvSpPr/>
      </dsp:nvSpPr>
      <dsp:spPr>
        <a:xfrm>
          <a:off x="1010215" y="1807021"/>
          <a:ext cx="2310288" cy="14439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ma, </a:t>
          </a:r>
          <a:r>
            <a:rPr lang="en-US" sz="2200" kern="1200" dirty="0" err="1"/>
            <a:t>ke</a:t>
          </a:r>
          <a:r>
            <a:rPr lang="en-US" sz="2200" kern="1200" dirty="0"/>
            <a:t> &amp; pe + </a:t>
          </a:r>
          <a:r>
            <a:rPr lang="en-US" sz="2200" kern="1200" dirty="0" err="1"/>
            <a:t>parillisen</a:t>
          </a:r>
          <a:r>
            <a:rPr lang="en-US" sz="2200" kern="1200" dirty="0"/>
            <a:t> </a:t>
          </a:r>
          <a:r>
            <a:rPr lang="en-US" sz="2200" kern="1200" dirty="0" err="1"/>
            <a:t>viikon</a:t>
          </a:r>
          <a:r>
            <a:rPr lang="en-US" sz="2200" kern="1200" dirty="0"/>
            <a:t> </a:t>
          </a:r>
          <a:r>
            <a:rPr lang="en-US" sz="2200" kern="1200" dirty="0" err="1"/>
            <a:t>tiistait</a:t>
          </a:r>
        </a:p>
      </dsp:txBody>
      <dsp:txXfrm>
        <a:off x="1052506" y="1849312"/>
        <a:ext cx="2225706" cy="1359348"/>
      </dsp:txXfrm>
    </dsp:sp>
    <dsp:sp modelId="{B1EA0D7E-D98F-4972-8C05-F433B4DF93F4}">
      <dsp:nvSpPr>
        <dsp:cNvPr id="0" name=""/>
        <dsp:cNvSpPr/>
      </dsp:nvSpPr>
      <dsp:spPr>
        <a:xfrm>
          <a:off x="4042469" y="2108"/>
          <a:ext cx="2887860" cy="1443930"/>
        </a:xfrm>
        <a:prstGeom prst="roundRect">
          <a:avLst>
            <a:gd name="adj" fmla="val 10000"/>
          </a:avLst>
        </a:prstGeom>
        <a:solidFill>
          <a:schemeClr val="accent5">
            <a:hueOff val="10057240"/>
            <a:satOff val="32"/>
            <a:lumOff val="-225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 err="1"/>
            <a:t>Koulukuraattori</a:t>
          </a:r>
          <a:r>
            <a:rPr lang="en-US" sz="1900" kern="1200" dirty="0"/>
            <a:t> </a:t>
          </a:r>
          <a:r>
            <a:rPr lang="en-US" sz="1900" b="1" kern="1200" dirty="0"/>
            <a:t>Mikko Kinnunen </a:t>
          </a:r>
          <a:endParaRPr lang="en-US" sz="1900" kern="1200" dirty="0"/>
        </a:p>
      </dsp:txBody>
      <dsp:txXfrm>
        <a:off x="4084760" y="44399"/>
        <a:ext cx="2803278" cy="1359348"/>
      </dsp:txXfrm>
    </dsp:sp>
    <dsp:sp modelId="{AE9EC227-A526-4389-B542-014942FC9A5E}">
      <dsp:nvSpPr>
        <dsp:cNvPr id="0" name=""/>
        <dsp:cNvSpPr/>
      </dsp:nvSpPr>
      <dsp:spPr>
        <a:xfrm>
          <a:off x="4331255" y="1446038"/>
          <a:ext cx="288786" cy="10829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2947"/>
              </a:lnTo>
              <a:lnTo>
                <a:pt x="288786" y="1082947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5DF393-B524-4DAD-8B0C-4AFE579261A9}">
      <dsp:nvSpPr>
        <dsp:cNvPr id="0" name=""/>
        <dsp:cNvSpPr/>
      </dsp:nvSpPr>
      <dsp:spPr>
        <a:xfrm>
          <a:off x="4620041" y="1807021"/>
          <a:ext cx="2310288" cy="14439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10057240"/>
              <a:satOff val="32"/>
              <a:lumOff val="-225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latin typeface="Posterama"/>
            </a:rPr>
            <a:t>ti</a:t>
          </a:r>
          <a:r>
            <a:rPr lang="en-US" sz="2200" kern="1200" dirty="0"/>
            <a:t> &amp; to</a:t>
          </a:r>
        </a:p>
      </dsp:txBody>
      <dsp:txXfrm>
        <a:off x="4662332" y="1849312"/>
        <a:ext cx="2225706" cy="1359348"/>
      </dsp:txXfrm>
    </dsp:sp>
    <dsp:sp modelId="{28F3A179-707F-4C6C-AF79-8400A23F5CC8}">
      <dsp:nvSpPr>
        <dsp:cNvPr id="0" name=""/>
        <dsp:cNvSpPr/>
      </dsp:nvSpPr>
      <dsp:spPr>
        <a:xfrm>
          <a:off x="7652295" y="2108"/>
          <a:ext cx="2887860" cy="1443930"/>
        </a:xfrm>
        <a:prstGeom prst="roundRect">
          <a:avLst>
            <a:gd name="adj" fmla="val 10000"/>
          </a:avLst>
        </a:prstGeom>
        <a:solidFill>
          <a:schemeClr val="accent5">
            <a:hueOff val="20114480"/>
            <a:satOff val="64"/>
            <a:lumOff val="-451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 err="1"/>
            <a:t>Koulupsykologi</a:t>
          </a:r>
        </a:p>
      </dsp:txBody>
      <dsp:txXfrm>
        <a:off x="7694586" y="44399"/>
        <a:ext cx="2803278" cy="1359348"/>
      </dsp:txXfrm>
    </dsp:sp>
    <dsp:sp modelId="{94DD4EA1-31A8-48A8-8E4D-3DED193346F7}">
      <dsp:nvSpPr>
        <dsp:cNvPr id="0" name=""/>
        <dsp:cNvSpPr/>
      </dsp:nvSpPr>
      <dsp:spPr>
        <a:xfrm>
          <a:off x="7941081" y="1446038"/>
          <a:ext cx="288786" cy="10829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2947"/>
              </a:lnTo>
              <a:lnTo>
                <a:pt x="288786" y="1082947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87DB92-6F94-4895-AB83-4CA3B82D6BD9}">
      <dsp:nvSpPr>
        <dsp:cNvPr id="0" name=""/>
        <dsp:cNvSpPr/>
      </dsp:nvSpPr>
      <dsp:spPr>
        <a:xfrm>
          <a:off x="8229867" y="1807021"/>
          <a:ext cx="2310288" cy="14439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20114480"/>
              <a:satOff val="64"/>
              <a:lumOff val="-451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 err="1"/>
            <a:t>Konsultointi</a:t>
          </a:r>
          <a:r>
            <a:rPr lang="en-US" sz="2200" kern="1200" dirty="0"/>
            <a:t> </a:t>
          </a:r>
          <a:r>
            <a:rPr lang="en-US" sz="2200" kern="1200" dirty="0" err="1"/>
            <a:t>palvelunumeron</a:t>
          </a:r>
          <a:r>
            <a:rPr lang="en-US" sz="2200" kern="1200" dirty="0"/>
            <a:t> </a:t>
          </a:r>
          <a:r>
            <a:rPr lang="en-US" sz="2200" kern="1200" dirty="0" err="1"/>
            <a:t>kautta</a:t>
          </a:r>
        </a:p>
      </dsp:txBody>
      <dsp:txXfrm>
        <a:off x="8272158" y="1849312"/>
        <a:ext cx="2225706" cy="13593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>
            <a:extLst>
              <a:ext uri="{FF2B5EF4-FFF2-40B4-BE49-F238E27FC236}">
                <a16:creationId xmlns:a16="http://schemas.microsoft.com/office/drawing/2014/main" id="{06B0950D-3478-4584-A98E-2D30B52D60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8598C106-37DE-43EC-ACC9-BA52A99A4BA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A31D83-C0A9-4035-A8EE-95BCFA762CF3}" type="datetime1">
              <a:rPr lang="fi-FI" smtClean="0"/>
              <a:t>17.11.2022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2BB1ADA-2DC4-4182-929F-7F0D565AE72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C541AB9-175F-4196-A5DB-11ABCAD5AE6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C0E3AB-7D7C-42FC-AC07-6F51D2E274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405021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 noProof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6EBD3E-B1CF-4A54-B312-939FD391E992}" type="datetime1">
              <a:rPr lang="fi-FI" smtClean="0"/>
              <a:pPr/>
              <a:t>17.11.2022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 noProof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 noProof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FCC0FF-1192-45F0-87DD-0592B39E6CE9}" type="slidenum">
              <a:rPr lang="fi-FI" noProof="0" smtClean="0"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13316259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FCC0FF-1192-45F0-87DD-0592B39E6CE9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034984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EF58D-B62B-40BB-83AA-9D07CFC4ED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2648" y="557783"/>
            <a:ext cx="10969752" cy="3130807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AC06D3-F571-4213-A2A4-6A1915120C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2648" y="3902206"/>
            <a:ext cx="10969752" cy="2240529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10580-AD31-4B8F-8448-55A666AC1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A860-F335-4252-AA00-24FB67ED2982}" type="datetime1">
              <a:rPr lang="en-US" smtClean="0"/>
              <a:t>11/17/2022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C99C8-515A-4FEA-9CD2-6D0BF46CF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2AF1B-1868-4C05-B6C3-9EBF29A50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87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170B0-C1C5-4976-80E8-6B4F90EB3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7593EE-493E-4BCE-8992-24CA63E1E0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0919F-FDDD-42FB-8422-A0665D558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B1048-0047-48CA-88BA-D69B470942CF}" type="datetime1">
              <a:rPr lang="en-US" smtClean="0"/>
              <a:t>11/17/2022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6D38A-35F8-4667-A1F4-49644471E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9CC230-78B7-487B-9C95-CB00868F6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352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4CB826-D9AA-4689-B8C0-38D999F0D0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557784"/>
            <a:ext cx="2854452" cy="56434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1F1CDD-16FB-45E0-9887-24374C5676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557784"/>
            <a:ext cx="7734300" cy="56434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46397-BBD2-4426-B1F5-FD6EA3CDC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83879-648C-49A9-81A2-0EF5946532D0}" type="datetime1">
              <a:rPr lang="en-US" smtClean="0"/>
              <a:t>11/17/2022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B91E4-73D0-4ACD-8F54-00EE6FB1D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B28C61-59FE-44D6-A7D6-AAD292232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6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6D384-B2C5-42A4-9774-A931C39BA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D736C-5FCC-43BC-B824-A90F2CC5D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A3A50-B922-45BE-945D-7ED3EBD83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BC802-30E3-4658-9CCA-F873646FEC67}" type="datetime1">
              <a:rPr lang="en-US" smtClean="0"/>
              <a:t>11/17/2022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41F78-20DE-4D53-BB25-79E5C4E1A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43084-C669-4FDF-87D4-F22D36BB8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531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6C559-800C-489A-9174-7901F92B0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57784"/>
            <a:ext cx="10969752" cy="3146400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42B5C3-320B-4CFD-B6A7-A28C7E435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8" y="3902207"/>
            <a:ext cx="10969752" cy="218744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CA372-3F42-4113-A73B-5FDCF93CB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227A3-19CE-4153-81CE-64EB7AB094B3}" type="datetime1">
              <a:rPr lang="en-US" smtClean="0"/>
              <a:t>11/17/2022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A1197-0C78-4878-B086-5D206EA49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B83D8-FD42-44FF-AA20-944A519CC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414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685AA-B5C7-4E3D-85FA-94F3C73E5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AFEEA-6F3F-4630-A950-61C05D2FAF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2081369"/>
            <a:ext cx="5410200" cy="40955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C36817-B869-4D19-9EE8-A3166B0E15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2" y="2081369"/>
            <a:ext cx="5410200" cy="40955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74146-2374-4321-AEBB-3E9B09D77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9A100-10F6-477E-8847-29D479EF1C92}" type="datetime1">
              <a:rPr lang="en-US" smtClean="0"/>
              <a:t>11/17/2022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42337B-B902-4DC2-BB94-02B8A754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4AD585-B83C-4ECF-AF42-8DDF6996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686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A9ADB-3495-481F-BB4E-9C7128B17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5125"/>
            <a:ext cx="10745788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D6FF4C-26CB-4281-A2F7-6CBE45186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895096"/>
            <a:ext cx="5387975" cy="823912"/>
          </a:xfrm>
        </p:spPr>
        <p:txBody>
          <a:bodyPr anchor="b"/>
          <a:lstStyle>
            <a:lvl1pPr marL="0" indent="0">
              <a:buNone/>
              <a:defRPr sz="2400" b="0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2E72A9-F222-45B4-9355-C04C058641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842211"/>
            <a:ext cx="5387975" cy="33474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699F6E-77AD-4EBC-BAF9-5A43CDEC4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7890" y="1895096"/>
            <a:ext cx="5414510" cy="823912"/>
          </a:xfrm>
        </p:spPr>
        <p:txBody>
          <a:bodyPr anchor="b"/>
          <a:lstStyle>
            <a:lvl1pPr marL="0" indent="0">
              <a:buNone/>
              <a:defRPr sz="2400" b="0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F77677-7169-4591-B047-0678815F48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7890" y="2842211"/>
            <a:ext cx="5414510" cy="33474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82A6EB-0285-4FA4-A00C-A7F716084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28AB-198A-495F-8475-FDB360C9873F}" type="datetime1">
              <a:rPr lang="en-US" smtClean="0"/>
              <a:t>11/17/2022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D39526-82B8-402C-8A2B-82EF8F3F3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5EC9E6-6FF1-4541-9CB1-A2FF9D852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587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70F54-6CED-4251-A0A6-32CCD1213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72C8E6-49D6-46A5-8DC3-B0D8E683C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A235E-F8FD-479F-9FC7-18BE84110877}" type="datetime1">
              <a:rPr lang="en-US" smtClean="0"/>
              <a:t>11/17/2022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883CBA-77CD-4490-A5F3-BAA8FC254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A5FF79-61B6-4693-8547-95B1F2F7A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236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BDCB94-13E9-41CB-88F0-D30A1791D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0F09B-68DA-462E-9DB4-4C9ADAB8CBCC}" type="datetime1">
              <a:rPr lang="en-US" smtClean="0"/>
              <a:t>11/17/2022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4795A4-736C-426D-8559-5AD589275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2A2ACD-17F3-4C16-8E77-86EC92CCD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70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FCB2E-B68A-48F9-8B20-CDED818FB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9" y="457199"/>
            <a:ext cx="4970822" cy="266020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81C83-64B5-4BFD-A163-75C2EA7F8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0"/>
            <a:ext cx="5483352" cy="5744003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5D44AD-E361-48A3-936D-DDA0D5144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2649" y="3329989"/>
            <a:ext cx="4970822" cy="2871216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EED06C-E016-489C-8863-EA1BE998B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C4E36-FABE-47EB-AA7F-C19A93824617}" type="datetime1">
              <a:rPr lang="en-US" smtClean="0"/>
              <a:t>11/17/2022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9161F0-D253-49A7-9A08-7A0A22814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42C61A-B326-40A7-A286-90D0544BB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849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2DF6F-D00F-4CE4-8701-B00627346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9" y="457199"/>
            <a:ext cx="4970822" cy="266748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0FF7AB-F851-4425-8407-996C920E68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457199"/>
            <a:ext cx="5483352" cy="540385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ED6CF5-154F-4615-8CDC-E2BFA61FAB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2649" y="3322708"/>
            <a:ext cx="4970822" cy="254628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5C400-0D13-495F-8C4E-EC3CDF5F2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9CE6B-5DE6-4A2D-B72E-5E8969F9F56F}" type="datetime1">
              <a:rPr lang="en-US" smtClean="0"/>
              <a:t>11/17/2022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B290D7-98AC-45E5-A7D6-73520AFC7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94276C-2BD2-4C4F-AC04-DD3D73768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858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42E603F-28B7-4831-BF23-65FBAB13D5FB}"/>
              </a:ext>
            </a:extLst>
          </p:cNvPr>
          <p:cNvSpPr/>
          <p:nvPr/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D39700F-2B10-4402-A7DD-06EE224588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1" y="232968"/>
            <a:ext cx="9560477" cy="6625032"/>
          </a:xfrm>
          <a:custGeom>
            <a:avLst/>
            <a:gdLst>
              <a:gd name="connsiteX0" fmla="*/ 8831314 w 9263816"/>
              <a:gd name="connsiteY0" fmla="*/ 5943878 h 6858000"/>
              <a:gd name="connsiteX1" fmla="*/ 9179783 w 9263816"/>
              <a:gd name="connsiteY1" fmla="*/ 6086141 h 6858000"/>
              <a:gd name="connsiteX2" fmla="*/ 9260887 w 9263816"/>
              <a:gd name="connsiteY2" fmla="*/ 6279156 h 6858000"/>
              <a:gd name="connsiteX3" fmla="*/ 8925621 w 9263816"/>
              <a:gd name="connsiteY3" fmla="*/ 6708712 h 6858000"/>
              <a:gd name="connsiteX4" fmla="*/ 8496050 w 9263816"/>
              <a:gd name="connsiteY4" fmla="*/ 6373449 h 6858000"/>
              <a:gd name="connsiteX5" fmla="*/ 8831314 w 9263816"/>
              <a:gd name="connsiteY5" fmla="*/ 5943878 h 6858000"/>
              <a:gd name="connsiteX6" fmla="*/ 7397485 w 9263816"/>
              <a:gd name="connsiteY6" fmla="*/ 5931706 h 6858000"/>
              <a:gd name="connsiteX7" fmla="*/ 7917779 w 9263816"/>
              <a:gd name="connsiteY7" fmla="*/ 6191864 h 6858000"/>
              <a:gd name="connsiteX8" fmla="*/ 8013467 w 9263816"/>
              <a:gd name="connsiteY8" fmla="*/ 6375784 h 6858000"/>
              <a:gd name="connsiteX9" fmla="*/ 8021879 w 9263816"/>
              <a:gd name="connsiteY9" fmla="*/ 6753751 h 6858000"/>
              <a:gd name="connsiteX10" fmla="*/ 7981316 w 9263816"/>
              <a:gd name="connsiteY10" fmla="*/ 6858000 h 6858000"/>
              <a:gd name="connsiteX11" fmla="*/ 6819486 w 9263816"/>
              <a:gd name="connsiteY11" fmla="*/ 6858000 h 6858000"/>
              <a:gd name="connsiteX12" fmla="*/ 6785199 w 9263816"/>
              <a:gd name="connsiteY12" fmla="*/ 6781101 h 6858000"/>
              <a:gd name="connsiteX13" fmla="*/ 7196747 w 9263816"/>
              <a:gd name="connsiteY13" fmla="*/ 5964309 h 6858000"/>
              <a:gd name="connsiteX14" fmla="*/ 7397485 w 9263816"/>
              <a:gd name="connsiteY14" fmla="*/ 5931706 h 6858000"/>
              <a:gd name="connsiteX15" fmla="*/ 1505570 w 9263816"/>
              <a:gd name="connsiteY15" fmla="*/ 227178 h 6858000"/>
              <a:gd name="connsiteX16" fmla="*/ 2026489 w 9263816"/>
              <a:gd name="connsiteY16" fmla="*/ 392370 h 6858000"/>
              <a:gd name="connsiteX17" fmla="*/ 2444553 w 9263816"/>
              <a:gd name="connsiteY17" fmla="*/ 1654853 h 6858000"/>
              <a:gd name="connsiteX18" fmla="*/ 3183153 w 9263816"/>
              <a:gd name="connsiteY18" fmla="*/ 2116208 h 6858000"/>
              <a:gd name="connsiteX19" fmla="*/ 4288384 w 9263816"/>
              <a:gd name="connsiteY19" fmla="*/ 1291908 h 6858000"/>
              <a:gd name="connsiteX20" fmla="*/ 5472602 w 9263816"/>
              <a:gd name="connsiteY20" fmla="*/ 1697818 h 6858000"/>
              <a:gd name="connsiteX21" fmla="*/ 5844697 w 9263816"/>
              <a:gd name="connsiteY21" fmla="*/ 3444791 h 6858000"/>
              <a:gd name="connsiteX22" fmla="*/ 6715674 w 9263816"/>
              <a:gd name="connsiteY22" fmla="*/ 4065208 h 6858000"/>
              <a:gd name="connsiteX23" fmla="*/ 8130429 w 9263816"/>
              <a:gd name="connsiteY23" fmla="*/ 4101787 h 6858000"/>
              <a:gd name="connsiteX24" fmla="*/ 8624630 w 9263816"/>
              <a:gd name="connsiteY24" fmla="*/ 4686202 h 6858000"/>
              <a:gd name="connsiteX25" fmla="*/ 8623843 w 9263816"/>
              <a:gd name="connsiteY25" fmla="*/ 4685749 h 6858000"/>
              <a:gd name="connsiteX26" fmla="*/ 8646859 w 9263816"/>
              <a:gd name="connsiteY26" fmla="*/ 4835156 h 6858000"/>
              <a:gd name="connsiteX27" fmla="*/ 8079403 w 9263816"/>
              <a:gd name="connsiteY27" fmla="*/ 5661624 h 6858000"/>
              <a:gd name="connsiteX28" fmla="*/ 6833105 w 9263816"/>
              <a:gd name="connsiteY28" fmla="*/ 5397208 h 6858000"/>
              <a:gd name="connsiteX29" fmla="*/ 5900832 w 9263816"/>
              <a:gd name="connsiteY29" fmla="*/ 5944462 h 6858000"/>
              <a:gd name="connsiteX30" fmla="*/ 6067212 w 9263816"/>
              <a:gd name="connsiteY30" fmla="*/ 6811916 h 6858000"/>
              <a:gd name="connsiteX31" fmla="*/ 6089565 w 9263816"/>
              <a:gd name="connsiteY31" fmla="*/ 6858000 h 6858000"/>
              <a:gd name="connsiteX32" fmla="*/ 0 w 9263816"/>
              <a:gd name="connsiteY32" fmla="*/ 6858000 h 6858000"/>
              <a:gd name="connsiteX33" fmla="*/ 0 w 9263816"/>
              <a:gd name="connsiteY33" fmla="*/ 2181377 h 6858000"/>
              <a:gd name="connsiteX34" fmla="*/ 73069 w 9263816"/>
              <a:gd name="connsiteY34" fmla="*/ 2215839 h 6858000"/>
              <a:gd name="connsiteX35" fmla="*/ 335445 w 9263816"/>
              <a:gd name="connsiteY35" fmla="*/ 2237140 h 6858000"/>
              <a:gd name="connsiteX36" fmla="*/ 752878 w 9263816"/>
              <a:gd name="connsiteY36" fmla="*/ 1445285 h 6858000"/>
              <a:gd name="connsiteX37" fmla="*/ 1202551 w 9263816"/>
              <a:gd name="connsiteY37" fmla="*/ 314229 h 6858000"/>
              <a:gd name="connsiteX38" fmla="*/ 1505570 w 9263816"/>
              <a:gd name="connsiteY38" fmla="*/ 227178 h 6858000"/>
              <a:gd name="connsiteX39" fmla="*/ 3142509 w 9263816"/>
              <a:gd name="connsiteY39" fmla="*/ 68854 h 6858000"/>
              <a:gd name="connsiteX40" fmla="*/ 3490978 w 9263816"/>
              <a:gd name="connsiteY40" fmla="*/ 211117 h 6858000"/>
              <a:gd name="connsiteX41" fmla="*/ 3572083 w 9263816"/>
              <a:gd name="connsiteY41" fmla="*/ 404131 h 6858000"/>
              <a:gd name="connsiteX42" fmla="*/ 3236814 w 9263816"/>
              <a:gd name="connsiteY42" fmla="*/ 833688 h 6858000"/>
              <a:gd name="connsiteX43" fmla="*/ 2807245 w 9263816"/>
              <a:gd name="connsiteY43" fmla="*/ 498425 h 6858000"/>
              <a:gd name="connsiteX44" fmla="*/ 3142509 w 9263816"/>
              <a:gd name="connsiteY44" fmla="*/ 68854 h 6858000"/>
              <a:gd name="connsiteX45" fmla="*/ 0 w 9263816"/>
              <a:gd name="connsiteY45" fmla="*/ 0 h 6858000"/>
              <a:gd name="connsiteX46" fmla="*/ 39858 w 9263816"/>
              <a:gd name="connsiteY46" fmla="*/ 0 h 6858000"/>
              <a:gd name="connsiteX47" fmla="*/ 65022 w 9263816"/>
              <a:gd name="connsiteY47" fmla="*/ 5834 h 6858000"/>
              <a:gd name="connsiteX48" fmla="*/ 389258 w 9263816"/>
              <a:gd name="connsiteY48" fmla="*/ 235630 h 6858000"/>
              <a:gd name="connsiteX49" fmla="*/ 485484 w 9263816"/>
              <a:gd name="connsiteY49" fmla="*/ 420070 h 6858000"/>
              <a:gd name="connsiteX50" fmla="*/ 74229 w 9263816"/>
              <a:gd name="connsiteY50" fmla="*/ 1237955 h 6858000"/>
              <a:gd name="connsiteX51" fmla="*/ 0 w 9263816"/>
              <a:gd name="connsiteY51" fmla="*/ 125447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9263816" h="6858000">
                <a:moveTo>
                  <a:pt x="8831314" y="5943878"/>
                </a:moveTo>
                <a:cubicBezTo>
                  <a:pt x="8964281" y="5927490"/>
                  <a:pt x="9096260" y="5981362"/>
                  <a:pt x="9179783" y="6086141"/>
                </a:cubicBezTo>
                <a:cubicBezTo>
                  <a:pt x="9224074" y="6141769"/>
                  <a:pt x="9252211" y="6208560"/>
                  <a:pt x="9260887" y="6279156"/>
                </a:cubicBezTo>
                <a:cubicBezTo>
                  <a:pt x="9286897" y="6490362"/>
                  <a:pt x="9136845" y="6682672"/>
                  <a:pt x="8925621" y="6708712"/>
                </a:cubicBezTo>
                <a:cubicBezTo>
                  <a:pt x="8714398" y="6734766"/>
                  <a:pt x="8522062" y="6584655"/>
                  <a:pt x="8496050" y="6373449"/>
                </a:cubicBezTo>
                <a:cubicBezTo>
                  <a:pt x="8470038" y="6162229"/>
                  <a:pt x="8620090" y="5969920"/>
                  <a:pt x="8831314" y="5943878"/>
                </a:cubicBezTo>
                <a:close/>
                <a:moveTo>
                  <a:pt x="7397485" y="5931706"/>
                </a:moveTo>
                <a:cubicBezTo>
                  <a:pt x="7598431" y="5931157"/>
                  <a:pt x="7792965" y="6024548"/>
                  <a:pt x="7917779" y="6191864"/>
                </a:cubicBezTo>
                <a:cubicBezTo>
                  <a:pt x="7959204" y="6247714"/>
                  <a:pt x="7991530" y="6309792"/>
                  <a:pt x="8013467" y="6375784"/>
                </a:cubicBezTo>
                <a:cubicBezTo>
                  <a:pt x="8055425" y="6502973"/>
                  <a:pt x="8055748" y="6633888"/>
                  <a:pt x="8021879" y="6753751"/>
                </a:cubicBezTo>
                <a:lnTo>
                  <a:pt x="7981316" y="6858000"/>
                </a:lnTo>
                <a:lnTo>
                  <a:pt x="6819486" y="6858000"/>
                </a:lnTo>
                <a:lnTo>
                  <a:pt x="6785199" y="6781101"/>
                </a:lnTo>
                <a:cubicBezTo>
                  <a:pt x="6673307" y="6441922"/>
                  <a:pt x="6857485" y="6076251"/>
                  <a:pt x="7196747" y="5964309"/>
                </a:cubicBezTo>
                <a:cubicBezTo>
                  <a:pt x="7262809" y="5942509"/>
                  <a:pt x="7330503" y="5931889"/>
                  <a:pt x="7397485" y="5931706"/>
                </a:cubicBezTo>
                <a:close/>
                <a:moveTo>
                  <a:pt x="1505570" y="227178"/>
                </a:moveTo>
                <a:cubicBezTo>
                  <a:pt x="1691018" y="218628"/>
                  <a:pt x="1889853" y="275403"/>
                  <a:pt x="2026489" y="392370"/>
                </a:cubicBezTo>
                <a:cubicBezTo>
                  <a:pt x="2369898" y="685965"/>
                  <a:pt x="2078266" y="1147857"/>
                  <a:pt x="2444553" y="1654853"/>
                </a:cubicBezTo>
                <a:cubicBezTo>
                  <a:pt x="2492906" y="1721679"/>
                  <a:pt x="2800482" y="2144546"/>
                  <a:pt x="3183153" y="2116208"/>
                </a:cubicBezTo>
                <a:cubicBezTo>
                  <a:pt x="3673561" y="2080541"/>
                  <a:pt x="3723222" y="1441614"/>
                  <a:pt x="4288384" y="1291908"/>
                </a:cubicBezTo>
                <a:cubicBezTo>
                  <a:pt x="4689065" y="1185875"/>
                  <a:pt x="5207943" y="1366633"/>
                  <a:pt x="5472602" y="1697818"/>
                </a:cubicBezTo>
                <a:cubicBezTo>
                  <a:pt x="5891294" y="2221754"/>
                  <a:pt x="5408012" y="2790179"/>
                  <a:pt x="5844697" y="3444791"/>
                </a:cubicBezTo>
                <a:cubicBezTo>
                  <a:pt x="6149900" y="3902467"/>
                  <a:pt x="6672672" y="4053594"/>
                  <a:pt x="6715674" y="4065208"/>
                </a:cubicBezTo>
                <a:cubicBezTo>
                  <a:pt x="7326423" y="4232519"/>
                  <a:pt x="7677158" y="3817020"/>
                  <a:pt x="8130429" y="4101787"/>
                </a:cubicBezTo>
                <a:cubicBezTo>
                  <a:pt x="8226340" y="4161985"/>
                  <a:pt x="8536372" y="4356819"/>
                  <a:pt x="8624630" y="4686202"/>
                </a:cubicBezTo>
                <a:lnTo>
                  <a:pt x="8623843" y="4685749"/>
                </a:lnTo>
                <a:cubicBezTo>
                  <a:pt x="8636924" y="4734567"/>
                  <a:pt x="8644635" y="4784678"/>
                  <a:pt x="8646859" y="4835156"/>
                </a:cubicBezTo>
                <a:cubicBezTo>
                  <a:pt x="8662596" y="5196604"/>
                  <a:pt x="8398383" y="5562326"/>
                  <a:pt x="8079403" y="5661624"/>
                </a:cubicBezTo>
                <a:cubicBezTo>
                  <a:pt x="7649807" y="5795217"/>
                  <a:pt x="7430996" y="5350293"/>
                  <a:pt x="6833105" y="5397208"/>
                </a:cubicBezTo>
                <a:cubicBezTo>
                  <a:pt x="6519033" y="5421527"/>
                  <a:pt x="6056658" y="5595550"/>
                  <a:pt x="5900832" y="5944462"/>
                </a:cubicBezTo>
                <a:cubicBezTo>
                  <a:pt x="5770548" y="6236600"/>
                  <a:pt x="5916359" y="6515160"/>
                  <a:pt x="6067212" y="6811916"/>
                </a:cubicBezTo>
                <a:lnTo>
                  <a:pt x="6089565" y="6858000"/>
                </a:lnTo>
                <a:lnTo>
                  <a:pt x="0" y="6858000"/>
                </a:lnTo>
                <a:lnTo>
                  <a:pt x="0" y="2181377"/>
                </a:lnTo>
                <a:lnTo>
                  <a:pt x="73069" y="2215839"/>
                </a:lnTo>
                <a:cubicBezTo>
                  <a:pt x="165116" y="2251829"/>
                  <a:pt x="254486" y="2263171"/>
                  <a:pt x="335445" y="2237140"/>
                </a:cubicBezTo>
                <a:cubicBezTo>
                  <a:pt x="594718" y="2153707"/>
                  <a:pt x="688441" y="1733807"/>
                  <a:pt x="752878" y="1445285"/>
                </a:cubicBezTo>
                <a:cubicBezTo>
                  <a:pt x="925059" y="674068"/>
                  <a:pt x="975076" y="456292"/>
                  <a:pt x="1202551" y="314229"/>
                </a:cubicBezTo>
                <a:cubicBezTo>
                  <a:pt x="1287853" y="260956"/>
                  <a:pt x="1394302" y="232308"/>
                  <a:pt x="1505570" y="227178"/>
                </a:cubicBezTo>
                <a:close/>
                <a:moveTo>
                  <a:pt x="3142509" y="68854"/>
                </a:moveTo>
                <a:cubicBezTo>
                  <a:pt x="3275474" y="52467"/>
                  <a:pt x="3407455" y="106339"/>
                  <a:pt x="3490978" y="211117"/>
                </a:cubicBezTo>
                <a:cubicBezTo>
                  <a:pt x="3535271" y="266744"/>
                  <a:pt x="3563404" y="333535"/>
                  <a:pt x="3572083" y="404131"/>
                </a:cubicBezTo>
                <a:cubicBezTo>
                  <a:pt x="3598092" y="615337"/>
                  <a:pt x="3448040" y="807648"/>
                  <a:pt x="3236814" y="833688"/>
                </a:cubicBezTo>
                <a:cubicBezTo>
                  <a:pt x="3025594" y="859741"/>
                  <a:pt x="2833255" y="709631"/>
                  <a:pt x="2807245" y="498425"/>
                </a:cubicBezTo>
                <a:cubicBezTo>
                  <a:pt x="2781232" y="287207"/>
                  <a:pt x="2931283" y="94896"/>
                  <a:pt x="3142509" y="68854"/>
                </a:cubicBezTo>
                <a:close/>
                <a:moveTo>
                  <a:pt x="0" y="0"/>
                </a:moveTo>
                <a:lnTo>
                  <a:pt x="39858" y="0"/>
                </a:lnTo>
                <a:lnTo>
                  <a:pt x="65022" y="5834"/>
                </a:lnTo>
                <a:cubicBezTo>
                  <a:pt x="191545" y="45606"/>
                  <a:pt x="305874" y="124173"/>
                  <a:pt x="389258" y="235630"/>
                </a:cubicBezTo>
                <a:cubicBezTo>
                  <a:pt x="430983" y="291600"/>
                  <a:pt x="463360" y="353876"/>
                  <a:pt x="485484" y="420070"/>
                </a:cubicBezTo>
                <a:cubicBezTo>
                  <a:pt x="597711" y="759508"/>
                  <a:pt x="413661" y="1125662"/>
                  <a:pt x="74229" y="1237955"/>
                </a:cubicBezTo>
                <a:lnTo>
                  <a:pt x="0" y="1254477"/>
                </a:lnTo>
                <a:close/>
              </a:path>
            </a:pathLst>
          </a:custGeom>
          <a:solidFill>
            <a:schemeClr val="bg1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60C036-BBCE-4F9E-AD56-DD36D4407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57784"/>
            <a:ext cx="109728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5D7EC-1E6A-473F-B5A4-18CDFB6CF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2106204"/>
            <a:ext cx="10972800" cy="40365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981C7-34D5-49A4-949D-715FD4BD8F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sz="800" kern="1200" cap="all" spc="200" smtClean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F481A142-DA77-4A5F-AD1F-14E6C18F0F5F}" type="datetime1">
              <a:rPr lang="en-US" smtClean="0"/>
              <a:t>11/17/2022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85CE6E-733D-4C60-B40B-C7C10CB5AF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800" kern="1200" cap="all" spc="200" dirty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80D8B-7909-4114-8EBA-C3086DC62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34600" y="6356350"/>
            <a:ext cx="1447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800" kern="1200" cap="all" spc="200" smtClean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1F646F3F-274D-499B-ABBE-824EB4ABDC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764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79" r:id="rId2"/>
    <p:sldLayoutId id="2147483678" r:id="rId3"/>
    <p:sldLayoutId id="2147483677" r:id="rId4"/>
    <p:sldLayoutId id="2147483676" r:id="rId5"/>
    <p:sldLayoutId id="2147483675" r:id="rId6"/>
    <p:sldLayoutId id="2147483674" r:id="rId7"/>
    <p:sldLayoutId id="2147483673" r:id="rId8"/>
    <p:sldLayoutId id="2147483672" r:id="rId9"/>
    <p:sldLayoutId id="2147483671" r:id="rId10"/>
    <p:sldLayoutId id="2147483670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Clr>
          <a:schemeClr val="accent5"/>
        </a:buClr>
        <a:buFont typeface="Avenir Next LT Pro" panose="020B05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yle.triplet.io/uutiset/vapettaminen-on-yleistynyt-rajusti-ylakouluissa-sahkotupakointi-on-haitallista-nuorten-terveydelle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erveyskirjasto.fi/dlk01164" TargetMode="External"/><Relationship Id="rId2" Type="http://schemas.openxmlformats.org/officeDocument/2006/relationships/hyperlink" Target="https://ankkuri.turkuamk.fi/blogi/vapettaminen-trendaa-nuorten-keskuudessa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eur04.safelinks.protection.outlook.com/?url=https%3A%2F%2Fwww.youtube.com%2Fwatch%3Fv%3DPuTUoHx8wrA&amp;data=05%7C01%7Ctuija.huovinen%40joensuu.fi%7C4c09c2cd82b94332680408dabd624af6%7C0fdfc2c783d74b669bcc98f85f82e994%7C0%7C0%7C638030527109065773%7CUnknown%7CTWFpbGZsb3d8eyJWIjoiMC4wLjAwMDAiLCJQIjoiV2luMzIiLCJBTiI6Ik1haWwiLCJXVCI6Mn0%3D%7C3000%7C%7C%7C&amp;sdata=e6DSwL4uqn376We4MjyquHy%2F9BfUTrExivt%2Bvd07DYs%3D&amp;reserved=0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Background Fill">
            <a:extLst>
              <a:ext uri="{FF2B5EF4-FFF2-40B4-BE49-F238E27FC236}">
                <a16:creationId xmlns:a16="http://schemas.microsoft.com/office/drawing/2014/main" id="{68CA250C-CF5A-4736-9249-D6111F7C55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32274B4-B001-4088-B01D-E6999509E2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12648" y="557783"/>
            <a:ext cx="6534099" cy="3130807"/>
          </a:xfrm>
        </p:spPr>
        <p:txBody>
          <a:bodyPr rtlCol="0">
            <a:normAutofit/>
          </a:bodyPr>
          <a:lstStyle/>
          <a:p>
            <a:r>
              <a:rPr lang="fi-FI">
                <a:latin typeface="Arial Nova"/>
              </a:rPr>
              <a:t>Heinävaaran koulun vanhempainilta </a:t>
            </a:r>
            <a:br>
              <a:rPr lang="fi-FI">
                <a:latin typeface="Arial Nova"/>
              </a:rPr>
            </a:br>
            <a:r>
              <a:rPr lang="fi-FI">
                <a:latin typeface="Arial Nova"/>
              </a:rPr>
              <a:t>8. ja 9. luokat</a:t>
            </a:r>
            <a:endParaRPr lang="fi-FI">
              <a:latin typeface="Arial Nova"/>
              <a:cs typeface="Posterama"/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612648" y="3902206"/>
            <a:ext cx="4155736" cy="224052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4400">
                <a:ea typeface="+mn-lt"/>
                <a:cs typeface="+mn-lt"/>
              </a:rPr>
              <a:t>ma 14.11.2022 klo 17.30</a:t>
            </a:r>
            <a:endParaRPr lang="en-US" sz="440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1E22E6E-90D3-8A9C-16AA-7414797F4C7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5230" r="-11" b="-11"/>
          <a:stretch/>
        </p:blipFill>
        <p:spPr>
          <a:xfrm>
            <a:off x="7195419" y="46192"/>
            <a:ext cx="5135126" cy="6857990"/>
          </a:xfrm>
          <a:custGeom>
            <a:avLst/>
            <a:gdLst/>
            <a:ahLst/>
            <a:cxnLst/>
            <a:rect l="l" t="t" r="r" b="b"/>
            <a:pathLst>
              <a:path w="7726675" h="6858000">
                <a:moveTo>
                  <a:pt x="2975226" y="5978334"/>
                </a:moveTo>
                <a:cubicBezTo>
                  <a:pt x="3002582" y="5978928"/>
                  <a:pt x="3030286" y="5982273"/>
                  <a:pt x="3058007" y="5988576"/>
                </a:cubicBezTo>
                <a:cubicBezTo>
                  <a:pt x="3279778" y="6038998"/>
                  <a:pt x="3418684" y="6259656"/>
                  <a:pt x="3368261" y="6481427"/>
                </a:cubicBezTo>
                <a:cubicBezTo>
                  <a:pt x="3317839" y="6703198"/>
                  <a:pt x="3097182" y="6842104"/>
                  <a:pt x="2875410" y="6791681"/>
                </a:cubicBezTo>
                <a:cubicBezTo>
                  <a:pt x="2653640" y="6741259"/>
                  <a:pt x="2514734" y="6520601"/>
                  <a:pt x="2565157" y="6298830"/>
                </a:cubicBezTo>
                <a:cubicBezTo>
                  <a:pt x="2609276" y="6104780"/>
                  <a:pt x="2783732" y="5974174"/>
                  <a:pt x="2975226" y="5978334"/>
                </a:cubicBezTo>
                <a:close/>
                <a:moveTo>
                  <a:pt x="542891" y="1298362"/>
                </a:moveTo>
                <a:cubicBezTo>
                  <a:pt x="578216" y="1299129"/>
                  <a:pt x="613991" y="1303448"/>
                  <a:pt x="649789" y="1311587"/>
                </a:cubicBezTo>
                <a:cubicBezTo>
                  <a:pt x="936170" y="1376700"/>
                  <a:pt x="1115545" y="1661643"/>
                  <a:pt x="1050432" y="1948025"/>
                </a:cubicBezTo>
                <a:cubicBezTo>
                  <a:pt x="985319" y="2234407"/>
                  <a:pt x="700376" y="2413781"/>
                  <a:pt x="413995" y="2348669"/>
                </a:cubicBezTo>
                <a:cubicBezTo>
                  <a:pt x="127612" y="2283556"/>
                  <a:pt x="-51762" y="1998612"/>
                  <a:pt x="13351" y="1712231"/>
                </a:cubicBezTo>
                <a:cubicBezTo>
                  <a:pt x="70325" y="1461647"/>
                  <a:pt x="295606" y="1292990"/>
                  <a:pt x="542891" y="1298362"/>
                </a:cubicBezTo>
                <a:close/>
                <a:moveTo>
                  <a:pt x="362049" y="446831"/>
                </a:moveTo>
                <a:cubicBezTo>
                  <a:pt x="382746" y="447281"/>
                  <a:pt x="403706" y="449811"/>
                  <a:pt x="424679" y="454579"/>
                </a:cubicBezTo>
                <a:cubicBezTo>
                  <a:pt x="592463" y="492727"/>
                  <a:pt x="697554" y="659668"/>
                  <a:pt x="659405" y="827452"/>
                </a:cubicBezTo>
                <a:cubicBezTo>
                  <a:pt x="621257" y="995236"/>
                  <a:pt x="454318" y="1100327"/>
                  <a:pt x="286534" y="1062179"/>
                </a:cubicBezTo>
                <a:cubicBezTo>
                  <a:pt x="118749" y="1024031"/>
                  <a:pt x="13658" y="857091"/>
                  <a:pt x="51806" y="689306"/>
                </a:cubicBezTo>
                <a:cubicBezTo>
                  <a:pt x="85186" y="542495"/>
                  <a:pt x="217172" y="443684"/>
                  <a:pt x="362049" y="446831"/>
                </a:cubicBezTo>
                <a:close/>
                <a:moveTo>
                  <a:pt x="688320" y="0"/>
                </a:moveTo>
                <a:lnTo>
                  <a:pt x="5442022" y="0"/>
                </a:lnTo>
                <a:lnTo>
                  <a:pt x="7726675" y="0"/>
                </a:lnTo>
                <a:lnTo>
                  <a:pt x="7726675" y="988372"/>
                </a:lnTo>
                <a:lnTo>
                  <a:pt x="7726675" y="6858000"/>
                </a:lnTo>
                <a:lnTo>
                  <a:pt x="4265234" y="6858000"/>
                </a:lnTo>
                <a:lnTo>
                  <a:pt x="4167452" y="6648946"/>
                </a:lnTo>
                <a:cubicBezTo>
                  <a:pt x="4064668" y="6438534"/>
                  <a:pt x="3951418" y="6237194"/>
                  <a:pt x="3802376" y="6067515"/>
                </a:cubicBezTo>
                <a:cubicBezTo>
                  <a:pt x="3433898" y="5648543"/>
                  <a:pt x="2855445" y="5560200"/>
                  <a:pt x="2314714" y="5492960"/>
                </a:cubicBezTo>
                <a:cubicBezTo>
                  <a:pt x="1689319" y="5415368"/>
                  <a:pt x="1105502" y="5269445"/>
                  <a:pt x="626568" y="4822392"/>
                </a:cubicBezTo>
                <a:cubicBezTo>
                  <a:pt x="42544" y="4277286"/>
                  <a:pt x="59772" y="3691233"/>
                  <a:pt x="462831" y="3184007"/>
                </a:cubicBezTo>
                <a:cubicBezTo>
                  <a:pt x="688845" y="2899538"/>
                  <a:pt x="972083" y="2660548"/>
                  <a:pt x="1228189" y="2399566"/>
                </a:cubicBezTo>
                <a:cubicBezTo>
                  <a:pt x="1460698" y="2161897"/>
                  <a:pt x="1522193" y="1866062"/>
                  <a:pt x="1384674" y="1566341"/>
                </a:cubicBezTo>
                <a:cubicBezTo>
                  <a:pt x="1239184" y="1249484"/>
                  <a:pt x="1095206" y="930335"/>
                  <a:pt x="922279" y="628332"/>
                </a:cubicBezTo>
                <a:cubicBezTo>
                  <a:pt x="805583" y="424593"/>
                  <a:pt x="731712" y="225291"/>
                  <a:pt x="693729" y="33341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856144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Background Fill">
            <a:extLst>
              <a:ext uri="{FF2B5EF4-FFF2-40B4-BE49-F238E27FC236}">
                <a16:creationId xmlns:a16="http://schemas.microsoft.com/office/drawing/2014/main" id="{B937640E-EF7A-4A6C-A950-D12B7D5C92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A13B2A7-A44E-4940-9367-4788F2807F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ADBF9A7D-DF04-4422-981B-76DFC72088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9759370" y="0"/>
            <a:ext cx="2432630" cy="2848482"/>
          </a:xfrm>
          <a:custGeom>
            <a:avLst/>
            <a:gdLst>
              <a:gd name="connsiteX0" fmla="*/ 1193013 w 2432630"/>
              <a:gd name="connsiteY0" fmla="*/ 1609830 h 2848482"/>
              <a:gd name="connsiteX1" fmla="*/ 1452520 w 2432630"/>
              <a:gd name="connsiteY1" fmla="*/ 1771993 h 2848482"/>
              <a:gd name="connsiteX2" fmla="*/ 1333256 w 2432630"/>
              <a:gd name="connsiteY2" fmla="*/ 2217094 h 2848482"/>
              <a:gd name="connsiteX3" fmla="*/ 888154 w 2432630"/>
              <a:gd name="connsiteY3" fmla="*/ 2097829 h 2848482"/>
              <a:gd name="connsiteX4" fmla="*/ 1007419 w 2432630"/>
              <a:gd name="connsiteY4" fmla="*/ 1652728 h 2848482"/>
              <a:gd name="connsiteX5" fmla="*/ 1193013 w 2432630"/>
              <a:gd name="connsiteY5" fmla="*/ 1609830 h 2848482"/>
              <a:gd name="connsiteX6" fmla="*/ 1721013 w 2432630"/>
              <a:gd name="connsiteY6" fmla="*/ 1345937 h 2848482"/>
              <a:gd name="connsiteX7" fmla="*/ 1880524 w 2432630"/>
              <a:gd name="connsiteY7" fmla="*/ 1425334 h 2848482"/>
              <a:gd name="connsiteX8" fmla="*/ 1821528 w 2432630"/>
              <a:gd name="connsiteY8" fmla="*/ 1645511 h 2848482"/>
              <a:gd name="connsiteX9" fmla="*/ 1601350 w 2432630"/>
              <a:gd name="connsiteY9" fmla="*/ 1586514 h 2848482"/>
              <a:gd name="connsiteX10" fmla="*/ 1660347 w 2432630"/>
              <a:gd name="connsiteY10" fmla="*/ 1366337 h 2848482"/>
              <a:gd name="connsiteX11" fmla="*/ 1721013 w 2432630"/>
              <a:gd name="connsiteY11" fmla="*/ 1345937 h 2848482"/>
              <a:gd name="connsiteX12" fmla="*/ 0 w 2432630"/>
              <a:gd name="connsiteY12" fmla="*/ 0 h 2848482"/>
              <a:gd name="connsiteX13" fmla="*/ 2420476 w 2432630"/>
              <a:gd name="connsiteY13" fmla="*/ 0 h 2848482"/>
              <a:gd name="connsiteX14" fmla="*/ 2431096 w 2432630"/>
              <a:gd name="connsiteY14" fmla="*/ 94052 h 2848482"/>
              <a:gd name="connsiteX15" fmla="*/ 2426545 w 2432630"/>
              <a:gd name="connsiteY15" fmla="*/ 261706 h 2848482"/>
              <a:gd name="connsiteX16" fmla="*/ 1347411 w 2432630"/>
              <a:gd name="connsiteY16" fmla="*/ 1289202 h 2848482"/>
              <a:gd name="connsiteX17" fmla="*/ 678423 w 2432630"/>
              <a:gd name="connsiteY17" fmla="*/ 1606118 h 2848482"/>
              <a:gd name="connsiteX18" fmla="*/ 284014 w 2432630"/>
              <a:gd name="connsiteY18" fmla="*/ 2398976 h 2848482"/>
              <a:gd name="connsiteX19" fmla="*/ 97407 w 2432630"/>
              <a:gd name="connsiteY19" fmla="*/ 2742323 h 2848482"/>
              <a:gd name="connsiteX20" fmla="*/ 0 w 2432630"/>
              <a:gd name="connsiteY20" fmla="*/ 2848482 h 2848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432630" h="2848482">
                <a:moveTo>
                  <a:pt x="1193013" y="1609830"/>
                </a:moveTo>
                <a:cubicBezTo>
                  <a:pt x="1297352" y="1617205"/>
                  <a:pt x="1396284" y="1674588"/>
                  <a:pt x="1452520" y="1771993"/>
                </a:cubicBezTo>
                <a:cubicBezTo>
                  <a:pt x="1542498" y="1927838"/>
                  <a:pt x="1489101" y="2127117"/>
                  <a:pt x="1333256" y="2217094"/>
                </a:cubicBezTo>
                <a:cubicBezTo>
                  <a:pt x="1177410" y="2307071"/>
                  <a:pt x="978131" y="2253675"/>
                  <a:pt x="888154" y="2097829"/>
                </a:cubicBezTo>
                <a:cubicBezTo>
                  <a:pt x="798176" y="1941984"/>
                  <a:pt x="851572" y="1742705"/>
                  <a:pt x="1007419" y="1652728"/>
                </a:cubicBezTo>
                <a:cubicBezTo>
                  <a:pt x="1065861" y="1618986"/>
                  <a:pt x="1130410" y="1605406"/>
                  <a:pt x="1193013" y="1609830"/>
                </a:cubicBezTo>
                <a:close/>
                <a:moveTo>
                  <a:pt x="1721013" y="1345937"/>
                </a:moveTo>
                <a:cubicBezTo>
                  <a:pt x="1783347" y="1338202"/>
                  <a:pt x="1847142" y="1367515"/>
                  <a:pt x="1880524" y="1425334"/>
                </a:cubicBezTo>
                <a:cubicBezTo>
                  <a:pt x="1925033" y="1502425"/>
                  <a:pt x="1898619" y="1601002"/>
                  <a:pt x="1821528" y="1645511"/>
                </a:cubicBezTo>
                <a:cubicBezTo>
                  <a:pt x="1744436" y="1690020"/>
                  <a:pt x="1645859" y="1663606"/>
                  <a:pt x="1601350" y="1586514"/>
                </a:cubicBezTo>
                <a:cubicBezTo>
                  <a:pt x="1556841" y="1509423"/>
                  <a:pt x="1583254" y="1410846"/>
                  <a:pt x="1660347" y="1366337"/>
                </a:cubicBezTo>
                <a:cubicBezTo>
                  <a:pt x="1679620" y="1355210"/>
                  <a:pt x="1700235" y="1348515"/>
                  <a:pt x="1721013" y="1345937"/>
                </a:cubicBezTo>
                <a:close/>
                <a:moveTo>
                  <a:pt x="0" y="0"/>
                </a:moveTo>
                <a:lnTo>
                  <a:pt x="2420476" y="0"/>
                </a:lnTo>
                <a:lnTo>
                  <a:pt x="2431096" y="94052"/>
                </a:lnTo>
                <a:cubicBezTo>
                  <a:pt x="2434004" y="150699"/>
                  <a:pt x="2432933" y="206775"/>
                  <a:pt x="2426545" y="261706"/>
                </a:cubicBezTo>
                <a:cubicBezTo>
                  <a:pt x="2360669" y="828256"/>
                  <a:pt x="1972176" y="1172577"/>
                  <a:pt x="1347411" y="1289202"/>
                </a:cubicBezTo>
                <a:cubicBezTo>
                  <a:pt x="1096744" y="1336043"/>
                  <a:pt x="825156" y="1376752"/>
                  <a:pt x="678423" y="1606118"/>
                </a:cubicBezTo>
                <a:cubicBezTo>
                  <a:pt x="520257" y="1853673"/>
                  <a:pt x="394149" y="2125038"/>
                  <a:pt x="284014" y="2398976"/>
                </a:cubicBezTo>
                <a:cubicBezTo>
                  <a:pt x="233465" y="2524954"/>
                  <a:pt x="173906" y="2641107"/>
                  <a:pt x="97407" y="2742323"/>
                </a:cubicBezTo>
                <a:lnTo>
                  <a:pt x="0" y="284848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3E5B4F-41E5-367A-A201-3F17734AA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57784"/>
            <a:ext cx="10972800" cy="862185"/>
          </a:xfrm>
        </p:spPr>
        <p:txBody>
          <a:bodyPr>
            <a:normAutofit/>
          </a:bodyPr>
          <a:lstStyle/>
          <a:p>
            <a:r>
              <a:rPr lang="en-US">
                <a:cs typeface="Posterama"/>
              </a:rPr>
              <a:t>Mitkä </a:t>
            </a:r>
            <a:r>
              <a:rPr lang="en-US" err="1">
                <a:cs typeface="Posterama"/>
              </a:rPr>
              <a:t>asiat</a:t>
            </a:r>
            <a:r>
              <a:rPr lang="en-US">
                <a:cs typeface="Posterama"/>
              </a:rPr>
              <a:t> </a:t>
            </a:r>
            <a:r>
              <a:rPr lang="en-US" err="1">
                <a:cs typeface="Posterama"/>
              </a:rPr>
              <a:t>meillä</a:t>
            </a:r>
            <a:r>
              <a:rPr lang="en-US">
                <a:cs typeface="Posterama"/>
              </a:rPr>
              <a:t> on </a:t>
            </a:r>
            <a:r>
              <a:rPr lang="en-US" err="1">
                <a:cs typeface="Posterama"/>
              </a:rPr>
              <a:t>nyt</a:t>
            </a:r>
            <a:r>
              <a:rPr lang="en-US">
                <a:cs typeface="Posterama"/>
              </a:rPr>
              <a:t> </a:t>
            </a:r>
            <a:r>
              <a:rPr lang="en-US" err="1">
                <a:cs typeface="Posterama"/>
              </a:rPr>
              <a:t>hyvin</a:t>
            </a:r>
            <a:r>
              <a:rPr lang="en-US">
                <a:cs typeface="Posterama"/>
              </a:rPr>
              <a:t>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EFD4768-D357-36AA-7AE3-6C289D61C8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3952049"/>
              </p:ext>
            </p:extLst>
          </p:nvPr>
        </p:nvGraphicFramePr>
        <p:xfrm>
          <a:off x="331573" y="1983046"/>
          <a:ext cx="10972800" cy="47253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64254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Background Fill">
            <a:extLst>
              <a:ext uri="{FF2B5EF4-FFF2-40B4-BE49-F238E27FC236}">
                <a16:creationId xmlns:a16="http://schemas.microsoft.com/office/drawing/2014/main" id="{B937640E-EF7A-4A6C-A950-D12B7D5C92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FF975DA-2F73-4697-B7A9-A2E8347123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A20DEB-B031-AA37-F379-D690295B3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57784"/>
            <a:ext cx="10972800" cy="593832"/>
          </a:xfrm>
        </p:spPr>
        <p:txBody>
          <a:bodyPr>
            <a:normAutofit fontScale="90000"/>
          </a:bodyPr>
          <a:lstStyle/>
          <a:p>
            <a:r>
              <a:rPr lang="en-US" err="1">
                <a:cs typeface="Posterama"/>
              </a:rPr>
              <a:t>Missä</a:t>
            </a:r>
            <a:r>
              <a:rPr lang="en-US">
                <a:cs typeface="Posterama"/>
              </a:rPr>
              <a:t> on </a:t>
            </a:r>
            <a:r>
              <a:rPr lang="en-US" err="1">
                <a:cs typeface="Posterama"/>
              </a:rPr>
              <a:t>vielä</a:t>
            </a:r>
            <a:r>
              <a:rPr lang="en-US">
                <a:cs typeface="Posterama"/>
              </a:rPr>
              <a:t> </a:t>
            </a:r>
            <a:r>
              <a:rPr lang="en-US" err="1">
                <a:cs typeface="Posterama"/>
              </a:rPr>
              <a:t>parannettavaa</a:t>
            </a:r>
            <a:r>
              <a:rPr lang="en-US">
                <a:cs typeface="Posterama"/>
              </a:rPr>
              <a:t>/</a:t>
            </a:r>
            <a:r>
              <a:rPr lang="en-US" err="1">
                <a:cs typeface="Posterama"/>
              </a:rPr>
              <a:t>huolta</a:t>
            </a:r>
            <a:endParaRPr lang="en-US" err="1"/>
          </a:p>
        </p:txBody>
      </p:sp>
      <p:graphicFrame>
        <p:nvGraphicFramePr>
          <p:cNvPr id="14" name="Content Placeholder 2">
            <a:extLst>
              <a:ext uri="{FF2B5EF4-FFF2-40B4-BE49-F238E27FC236}">
                <a16:creationId xmlns:a16="http://schemas.microsoft.com/office/drawing/2014/main" id="{1F5429AA-4051-0310-798D-8054917F8F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4829137"/>
              </p:ext>
            </p:extLst>
          </p:nvPr>
        </p:nvGraphicFramePr>
        <p:xfrm>
          <a:off x="609600" y="1118074"/>
          <a:ext cx="10972800" cy="56726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9001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5364D34-D0D0-017B-3D8E-01696FA4FE23}"/>
              </a:ext>
            </a:extLst>
          </p:cNvPr>
          <p:cNvSpPr txBox="1"/>
          <p:nvPr/>
        </p:nvSpPr>
        <p:spPr>
          <a:xfrm>
            <a:off x="821725" y="1202725"/>
            <a:ext cx="6645875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 err="1"/>
              <a:t>Haastattelussa</a:t>
            </a:r>
            <a:r>
              <a:rPr lang="en-US" dirty="0"/>
              <a:t> </a:t>
            </a:r>
            <a:r>
              <a:rPr lang="en-US" dirty="0" err="1"/>
              <a:t>Kontiolahden</a:t>
            </a:r>
            <a:r>
              <a:rPr lang="en-US" dirty="0"/>
              <a:t> </a:t>
            </a:r>
            <a:r>
              <a:rPr lang="en-US" dirty="0" err="1"/>
              <a:t>koulun</a:t>
            </a:r>
            <a:r>
              <a:rPr lang="en-US" dirty="0"/>
              <a:t> </a:t>
            </a:r>
            <a:r>
              <a:rPr lang="en-US" dirty="0" err="1"/>
              <a:t>oppilaita</a:t>
            </a:r>
            <a:r>
              <a:rPr lang="en-US" dirty="0"/>
              <a:t> ja </a:t>
            </a:r>
            <a:r>
              <a:rPr lang="en-US" dirty="0" err="1"/>
              <a:t>rehtori</a:t>
            </a:r>
            <a:r>
              <a:rPr lang="en-US" dirty="0"/>
              <a:t> Vape-</a:t>
            </a:r>
            <a:r>
              <a:rPr lang="en-US" dirty="0" err="1"/>
              <a:t>asiaan</a:t>
            </a:r>
            <a:r>
              <a:rPr lang="en-US" dirty="0"/>
              <a:t> </a:t>
            </a:r>
            <a:r>
              <a:rPr lang="en-US" dirty="0" err="1"/>
              <a:t>liittyen</a:t>
            </a:r>
            <a:r>
              <a:rPr lang="en-US" dirty="0"/>
              <a:t>: </a:t>
            </a:r>
          </a:p>
          <a:p>
            <a:r>
              <a:rPr lang="en-US" dirty="0">
                <a:hlinkClick r:id="rId2"/>
              </a:rPr>
              <a:t>linkki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3554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403B1-7901-6F5C-6C05-EA97B459F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57784"/>
            <a:ext cx="10972800" cy="528927"/>
          </a:xfrm>
        </p:spPr>
        <p:txBody>
          <a:bodyPr>
            <a:normAutofit/>
          </a:bodyPr>
          <a:lstStyle/>
          <a:p>
            <a:r>
              <a:rPr lang="en-US" sz="1800" err="1">
                <a:ea typeface="+mj-lt"/>
                <a:cs typeface="+mj-lt"/>
              </a:rPr>
              <a:t>Koulusta</a:t>
            </a:r>
            <a:r>
              <a:rPr lang="en-US" sz="1800">
                <a:ea typeface="+mj-lt"/>
                <a:cs typeface="+mj-lt"/>
              </a:rPr>
              <a:t> </a:t>
            </a:r>
            <a:r>
              <a:rPr lang="en-US" sz="1800" err="1">
                <a:ea typeface="+mj-lt"/>
                <a:cs typeface="+mj-lt"/>
              </a:rPr>
              <a:t>lähetetty</a:t>
            </a:r>
            <a:r>
              <a:rPr lang="en-US" sz="1800">
                <a:ea typeface="+mj-lt"/>
                <a:cs typeface="+mj-lt"/>
              </a:rPr>
              <a:t> Wilma-</a:t>
            </a:r>
            <a:r>
              <a:rPr lang="en-US" sz="1800" err="1">
                <a:ea typeface="+mj-lt"/>
                <a:cs typeface="+mj-lt"/>
              </a:rPr>
              <a:t>viesti</a:t>
            </a:r>
            <a:r>
              <a:rPr lang="en-US" sz="1800">
                <a:ea typeface="+mj-lt"/>
                <a:cs typeface="+mj-lt"/>
              </a:rPr>
              <a:t> </a:t>
            </a:r>
            <a:r>
              <a:rPr lang="en-US" sz="1800" err="1">
                <a:ea typeface="+mj-lt"/>
                <a:cs typeface="+mj-lt"/>
              </a:rPr>
              <a:t>liittyen</a:t>
            </a:r>
            <a:r>
              <a:rPr lang="en-US" sz="1800">
                <a:ea typeface="+mj-lt"/>
                <a:cs typeface="+mj-lt"/>
              </a:rPr>
              <a:t> vape-</a:t>
            </a:r>
            <a:r>
              <a:rPr lang="en-US" sz="1800" err="1">
                <a:ea typeface="+mj-lt"/>
                <a:cs typeface="+mj-lt"/>
              </a:rPr>
              <a:t>asiaan</a:t>
            </a:r>
            <a:r>
              <a:rPr lang="en-US" sz="1800">
                <a:ea typeface="+mj-lt"/>
                <a:cs typeface="+mj-lt"/>
              </a:rPr>
              <a:t>:</a:t>
            </a:r>
            <a:endParaRPr lang="en-US" sz="18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7EA20C-FFE2-58A0-F3E9-9DB8882295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44204"/>
            <a:ext cx="10028257" cy="5445079"/>
          </a:xfrm>
        </p:spPr>
        <p:txBody>
          <a:bodyPr vert="horz" lIns="91440" tIns="45720" rIns="91440" bIns="45720" rtlCol="0" anchor="t">
            <a:normAutofit fontScale="62500" lnSpcReduction="20000"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en-US" sz="2400">
              <a:ea typeface="+mn-lt"/>
              <a:cs typeface="+mn-lt"/>
            </a:endParaRP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2800" b="1">
                <a:latin typeface="Calibri"/>
                <a:ea typeface="+mn-lt"/>
                <a:cs typeface="+mn-lt"/>
              </a:rPr>
              <a:t>Hei,</a:t>
            </a:r>
            <a:endParaRPr lang="en-US" sz="2800" b="1">
              <a:latin typeface="Calibri"/>
              <a:cs typeface="Calibri"/>
            </a:endParaRP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2800" b="1" err="1">
                <a:latin typeface="Calibri"/>
                <a:ea typeface="+mn-lt"/>
                <a:cs typeface="+mn-lt"/>
              </a:rPr>
              <a:t>koulun</a:t>
            </a:r>
            <a:r>
              <a:rPr lang="en-US" sz="2800" b="1">
                <a:latin typeface="Calibri"/>
                <a:ea typeface="+mn-lt"/>
                <a:cs typeface="+mn-lt"/>
              </a:rPr>
              <a:t> </a:t>
            </a:r>
            <a:r>
              <a:rPr lang="en-US" sz="2800" b="1" err="1">
                <a:latin typeface="Calibri"/>
                <a:ea typeface="+mn-lt"/>
                <a:cs typeface="+mn-lt"/>
              </a:rPr>
              <a:t>henkilökunta</a:t>
            </a:r>
            <a:r>
              <a:rPr lang="en-US" sz="2800" b="1">
                <a:latin typeface="Calibri"/>
                <a:ea typeface="+mn-lt"/>
                <a:cs typeface="+mn-lt"/>
              </a:rPr>
              <a:t> on </a:t>
            </a:r>
            <a:r>
              <a:rPr lang="en-US" sz="2800" b="1" err="1">
                <a:latin typeface="Calibri"/>
                <a:ea typeface="+mn-lt"/>
                <a:cs typeface="+mn-lt"/>
              </a:rPr>
              <a:t>havainnut</a:t>
            </a:r>
            <a:r>
              <a:rPr lang="en-US" sz="2800" b="1">
                <a:latin typeface="Calibri"/>
                <a:ea typeface="+mn-lt"/>
                <a:cs typeface="+mn-lt"/>
              </a:rPr>
              <a:t>, </a:t>
            </a:r>
            <a:r>
              <a:rPr lang="en-US" sz="2800" b="1" err="1">
                <a:latin typeface="Calibri"/>
                <a:ea typeface="+mn-lt"/>
                <a:cs typeface="+mn-lt"/>
              </a:rPr>
              <a:t>että</a:t>
            </a:r>
            <a:r>
              <a:rPr lang="en-US" sz="2800" b="1">
                <a:latin typeface="Calibri"/>
                <a:ea typeface="+mn-lt"/>
                <a:cs typeface="+mn-lt"/>
              </a:rPr>
              <a:t> </a:t>
            </a:r>
            <a:r>
              <a:rPr lang="en-US" sz="2800" b="1" err="1">
                <a:latin typeface="Calibri"/>
                <a:ea typeface="+mn-lt"/>
                <a:cs typeface="+mn-lt"/>
              </a:rPr>
              <a:t>koulussamme</a:t>
            </a:r>
            <a:r>
              <a:rPr lang="en-US" sz="2800" b="1">
                <a:latin typeface="Calibri"/>
                <a:ea typeface="+mn-lt"/>
                <a:cs typeface="+mn-lt"/>
              </a:rPr>
              <a:t> </a:t>
            </a:r>
            <a:r>
              <a:rPr lang="en-US" sz="2800" b="1" err="1">
                <a:latin typeface="Calibri"/>
                <a:ea typeface="+mn-lt"/>
                <a:cs typeface="+mn-lt"/>
              </a:rPr>
              <a:t>käytetään</a:t>
            </a:r>
            <a:r>
              <a:rPr lang="en-US" sz="2800" b="1">
                <a:latin typeface="Calibri"/>
                <a:ea typeface="+mn-lt"/>
                <a:cs typeface="+mn-lt"/>
              </a:rPr>
              <a:t> </a:t>
            </a:r>
            <a:r>
              <a:rPr lang="en-US" sz="2800" b="1" err="1">
                <a:latin typeface="Calibri"/>
                <a:ea typeface="+mn-lt"/>
                <a:cs typeface="+mn-lt"/>
              </a:rPr>
              <a:t>vapea</a:t>
            </a:r>
            <a:r>
              <a:rPr lang="en-US" sz="2800" b="1">
                <a:latin typeface="Calibri"/>
                <a:ea typeface="+mn-lt"/>
                <a:cs typeface="+mn-lt"/>
              </a:rPr>
              <a:t> </a:t>
            </a:r>
            <a:r>
              <a:rPr lang="en-US" sz="2800" b="1" err="1">
                <a:latin typeface="Calibri"/>
                <a:ea typeface="+mn-lt"/>
                <a:cs typeface="+mn-lt"/>
              </a:rPr>
              <a:t>eli</a:t>
            </a:r>
            <a:r>
              <a:rPr lang="en-US" sz="2800" b="1">
                <a:latin typeface="Calibri"/>
                <a:ea typeface="+mn-lt"/>
                <a:cs typeface="+mn-lt"/>
              </a:rPr>
              <a:t> </a:t>
            </a:r>
            <a:r>
              <a:rPr lang="en-US" sz="2800" b="1" err="1">
                <a:latin typeface="Calibri"/>
                <a:ea typeface="+mn-lt"/>
                <a:cs typeface="+mn-lt"/>
              </a:rPr>
              <a:t>sähkötupakkaa</a:t>
            </a:r>
            <a:r>
              <a:rPr lang="en-US" sz="2800" b="1">
                <a:latin typeface="Calibri"/>
                <a:ea typeface="+mn-lt"/>
                <a:cs typeface="+mn-lt"/>
              </a:rPr>
              <a:t>. </a:t>
            </a:r>
            <a:r>
              <a:rPr lang="en-US" sz="2800" b="1" err="1">
                <a:latin typeface="Calibri"/>
                <a:ea typeface="+mn-lt"/>
                <a:cs typeface="+mn-lt"/>
              </a:rPr>
              <a:t>Koulussa</a:t>
            </a:r>
            <a:r>
              <a:rPr lang="en-US" sz="2800" b="1">
                <a:latin typeface="Calibri"/>
                <a:ea typeface="+mn-lt"/>
                <a:cs typeface="+mn-lt"/>
              </a:rPr>
              <a:t> </a:t>
            </a:r>
            <a:r>
              <a:rPr lang="en-US" sz="2800" b="1" err="1">
                <a:latin typeface="Calibri"/>
                <a:ea typeface="+mn-lt"/>
                <a:cs typeface="+mn-lt"/>
              </a:rPr>
              <a:t>kaikkien</a:t>
            </a:r>
            <a:r>
              <a:rPr lang="en-US" sz="2800" b="1">
                <a:latin typeface="Calibri"/>
                <a:ea typeface="+mn-lt"/>
                <a:cs typeface="+mn-lt"/>
              </a:rPr>
              <a:t> </a:t>
            </a:r>
            <a:r>
              <a:rPr lang="en-US" sz="2800" b="1" err="1">
                <a:latin typeface="Calibri"/>
                <a:ea typeface="+mn-lt"/>
                <a:cs typeface="+mn-lt"/>
              </a:rPr>
              <a:t>tupakkatuotteiden</a:t>
            </a:r>
            <a:r>
              <a:rPr lang="en-US" sz="2800" b="1">
                <a:latin typeface="Calibri"/>
                <a:ea typeface="+mn-lt"/>
                <a:cs typeface="+mn-lt"/>
              </a:rPr>
              <a:t> </a:t>
            </a:r>
            <a:r>
              <a:rPr lang="en-US" sz="2800" b="1" err="1">
                <a:latin typeface="Calibri"/>
                <a:ea typeface="+mn-lt"/>
                <a:cs typeface="+mn-lt"/>
              </a:rPr>
              <a:t>hallussapito</a:t>
            </a:r>
            <a:r>
              <a:rPr lang="en-US" sz="2800" b="1">
                <a:latin typeface="Calibri"/>
                <a:ea typeface="+mn-lt"/>
                <a:cs typeface="+mn-lt"/>
              </a:rPr>
              <a:t> ja </a:t>
            </a:r>
            <a:r>
              <a:rPr lang="en-US" sz="2800" b="1" err="1">
                <a:latin typeface="Calibri"/>
                <a:ea typeface="+mn-lt"/>
                <a:cs typeface="+mn-lt"/>
              </a:rPr>
              <a:t>käyttö</a:t>
            </a:r>
            <a:r>
              <a:rPr lang="en-US" sz="2800" b="1">
                <a:latin typeface="Calibri"/>
                <a:ea typeface="+mn-lt"/>
                <a:cs typeface="+mn-lt"/>
              </a:rPr>
              <a:t> on </a:t>
            </a:r>
            <a:r>
              <a:rPr lang="en-US" sz="2800" b="1" err="1">
                <a:latin typeface="Calibri"/>
                <a:ea typeface="+mn-lt"/>
                <a:cs typeface="+mn-lt"/>
              </a:rPr>
              <a:t>kielletty</a:t>
            </a:r>
            <a:r>
              <a:rPr lang="en-US" sz="2800" b="1">
                <a:latin typeface="Calibri"/>
                <a:ea typeface="+mn-lt"/>
                <a:cs typeface="+mn-lt"/>
              </a:rPr>
              <a:t>. </a:t>
            </a:r>
            <a:r>
              <a:rPr lang="en-US" sz="2800" b="1" err="1">
                <a:latin typeface="Calibri"/>
                <a:ea typeface="+mn-lt"/>
                <a:cs typeface="+mn-lt"/>
              </a:rPr>
              <a:t>Myös</a:t>
            </a:r>
            <a:r>
              <a:rPr lang="en-US" sz="2800" b="1">
                <a:latin typeface="Calibri"/>
                <a:ea typeface="+mn-lt"/>
                <a:cs typeface="+mn-lt"/>
              </a:rPr>
              <a:t> lain </a:t>
            </a:r>
            <a:r>
              <a:rPr lang="en-US" sz="2800" b="1" err="1">
                <a:latin typeface="Calibri"/>
                <a:ea typeface="+mn-lt"/>
                <a:cs typeface="+mn-lt"/>
              </a:rPr>
              <a:t>mukaan</a:t>
            </a:r>
            <a:r>
              <a:rPr lang="en-US" sz="2800" b="1">
                <a:latin typeface="Calibri"/>
                <a:ea typeface="+mn-lt"/>
                <a:cs typeface="+mn-lt"/>
              </a:rPr>
              <a:t> alle 18-vuotias </a:t>
            </a:r>
            <a:r>
              <a:rPr lang="en-US" sz="2800" b="1" err="1">
                <a:latin typeface="Calibri"/>
                <a:ea typeface="+mn-lt"/>
                <a:cs typeface="+mn-lt"/>
              </a:rPr>
              <a:t>ei</a:t>
            </a:r>
            <a:r>
              <a:rPr lang="en-US" sz="2800" b="1">
                <a:latin typeface="Calibri"/>
                <a:ea typeface="+mn-lt"/>
                <a:cs typeface="+mn-lt"/>
              </a:rPr>
              <a:t> </a:t>
            </a:r>
            <a:r>
              <a:rPr lang="en-US" sz="2800" b="1" err="1">
                <a:latin typeface="Calibri"/>
                <a:ea typeface="+mn-lt"/>
                <a:cs typeface="+mn-lt"/>
              </a:rPr>
              <a:t>saa</a:t>
            </a:r>
            <a:r>
              <a:rPr lang="en-US" sz="2800" b="1">
                <a:latin typeface="Calibri"/>
                <a:ea typeface="+mn-lt"/>
                <a:cs typeface="+mn-lt"/>
              </a:rPr>
              <a:t> </a:t>
            </a:r>
            <a:r>
              <a:rPr lang="en-US" sz="2800" b="1" err="1">
                <a:latin typeface="Calibri"/>
                <a:ea typeface="+mn-lt"/>
                <a:cs typeface="+mn-lt"/>
              </a:rPr>
              <a:t>pitää</a:t>
            </a:r>
            <a:r>
              <a:rPr lang="en-US" sz="2800" b="1">
                <a:latin typeface="Calibri"/>
                <a:ea typeface="+mn-lt"/>
                <a:cs typeface="+mn-lt"/>
              </a:rPr>
              <a:t> </a:t>
            </a:r>
            <a:r>
              <a:rPr lang="en-US" sz="2800" b="1" err="1">
                <a:latin typeface="Calibri"/>
                <a:ea typeface="+mn-lt"/>
                <a:cs typeface="+mn-lt"/>
              </a:rPr>
              <a:t>tupakkatuotteita</a:t>
            </a:r>
            <a:r>
              <a:rPr lang="en-US" sz="2800" b="1">
                <a:latin typeface="Calibri"/>
                <a:ea typeface="+mn-lt"/>
                <a:cs typeface="+mn-lt"/>
              </a:rPr>
              <a:t> </a:t>
            </a:r>
            <a:r>
              <a:rPr lang="en-US" sz="2800" b="1" err="1">
                <a:latin typeface="Calibri"/>
                <a:ea typeface="+mn-lt"/>
                <a:cs typeface="+mn-lt"/>
              </a:rPr>
              <a:t>hallussaan</a:t>
            </a:r>
            <a:r>
              <a:rPr lang="en-US" sz="2800" b="1">
                <a:latin typeface="Calibri"/>
                <a:ea typeface="+mn-lt"/>
                <a:cs typeface="+mn-lt"/>
              </a:rPr>
              <a:t>. </a:t>
            </a:r>
            <a:r>
              <a:rPr lang="en-US" sz="2800" b="1" err="1">
                <a:latin typeface="Calibri"/>
                <a:ea typeface="+mn-lt"/>
                <a:cs typeface="+mn-lt"/>
              </a:rPr>
              <a:t>Koulussa</a:t>
            </a:r>
            <a:r>
              <a:rPr lang="en-US" sz="2800" b="1">
                <a:latin typeface="Calibri"/>
                <a:ea typeface="+mn-lt"/>
                <a:cs typeface="+mn-lt"/>
              </a:rPr>
              <a:t> </a:t>
            </a:r>
            <a:r>
              <a:rPr lang="en-US" sz="2800" b="1" err="1">
                <a:latin typeface="Calibri"/>
                <a:ea typeface="+mn-lt"/>
                <a:cs typeface="+mn-lt"/>
              </a:rPr>
              <a:t>kaikista</a:t>
            </a:r>
            <a:r>
              <a:rPr lang="en-US" sz="2800" b="1">
                <a:latin typeface="Calibri"/>
                <a:ea typeface="+mn-lt"/>
                <a:cs typeface="+mn-lt"/>
              </a:rPr>
              <a:t> </a:t>
            </a:r>
            <a:r>
              <a:rPr lang="en-US" sz="2800" b="1" err="1">
                <a:latin typeface="Calibri"/>
                <a:ea typeface="+mn-lt"/>
                <a:cs typeface="+mn-lt"/>
              </a:rPr>
              <a:t>päihteiden</a:t>
            </a:r>
            <a:r>
              <a:rPr lang="en-US" sz="2800" b="1">
                <a:latin typeface="Calibri"/>
                <a:ea typeface="+mn-lt"/>
                <a:cs typeface="+mn-lt"/>
              </a:rPr>
              <a:t> </a:t>
            </a:r>
            <a:r>
              <a:rPr lang="en-US" sz="2800" b="1" err="1">
                <a:latin typeface="Calibri"/>
                <a:ea typeface="+mn-lt"/>
                <a:cs typeface="+mn-lt"/>
              </a:rPr>
              <a:t>käytöstä</a:t>
            </a:r>
            <a:r>
              <a:rPr lang="en-US" sz="2800" b="1">
                <a:latin typeface="Calibri"/>
                <a:ea typeface="+mn-lt"/>
                <a:cs typeface="+mn-lt"/>
              </a:rPr>
              <a:t> ja </a:t>
            </a:r>
            <a:r>
              <a:rPr lang="en-US" sz="2800" b="1" err="1">
                <a:latin typeface="Calibri"/>
                <a:ea typeface="+mn-lt"/>
                <a:cs typeface="+mn-lt"/>
              </a:rPr>
              <a:t>hallussapidosta</a:t>
            </a:r>
            <a:r>
              <a:rPr lang="en-US" sz="2800" b="1">
                <a:latin typeface="Calibri"/>
                <a:ea typeface="+mn-lt"/>
                <a:cs typeface="+mn-lt"/>
              </a:rPr>
              <a:t> </a:t>
            </a:r>
            <a:r>
              <a:rPr lang="en-US" sz="2800" b="1" err="1">
                <a:latin typeface="Calibri"/>
                <a:ea typeface="+mn-lt"/>
                <a:cs typeface="+mn-lt"/>
              </a:rPr>
              <a:t>seuraa</a:t>
            </a:r>
            <a:r>
              <a:rPr lang="en-US" sz="2800" b="1">
                <a:latin typeface="Calibri"/>
                <a:ea typeface="+mn-lt"/>
                <a:cs typeface="+mn-lt"/>
              </a:rPr>
              <a:t> </a:t>
            </a:r>
            <a:r>
              <a:rPr lang="en-US" sz="2800" b="1" err="1">
                <a:latin typeface="Calibri"/>
                <a:ea typeface="+mn-lt"/>
                <a:cs typeface="+mn-lt"/>
              </a:rPr>
              <a:t>kasvatuskeskustelu</a:t>
            </a:r>
            <a:r>
              <a:rPr lang="en-US" sz="2800" b="1">
                <a:latin typeface="Calibri"/>
                <a:ea typeface="+mn-lt"/>
                <a:cs typeface="+mn-lt"/>
              </a:rPr>
              <a:t> ja </a:t>
            </a:r>
            <a:r>
              <a:rPr lang="en-US" sz="2800" b="1" err="1">
                <a:latin typeface="Calibri"/>
                <a:ea typeface="+mn-lt"/>
                <a:cs typeface="+mn-lt"/>
              </a:rPr>
              <a:t>jälki-istunto</a:t>
            </a:r>
            <a:r>
              <a:rPr lang="en-US" sz="2800" b="1">
                <a:latin typeface="Calibri"/>
                <a:ea typeface="+mn-lt"/>
                <a:cs typeface="+mn-lt"/>
              </a:rPr>
              <a:t>. </a:t>
            </a:r>
            <a:endParaRPr lang="en-US" sz="2800" b="1">
              <a:latin typeface="Calibri"/>
              <a:cs typeface="Calibri"/>
            </a:endParaRP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2900" b="1" err="1">
                <a:latin typeface="Calibri"/>
                <a:ea typeface="+mn-lt"/>
                <a:cs typeface="+mn-lt"/>
              </a:rPr>
              <a:t>Sähkötupakka</a:t>
            </a:r>
            <a:r>
              <a:rPr lang="en-US" sz="2900" b="1">
                <a:latin typeface="Calibri"/>
                <a:ea typeface="+mn-lt"/>
                <a:cs typeface="+mn-lt"/>
              </a:rPr>
              <a:t> on </a:t>
            </a:r>
            <a:r>
              <a:rPr lang="en-US" sz="2900" b="1" err="1">
                <a:latin typeface="Calibri"/>
                <a:ea typeface="+mn-lt"/>
                <a:cs typeface="+mn-lt"/>
              </a:rPr>
              <a:t>kohtalaisen</a:t>
            </a:r>
            <a:r>
              <a:rPr lang="en-US" sz="2900" b="1">
                <a:latin typeface="Calibri"/>
                <a:ea typeface="+mn-lt"/>
                <a:cs typeface="+mn-lt"/>
              </a:rPr>
              <a:t> </a:t>
            </a:r>
            <a:r>
              <a:rPr lang="en-US" sz="2900" b="1" err="1">
                <a:latin typeface="Calibri"/>
                <a:ea typeface="+mn-lt"/>
                <a:cs typeface="+mn-lt"/>
              </a:rPr>
              <a:t>uusi</a:t>
            </a:r>
            <a:r>
              <a:rPr lang="en-US" sz="2900" b="1">
                <a:latin typeface="Calibri"/>
                <a:ea typeface="+mn-lt"/>
                <a:cs typeface="+mn-lt"/>
              </a:rPr>
              <a:t> </a:t>
            </a:r>
            <a:r>
              <a:rPr lang="en-US" sz="2900" b="1" err="1">
                <a:latin typeface="Calibri"/>
                <a:ea typeface="+mn-lt"/>
                <a:cs typeface="+mn-lt"/>
              </a:rPr>
              <a:t>tuote</a:t>
            </a:r>
            <a:r>
              <a:rPr lang="en-US" sz="2900" b="1">
                <a:latin typeface="Calibri"/>
                <a:ea typeface="+mn-lt"/>
                <a:cs typeface="+mn-lt"/>
              </a:rPr>
              <a:t>, </a:t>
            </a:r>
            <a:r>
              <a:rPr lang="en-US" sz="2900" b="1" err="1">
                <a:latin typeface="Calibri"/>
                <a:ea typeface="+mn-lt"/>
                <a:cs typeface="+mn-lt"/>
              </a:rPr>
              <a:t>eikä</a:t>
            </a:r>
            <a:r>
              <a:rPr lang="en-US" sz="2900" b="1">
                <a:latin typeface="Calibri"/>
                <a:ea typeface="+mn-lt"/>
                <a:cs typeface="+mn-lt"/>
              </a:rPr>
              <a:t> </a:t>
            </a:r>
            <a:r>
              <a:rPr lang="en-US" sz="2900" b="1" err="1">
                <a:latin typeface="Calibri"/>
                <a:ea typeface="+mn-lt"/>
                <a:cs typeface="+mn-lt"/>
              </a:rPr>
              <a:t>sen</a:t>
            </a:r>
            <a:r>
              <a:rPr lang="en-US" sz="2900" b="1">
                <a:latin typeface="Calibri"/>
                <a:ea typeface="+mn-lt"/>
                <a:cs typeface="+mn-lt"/>
              </a:rPr>
              <a:t> </a:t>
            </a:r>
            <a:r>
              <a:rPr lang="en-US" sz="2900" b="1" err="1">
                <a:latin typeface="Calibri"/>
                <a:ea typeface="+mn-lt"/>
                <a:cs typeface="+mn-lt"/>
              </a:rPr>
              <a:t>haittavaikutuksia</a:t>
            </a:r>
            <a:r>
              <a:rPr lang="en-US" sz="2900" b="1">
                <a:latin typeface="Calibri"/>
                <a:ea typeface="+mn-lt"/>
                <a:cs typeface="+mn-lt"/>
              </a:rPr>
              <a:t> </a:t>
            </a:r>
            <a:r>
              <a:rPr lang="en-US" sz="2900" b="1" err="1">
                <a:latin typeface="Calibri"/>
                <a:ea typeface="+mn-lt"/>
                <a:cs typeface="+mn-lt"/>
              </a:rPr>
              <a:t>vielä</a:t>
            </a:r>
            <a:r>
              <a:rPr lang="en-US" sz="2900" b="1">
                <a:latin typeface="Calibri"/>
                <a:ea typeface="+mn-lt"/>
                <a:cs typeface="+mn-lt"/>
              </a:rPr>
              <a:t> </a:t>
            </a:r>
            <a:r>
              <a:rPr lang="en-US" sz="2900" b="1" err="1">
                <a:latin typeface="Calibri"/>
                <a:ea typeface="+mn-lt"/>
                <a:cs typeface="+mn-lt"/>
              </a:rPr>
              <a:t>täysin</a:t>
            </a:r>
            <a:r>
              <a:rPr lang="en-US" sz="2900" b="1">
                <a:latin typeface="Calibri"/>
                <a:ea typeface="+mn-lt"/>
                <a:cs typeface="+mn-lt"/>
              </a:rPr>
              <a:t> </a:t>
            </a:r>
            <a:r>
              <a:rPr lang="en-US" sz="2900" b="1" err="1">
                <a:latin typeface="Calibri"/>
                <a:ea typeface="+mn-lt"/>
                <a:cs typeface="+mn-lt"/>
              </a:rPr>
              <a:t>tunneta</a:t>
            </a:r>
            <a:r>
              <a:rPr lang="en-US" sz="2900" b="1">
                <a:latin typeface="Calibri"/>
                <a:ea typeface="+mn-lt"/>
                <a:cs typeface="+mn-lt"/>
              </a:rPr>
              <a:t>. On </a:t>
            </a:r>
            <a:r>
              <a:rPr lang="en-US" sz="2900" b="1" err="1">
                <a:latin typeface="Calibri"/>
                <a:ea typeface="+mn-lt"/>
                <a:cs typeface="+mn-lt"/>
              </a:rPr>
              <a:t>kuitenkin</a:t>
            </a:r>
            <a:r>
              <a:rPr lang="en-US" sz="2900" b="1">
                <a:latin typeface="Calibri"/>
                <a:ea typeface="+mn-lt"/>
                <a:cs typeface="+mn-lt"/>
              </a:rPr>
              <a:t> </a:t>
            </a:r>
            <a:r>
              <a:rPr lang="en-US" sz="2900" b="1" err="1">
                <a:latin typeface="Calibri"/>
                <a:ea typeface="+mn-lt"/>
                <a:cs typeface="+mn-lt"/>
              </a:rPr>
              <a:t>havaittu</a:t>
            </a:r>
            <a:r>
              <a:rPr lang="en-US" sz="2900" b="1">
                <a:latin typeface="Calibri"/>
                <a:ea typeface="+mn-lt"/>
                <a:cs typeface="+mn-lt"/>
              </a:rPr>
              <a:t>, </a:t>
            </a:r>
            <a:r>
              <a:rPr lang="en-US" sz="2900" b="1" err="1">
                <a:latin typeface="Calibri"/>
                <a:ea typeface="+mn-lt"/>
                <a:cs typeface="+mn-lt"/>
              </a:rPr>
              <a:t>että</a:t>
            </a:r>
            <a:r>
              <a:rPr lang="en-US" sz="2900" b="1">
                <a:latin typeface="Calibri"/>
                <a:ea typeface="+mn-lt"/>
                <a:cs typeface="+mn-lt"/>
              </a:rPr>
              <a:t> se </a:t>
            </a:r>
            <a:r>
              <a:rPr lang="en-US" sz="2900" b="1" err="1">
                <a:latin typeface="Calibri"/>
                <a:ea typeface="+mn-lt"/>
                <a:cs typeface="+mn-lt"/>
              </a:rPr>
              <a:t>voi</a:t>
            </a:r>
            <a:r>
              <a:rPr lang="en-US" sz="2900" b="1">
                <a:latin typeface="Calibri"/>
                <a:ea typeface="+mn-lt"/>
                <a:cs typeface="+mn-lt"/>
              </a:rPr>
              <a:t> </a:t>
            </a:r>
            <a:r>
              <a:rPr lang="en-US" sz="2900" b="1" err="1">
                <a:latin typeface="Calibri"/>
                <a:ea typeface="+mn-lt"/>
                <a:cs typeface="+mn-lt"/>
              </a:rPr>
              <a:t>aiheuttaa</a:t>
            </a:r>
            <a:r>
              <a:rPr lang="en-US" sz="2900" b="1">
                <a:latin typeface="Calibri"/>
                <a:ea typeface="+mn-lt"/>
                <a:cs typeface="+mn-lt"/>
              </a:rPr>
              <a:t> </a:t>
            </a:r>
            <a:r>
              <a:rPr lang="en-US" sz="2900" b="1" err="1">
                <a:latin typeface="Calibri"/>
                <a:ea typeface="+mn-lt"/>
                <a:cs typeface="+mn-lt"/>
              </a:rPr>
              <a:t>vakavia</a:t>
            </a:r>
            <a:r>
              <a:rPr lang="en-US" sz="2900" b="1">
                <a:latin typeface="Calibri"/>
                <a:ea typeface="+mn-lt"/>
                <a:cs typeface="+mn-lt"/>
              </a:rPr>
              <a:t> </a:t>
            </a:r>
            <a:r>
              <a:rPr lang="en-US" sz="2900" b="1" err="1">
                <a:latin typeface="Calibri"/>
                <a:ea typeface="+mn-lt"/>
                <a:cs typeface="+mn-lt"/>
              </a:rPr>
              <a:t>terveyshaittoja</a:t>
            </a:r>
            <a:r>
              <a:rPr lang="en-US" sz="2900" b="1">
                <a:latin typeface="Calibri"/>
                <a:ea typeface="+mn-lt"/>
                <a:cs typeface="+mn-lt"/>
              </a:rPr>
              <a:t>. </a:t>
            </a:r>
            <a:endParaRPr lang="en-US" sz="2900" b="1">
              <a:latin typeface="Calibri"/>
              <a:cs typeface="Calibri"/>
            </a:endParaRP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2900" b="1" err="1">
                <a:latin typeface="Calibri"/>
                <a:ea typeface="+mn-lt"/>
                <a:cs typeface="+mn-lt"/>
              </a:rPr>
              <a:t>Pyydämme</a:t>
            </a:r>
            <a:r>
              <a:rPr lang="en-US" sz="2900" b="1">
                <a:latin typeface="Calibri"/>
                <a:ea typeface="+mn-lt"/>
                <a:cs typeface="+mn-lt"/>
              </a:rPr>
              <a:t> </a:t>
            </a:r>
            <a:r>
              <a:rPr lang="en-US" sz="2900" b="1" err="1">
                <a:latin typeface="Calibri"/>
                <a:ea typeface="+mn-lt"/>
                <a:cs typeface="+mn-lt"/>
              </a:rPr>
              <a:t>teitä</a:t>
            </a:r>
            <a:r>
              <a:rPr lang="en-US" sz="2900" b="1">
                <a:latin typeface="Calibri"/>
                <a:ea typeface="+mn-lt"/>
                <a:cs typeface="+mn-lt"/>
              </a:rPr>
              <a:t> </a:t>
            </a:r>
            <a:r>
              <a:rPr lang="en-US" sz="2900" b="1" err="1">
                <a:latin typeface="Calibri"/>
                <a:ea typeface="+mn-lt"/>
                <a:cs typeface="+mn-lt"/>
              </a:rPr>
              <a:t>keskustelemaan</a:t>
            </a:r>
            <a:r>
              <a:rPr lang="en-US" sz="2900" b="1">
                <a:latin typeface="Calibri"/>
                <a:ea typeface="+mn-lt"/>
                <a:cs typeface="+mn-lt"/>
              </a:rPr>
              <a:t> </a:t>
            </a:r>
            <a:r>
              <a:rPr lang="en-US" sz="2900" b="1" err="1">
                <a:latin typeface="Calibri"/>
                <a:ea typeface="+mn-lt"/>
                <a:cs typeface="+mn-lt"/>
              </a:rPr>
              <a:t>nuorenne</a:t>
            </a:r>
            <a:r>
              <a:rPr lang="en-US" sz="2900" b="1">
                <a:latin typeface="Calibri"/>
                <a:ea typeface="+mn-lt"/>
                <a:cs typeface="+mn-lt"/>
              </a:rPr>
              <a:t> </a:t>
            </a:r>
            <a:r>
              <a:rPr lang="en-US" sz="2900" b="1" err="1">
                <a:latin typeface="Calibri"/>
                <a:ea typeface="+mn-lt"/>
                <a:cs typeface="+mn-lt"/>
              </a:rPr>
              <a:t>kanssa</a:t>
            </a:r>
            <a:r>
              <a:rPr lang="en-US" sz="2900" b="1">
                <a:latin typeface="Calibri"/>
                <a:ea typeface="+mn-lt"/>
                <a:cs typeface="+mn-lt"/>
              </a:rPr>
              <a:t> </a:t>
            </a:r>
            <a:r>
              <a:rPr lang="en-US" sz="2900" b="1" err="1">
                <a:latin typeface="Calibri"/>
                <a:ea typeface="+mn-lt"/>
                <a:cs typeface="+mn-lt"/>
              </a:rPr>
              <a:t>asiasta</a:t>
            </a:r>
            <a:r>
              <a:rPr lang="en-US" sz="2900" b="1">
                <a:latin typeface="Calibri"/>
                <a:ea typeface="+mn-lt"/>
                <a:cs typeface="+mn-lt"/>
              </a:rPr>
              <a:t> </a:t>
            </a:r>
            <a:r>
              <a:rPr lang="en-US" sz="2900" b="1" err="1">
                <a:latin typeface="Calibri"/>
                <a:ea typeface="+mn-lt"/>
                <a:cs typeface="+mn-lt"/>
              </a:rPr>
              <a:t>kotona</a:t>
            </a:r>
            <a:r>
              <a:rPr lang="en-US" sz="2900" b="1">
                <a:latin typeface="Calibri"/>
                <a:ea typeface="+mn-lt"/>
                <a:cs typeface="+mn-lt"/>
              </a:rPr>
              <a:t>. </a:t>
            </a:r>
            <a:endParaRPr lang="en-US" sz="2900" b="1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en-US" sz="2400">
              <a:latin typeface="Calibri"/>
              <a:ea typeface="+mn-lt"/>
              <a:cs typeface="+mn-lt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en-US" sz="2400">
              <a:latin typeface="Calibri"/>
              <a:ea typeface="+mn-lt"/>
              <a:cs typeface="+mn-lt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400" b="1" err="1">
                <a:latin typeface="Calibri"/>
                <a:ea typeface="+mn-lt"/>
                <a:cs typeface="+mn-lt"/>
              </a:rPr>
              <a:t>Lisätietoa</a:t>
            </a:r>
            <a:r>
              <a:rPr lang="en-US" sz="2400" b="1">
                <a:latin typeface="Calibri"/>
                <a:ea typeface="+mn-lt"/>
                <a:cs typeface="+mn-lt"/>
              </a:rPr>
              <a:t> </a:t>
            </a:r>
            <a:r>
              <a:rPr lang="en-US" sz="2400" b="1" err="1">
                <a:latin typeface="Calibri"/>
                <a:ea typeface="+mn-lt"/>
                <a:cs typeface="+mn-lt"/>
              </a:rPr>
              <a:t>asiasta</a:t>
            </a:r>
            <a:r>
              <a:rPr lang="en-US" sz="2400" b="1">
                <a:latin typeface="Calibri"/>
                <a:ea typeface="+mn-lt"/>
                <a:cs typeface="+mn-lt"/>
              </a:rPr>
              <a:t> </a:t>
            </a:r>
            <a:r>
              <a:rPr lang="en-US" sz="2400" b="1" err="1">
                <a:latin typeface="Calibri"/>
                <a:ea typeface="+mn-lt"/>
                <a:cs typeface="+mn-lt"/>
              </a:rPr>
              <a:t>löytyy</a:t>
            </a:r>
            <a:r>
              <a:rPr lang="en-US" sz="2400" b="1">
                <a:latin typeface="Calibri"/>
                <a:ea typeface="+mn-lt"/>
                <a:cs typeface="+mn-lt"/>
              </a:rPr>
              <a:t> mm. </a:t>
            </a:r>
            <a:r>
              <a:rPr lang="en-US" sz="2400" b="1" err="1">
                <a:latin typeface="Calibri"/>
                <a:ea typeface="+mn-lt"/>
                <a:cs typeface="+mn-lt"/>
              </a:rPr>
              <a:t>seuraavista</a:t>
            </a:r>
            <a:r>
              <a:rPr lang="en-US" sz="2400" b="1">
                <a:latin typeface="Calibri"/>
                <a:ea typeface="+mn-lt"/>
                <a:cs typeface="+mn-lt"/>
              </a:rPr>
              <a:t> </a:t>
            </a:r>
            <a:r>
              <a:rPr lang="en-US" sz="2400" b="1" err="1">
                <a:latin typeface="Calibri"/>
                <a:ea typeface="+mn-lt"/>
                <a:cs typeface="+mn-lt"/>
              </a:rPr>
              <a:t>artikkeleista</a:t>
            </a:r>
            <a:r>
              <a:rPr lang="en-US" sz="2400" b="1">
                <a:latin typeface="Calibri"/>
                <a:ea typeface="+mn-lt"/>
                <a:cs typeface="+mn-lt"/>
              </a:rPr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en-US" b="1">
              <a:ea typeface="+mn-lt"/>
              <a:cs typeface="+mn-lt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b="1">
                <a:ea typeface="+mn-lt"/>
                <a:cs typeface="+mn-lt"/>
                <a:hlinkClick r:id="rId2"/>
              </a:rPr>
              <a:t>https://ankkuri.turkuamk.fi/blogi/vapettaminen-trendaa-nuorten-keskuudessa/</a:t>
            </a:r>
            <a:endParaRPr lang="en-US" b="1">
              <a:ea typeface="+mn-lt"/>
              <a:cs typeface="+mn-lt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b="1">
                <a:ea typeface="+mn-lt"/>
                <a:cs typeface="+mn-lt"/>
                <a:hlinkClick r:id="rId3"/>
              </a:rPr>
              <a:t>https://www.terveyskirjasto.fi/dlk01164</a:t>
            </a:r>
            <a:endParaRPr lang="en-US" b="1">
              <a:ea typeface="+mn-lt"/>
              <a:cs typeface="+mn-lt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en-US">
              <a:ea typeface="+mn-lt"/>
              <a:cs typeface="+mn-lt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err="1">
                <a:ea typeface="+mn-lt"/>
                <a:cs typeface="+mn-lt"/>
              </a:rPr>
              <a:t>Terveisin</a:t>
            </a:r>
            <a:endParaRPr lang="en-US">
              <a:ea typeface="+mn-lt"/>
              <a:cs typeface="+mn-lt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err="1">
                <a:ea typeface="+mn-lt"/>
                <a:cs typeface="+mn-lt"/>
              </a:rPr>
              <a:t>Koulun</a:t>
            </a:r>
            <a:r>
              <a:rPr lang="en-US">
                <a:ea typeface="+mn-lt"/>
                <a:cs typeface="+mn-lt"/>
              </a:rPr>
              <a:t> </a:t>
            </a:r>
            <a:r>
              <a:rPr lang="en-US" err="1">
                <a:ea typeface="+mn-lt"/>
                <a:cs typeface="+mn-lt"/>
              </a:rPr>
              <a:t>väki</a:t>
            </a:r>
            <a:endParaRPr lang="en-US">
              <a:ea typeface="+mn-lt"/>
              <a:cs typeface="+mn-lt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3236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CDE60-99D5-2CDD-6F08-EDE9042A7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57784"/>
            <a:ext cx="10972800" cy="505836"/>
          </a:xfrm>
        </p:spPr>
        <p:txBody>
          <a:bodyPr/>
          <a:lstStyle/>
          <a:p>
            <a:r>
              <a:rPr lang="en-US" sz="2000">
                <a:cs typeface="Posterama"/>
              </a:rPr>
              <a:t>Wilma-</a:t>
            </a:r>
            <a:r>
              <a:rPr lang="en-US" sz="2000" err="1">
                <a:cs typeface="Posterama"/>
              </a:rPr>
              <a:t>viesti</a:t>
            </a:r>
            <a:r>
              <a:rPr lang="en-US" sz="2000">
                <a:cs typeface="Posterama"/>
              </a:rPr>
              <a:t> </a:t>
            </a:r>
            <a:r>
              <a:rPr lang="en-US" sz="2000" err="1">
                <a:cs typeface="Posterama"/>
              </a:rPr>
              <a:t>liittyen</a:t>
            </a:r>
            <a:r>
              <a:rPr lang="en-US" sz="2000">
                <a:cs typeface="Posterama"/>
              </a:rPr>
              <a:t> </a:t>
            </a:r>
            <a:r>
              <a:rPr lang="en-US" sz="2000" err="1">
                <a:cs typeface="Posterama"/>
              </a:rPr>
              <a:t>poissaoloihin</a:t>
            </a:r>
            <a:r>
              <a:rPr lang="en-US" sz="2000">
                <a:cs typeface="Posterama"/>
              </a:rPr>
              <a:t>:</a:t>
            </a:r>
            <a:endParaRPr lang="en-US" sz="20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44FA9-AD64-10E3-B158-D4A37CEC32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74932"/>
            <a:ext cx="10972800" cy="5629806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b="1" err="1">
                <a:ea typeface="+mn-lt"/>
                <a:cs typeface="+mn-lt"/>
              </a:rPr>
              <a:t>Hyvät</a:t>
            </a:r>
            <a:r>
              <a:rPr lang="en-US" b="1">
                <a:ea typeface="+mn-lt"/>
                <a:cs typeface="+mn-lt"/>
              </a:rPr>
              <a:t> </a:t>
            </a:r>
            <a:r>
              <a:rPr lang="en-US" b="1" err="1">
                <a:ea typeface="+mn-lt"/>
                <a:cs typeface="+mn-lt"/>
              </a:rPr>
              <a:t>huoltajat</a:t>
            </a:r>
            <a:r>
              <a:rPr lang="en-US" b="1">
                <a:ea typeface="+mn-lt"/>
                <a:cs typeface="+mn-lt"/>
              </a:rPr>
              <a:t>!</a:t>
            </a:r>
            <a:endParaRPr lang="en-US" b="1"/>
          </a:p>
          <a:p>
            <a:r>
              <a:rPr lang="en-US" b="1" err="1">
                <a:ea typeface="+mn-lt"/>
                <a:cs typeface="+mn-lt"/>
              </a:rPr>
              <a:t>Näin</a:t>
            </a:r>
            <a:r>
              <a:rPr lang="en-US" b="1">
                <a:ea typeface="+mn-lt"/>
                <a:cs typeface="+mn-lt"/>
              </a:rPr>
              <a:t> </a:t>
            </a:r>
            <a:r>
              <a:rPr lang="en-US" b="1" err="1">
                <a:ea typeface="+mn-lt"/>
                <a:cs typeface="+mn-lt"/>
              </a:rPr>
              <a:t>lukuvuoden</a:t>
            </a:r>
            <a:r>
              <a:rPr lang="en-US" b="1">
                <a:ea typeface="+mn-lt"/>
                <a:cs typeface="+mn-lt"/>
              </a:rPr>
              <a:t> </a:t>
            </a:r>
            <a:r>
              <a:rPr lang="en-US" b="1" err="1">
                <a:ea typeface="+mn-lt"/>
                <a:cs typeface="+mn-lt"/>
              </a:rPr>
              <a:t>alkaessa</a:t>
            </a:r>
            <a:r>
              <a:rPr lang="en-US" b="1">
                <a:ea typeface="+mn-lt"/>
                <a:cs typeface="+mn-lt"/>
              </a:rPr>
              <a:t> </a:t>
            </a:r>
            <a:r>
              <a:rPr lang="en-US" b="1" err="1">
                <a:ea typeface="+mn-lt"/>
                <a:cs typeface="+mn-lt"/>
              </a:rPr>
              <a:t>haluamme</a:t>
            </a:r>
            <a:r>
              <a:rPr lang="en-US" b="1">
                <a:ea typeface="+mn-lt"/>
                <a:cs typeface="+mn-lt"/>
              </a:rPr>
              <a:t> </a:t>
            </a:r>
            <a:r>
              <a:rPr lang="en-US" b="1" err="1">
                <a:ea typeface="+mn-lt"/>
                <a:cs typeface="+mn-lt"/>
              </a:rPr>
              <a:t>muistuttaa</a:t>
            </a:r>
            <a:r>
              <a:rPr lang="en-US" b="1">
                <a:ea typeface="+mn-lt"/>
                <a:cs typeface="+mn-lt"/>
              </a:rPr>
              <a:t> </a:t>
            </a:r>
            <a:r>
              <a:rPr lang="en-US" b="1" err="1">
                <a:ea typeface="+mn-lt"/>
                <a:cs typeface="+mn-lt"/>
              </a:rPr>
              <a:t>teitä</a:t>
            </a:r>
            <a:r>
              <a:rPr lang="en-US" b="1">
                <a:ea typeface="+mn-lt"/>
                <a:cs typeface="+mn-lt"/>
              </a:rPr>
              <a:t> </a:t>
            </a:r>
            <a:r>
              <a:rPr lang="en-US" b="1" err="1">
                <a:ea typeface="+mn-lt"/>
                <a:cs typeface="+mn-lt"/>
              </a:rPr>
              <a:t>muutamasta</a:t>
            </a:r>
            <a:r>
              <a:rPr lang="en-US" b="1">
                <a:ea typeface="+mn-lt"/>
                <a:cs typeface="+mn-lt"/>
              </a:rPr>
              <a:t> </a:t>
            </a:r>
            <a:r>
              <a:rPr lang="en-US" b="1" err="1">
                <a:ea typeface="+mn-lt"/>
                <a:cs typeface="+mn-lt"/>
              </a:rPr>
              <a:t>tärkeästä</a:t>
            </a:r>
            <a:r>
              <a:rPr lang="en-US" b="1">
                <a:ea typeface="+mn-lt"/>
                <a:cs typeface="+mn-lt"/>
              </a:rPr>
              <a:t> </a:t>
            </a:r>
            <a:r>
              <a:rPr lang="en-US" b="1" err="1">
                <a:ea typeface="+mn-lt"/>
                <a:cs typeface="+mn-lt"/>
              </a:rPr>
              <a:t>asiasta.Pyydämme</a:t>
            </a:r>
            <a:r>
              <a:rPr lang="en-US" b="1">
                <a:ea typeface="+mn-lt"/>
                <a:cs typeface="+mn-lt"/>
              </a:rPr>
              <a:t> </a:t>
            </a:r>
            <a:r>
              <a:rPr lang="en-US" b="1" err="1">
                <a:ea typeface="+mn-lt"/>
                <a:cs typeface="+mn-lt"/>
              </a:rPr>
              <a:t>teitä</a:t>
            </a:r>
            <a:r>
              <a:rPr lang="en-US" b="1">
                <a:ea typeface="+mn-lt"/>
                <a:cs typeface="+mn-lt"/>
              </a:rPr>
              <a:t> </a:t>
            </a:r>
            <a:r>
              <a:rPr lang="en-US" b="1" err="1">
                <a:ea typeface="+mn-lt"/>
                <a:cs typeface="+mn-lt"/>
              </a:rPr>
              <a:t>olemaan</a:t>
            </a:r>
            <a:r>
              <a:rPr lang="en-US" b="1">
                <a:ea typeface="+mn-lt"/>
                <a:cs typeface="+mn-lt"/>
              </a:rPr>
              <a:t> </a:t>
            </a:r>
            <a:r>
              <a:rPr lang="en-US" b="1" err="1">
                <a:ea typeface="+mn-lt"/>
                <a:cs typeface="+mn-lt"/>
              </a:rPr>
              <a:t>heti</a:t>
            </a:r>
            <a:r>
              <a:rPr lang="en-US" b="1">
                <a:ea typeface="+mn-lt"/>
                <a:cs typeface="+mn-lt"/>
              </a:rPr>
              <a:t> </a:t>
            </a:r>
            <a:r>
              <a:rPr lang="en-US" b="1" err="1">
                <a:ea typeface="+mn-lt"/>
                <a:cs typeface="+mn-lt"/>
              </a:rPr>
              <a:t>yhteydessä</a:t>
            </a:r>
            <a:r>
              <a:rPr lang="en-US" b="1">
                <a:ea typeface="+mn-lt"/>
                <a:cs typeface="+mn-lt"/>
              </a:rPr>
              <a:t> </a:t>
            </a:r>
            <a:r>
              <a:rPr lang="en-US" b="1" err="1">
                <a:ea typeface="+mn-lt"/>
                <a:cs typeface="+mn-lt"/>
              </a:rPr>
              <a:t>koululle</a:t>
            </a:r>
            <a:r>
              <a:rPr lang="en-US" b="1">
                <a:ea typeface="+mn-lt"/>
                <a:cs typeface="+mn-lt"/>
              </a:rPr>
              <a:t> </a:t>
            </a:r>
            <a:r>
              <a:rPr lang="en-US" b="1" err="1">
                <a:ea typeface="+mn-lt"/>
                <a:cs typeface="+mn-lt"/>
              </a:rPr>
              <a:t>jos</a:t>
            </a:r>
            <a:r>
              <a:rPr lang="en-US" b="1">
                <a:ea typeface="+mn-lt"/>
                <a:cs typeface="+mn-lt"/>
              </a:rPr>
              <a:t> </a:t>
            </a:r>
            <a:r>
              <a:rPr lang="en-US" b="1" err="1">
                <a:ea typeface="+mn-lt"/>
                <a:cs typeface="+mn-lt"/>
              </a:rPr>
              <a:t>lapsellanne</a:t>
            </a:r>
            <a:r>
              <a:rPr lang="en-US" b="1">
                <a:ea typeface="+mn-lt"/>
                <a:cs typeface="+mn-lt"/>
              </a:rPr>
              <a:t> </a:t>
            </a:r>
            <a:r>
              <a:rPr lang="en-US" b="1" err="1">
                <a:ea typeface="+mn-lt"/>
                <a:cs typeface="+mn-lt"/>
              </a:rPr>
              <a:t>ilmenee</a:t>
            </a:r>
            <a:r>
              <a:rPr lang="en-US" b="1">
                <a:ea typeface="+mn-lt"/>
                <a:cs typeface="+mn-lt"/>
              </a:rPr>
              <a:t> </a:t>
            </a:r>
            <a:r>
              <a:rPr lang="en-US" b="1" err="1">
                <a:ea typeface="+mn-lt"/>
                <a:cs typeface="+mn-lt"/>
              </a:rPr>
              <a:t>vaikeutta</a:t>
            </a:r>
            <a:r>
              <a:rPr lang="en-US" b="1">
                <a:ea typeface="+mn-lt"/>
                <a:cs typeface="+mn-lt"/>
              </a:rPr>
              <a:t> </a:t>
            </a:r>
            <a:r>
              <a:rPr lang="en-US" b="1" err="1">
                <a:ea typeface="+mn-lt"/>
                <a:cs typeface="+mn-lt"/>
              </a:rPr>
              <a:t>lähteä</a:t>
            </a:r>
            <a:r>
              <a:rPr lang="en-US" b="1">
                <a:ea typeface="+mn-lt"/>
                <a:cs typeface="+mn-lt"/>
              </a:rPr>
              <a:t> </a:t>
            </a:r>
            <a:r>
              <a:rPr lang="en-US" b="1" err="1">
                <a:ea typeface="+mn-lt"/>
                <a:cs typeface="+mn-lt"/>
              </a:rPr>
              <a:t>kouluun</a:t>
            </a:r>
            <a:r>
              <a:rPr lang="en-US" b="1">
                <a:ea typeface="+mn-lt"/>
                <a:cs typeface="+mn-lt"/>
              </a:rPr>
              <a:t>.</a:t>
            </a:r>
            <a:endParaRPr lang="en-US" b="1"/>
          </a:p>
          <a:p>
            <a:r>
              <a:rPr lang="en-US" b="1">
                <a:ea typeface="+mn-lt"/>
                <a:cs typeface="+mn-lt"/>
              </a:rPr>
              <a:t>Lapsi </a:t>
            </a:r>
            <a:r>
              <a:rPr lang="en-US" b="1" err="1">
                <a:ea typeface="+mn-lt"/>
                <a:cs typeface="+mn-lt"/>
              </a:rPr>
              <a:t>voi</a:t>
            </a:r>
            <a:r>
              <a:rPr lang="en-US" b="1">
                <a:ea typeface="+mn-lt"/>
                <a:cs typeface="+mn-lt"/>
              </a:rPr>
              <a:t> </a:t>
            </a:r>
            <a:r>
              <a:rPr lang="en-US" b="1" err="1">
                <a:ea typeface="+mn-lt"/>
                <a:cs typeface="+mn-lt"/>
              </a:rPr>
              <a:t>vedota</a:t>
            </a:r>
            <a:r>
              <a:rPr lang="en-US" b="1">
                <a:ea typeface="+mn-lt"/>
                <a:cs typeface="+mn-lt"/>
              </a:rPr>
              <a:t> </a:t>
            </a:r>
            <a:r>
              <a:rPr lang="en-US" b="1" err="1">
                <a:ea typeface="+mn-lt"/>
                <a:cs typeface="+mn-lt"/>
              </a:rPr>
              <a:t>erilaisiin</a:t>
            </a:r>
            <a:r>
              <a:rPr lang="en-US" b="1">
                <a:ea typeface="+mn-lt"/>
                <a:cs typeface="+mn-lt"/>
              </a:rPr>
              <a:t> </a:t>
            </a:r>
            <a:r>
              <a:rPr lang="en-US" b="1" err="1">
                <a:ea typeface="+mn-lt"/>
                <a:cs typeface="+mn-lt"/>
              </a:rPr>
              <a:t>somaattisiin</a:t>
            </a:r>
            <a:r>
              <a:rPr lang="en-US" b="1">
                <a:ea typeface="+mn-lt"/>
                <a:cs typeface="+mn-lt"/>
              </a:rPr>
              <a:t> </a:t>
            </a:r>
            <a:r>
              <a:rPr lang="en-US" b="1" err="1">
                <a:ea typeface="+mn-lt"/>
                <a:cs typeface="+mn-lt"/>
              </a:rPr>
              <a:t>vaivoihin</a:t>
            </a:r>
            <a:r>
              <a:rPr lang="en-US" b="1">
                <a:ea typeface="+mn-lt"/>
                <a:cs typeface="+mn-lt"/>
              </a:rPr>
              <a:t> (</a:t>
            </a:r>
            <a:r>
              <a:rPr lang="en-US" b="1" err="1">
                <a:ea typeface="+mn-lt"/>
                <a:cs typeface="+mn-lt"/>
              </a:rPr>
              <a:t>kipuihin,huonovointisuuteen</a:t>
            </a:r>
            <a:r>
              <a:rPr lang="en-US" b="1">
                <a:ea typeface="+mn-lt"/>
                <a:cs typeface="+mn-lt"/>
              </a:rPr>
              <a:t>) tai </a:t>
            </a:r>
            <a:r>
              <a:rPr lang="en-US" b="1" err="1">
                <a:ea typeface="+mn-lt"/>
                <a:cs typeface="+mn-lt"/>
              </a:rPr>
              <a:t>mihin</a:t>
            </a:r>
            <a:r>
              <a:rPr lang="en-US" b="1">
                <a:ea typeface="+mn-lt"/>
                <a:cs typeface="+mn-lt"/>
              </a:rPr>
              <a:t> </a:t>
            </a:r>
            <a:r>
              <a:rPr lang="en-US" b="1" err="1">
                <a:ea typeface="+mn-lt"/>
                <a:cs typeface="+mn-lt"/>
              </a:rPr>
              <a:t>tahansa</a:t>
            </a:r>
            <a:r>
              <a:rPr lang="en-US" b="1">
                <a:ea typeface="+mn-lt"/>
                <a:cs typeface="+mn-lt"/>
              </a:rPr>
              <a:t> </a:t>
            </a:r>
            <a:r>
              <a:rPr lang="en-US" b="1" err="1">
                <a:ea typeface="+mn-lt"/>
                <a:cs typeface="+mn-lt"/>
              </a:rPr>
              <a:t>syyhyn</a:t>
            </a:r>
            <a:r>
              <a:rPr lang="en-US" b="1">
                <a:ea typeface="+mn-lt"/>
                <a:cs typeface="+mn-lt"/>
              </a:rPr>
              <a:t> </a:t>
            </a:r>
            <a:r>
              <a:rPr lang="en-US" b="1" err="1">
                <a:ea typeface="+mn-lt"/>
                <a:cs typeface="+mn-lt"/>
              </a:rPr>
              <a:t>jolla</a:t>
            </a:r>
            <a:r>
              <a:rPr lang="en-US" b="1">
                <a:ea typeface="+mn-lt"/>
                <a:cs typeface="+mn-lt"/>
              </a:rPr>
              <a:t> </a:t>
            </a:r>
            <a:r>
              <a:rPr lang="en-US" b="1" err="1">
                <a:ea typeface="+mn-lt"/>
                <a:cs typeface="+mn-lt"/>
              </a:rPr>
              <a:t>pyritään</a:t>
            </a:r>
            <a:r>
              <a:rPr lang="en-US" b="1">
                <a:ea typeface="+mn-lt"/>
                <a:cs typeface="+mn-lt"/>
              </a:rPr>
              <a:t> </a:t>
            </a:r>
            <a:r>
              <a:rPr lang="en-US" b="1" err="1">
                <a:ea typeface="+mn-lt"/>
                <a:cs typeface="+mn-lt"/>
              </a:rPr>
              <a:t>välttämään</a:t>
            </a:r>
            <a:r>
              <a:rPr lang="en-US" b="1">
                <a:ea typeface="+mn-lt"/>
                <a:cs typeface="+mn-lt"/>
              </a:rPr>
              <a:t> </a:t>
            </a:r>
            <a:r>
              <a:rPr lang="en-US" b="1" err="1">
                <a:ea typeface="+mn-lt"/>
                <a:cs typeface="+mn-lt"/>
              </a:rPr>
              <a:t>kouluun</a:t>
            </a:r>
            <a:r>
              <a:rPr lang="en-US" b="1">
                <a:ea typeface="+mn-lt"/>
                <a:cs typeface="+mn-lt"/>
              </a:rPr>
              <a:t> </a:t>
            </a:r>
            <a:r>
              <a:rPr lang="en-US" b="1" err="1">
                <a:ea typeface="+mn-lt"/>
                <a:cs typeface="+mn-lt"/>
              </a:rPr>
              <a:t>menemistä.Kouluun</a:t>
            </a:r>
            <a:r>
              <a:rPr lang="en-US" b="1">
                <a:ea typeface="+mn-lt"/>
                <a:cs typeface="+mn-lt"/>
              </a:rPr>
              <a:t> </a:t>
            </a:r>
            <a:r>
              <a:rPr lang="en-US" b="1" err="1">
                <a:ea typeface="+mn-lt"/>
                <a:cs typeface="+mn-lt"/>
              </a:rPr>
              <a:t>lähtemisen</a:t>
            </a:r>
            <a:r>
              <a:rPr lang="en-US" b="1">
                <a:ea typeface="+mn-lt"/>
                <a:cs typeface="+mn-lt"/>
              </a:rPr>
              <a:t> </a:t>
            </a:r>
            <a:r>
              <a:rPr lang="en-US" b="1" err="1">
                <a:ea typeface="+mn-lt"/>
                <a:cs typeface="+mn-lt"/>
              </a:rPr>
              <a:t>vaikeus</a:t>
            </a:r>
            <a:r>
              <a:rPr lang="en-US" b="1">
                <a:ea typeface="+mn-lt"/>
                <a:cs typeface="+mn-lt"/>
              </a:rPr>
              <a:t> </a:t>
            </a:r>
            <a:r>
              <a:rPr lang="en-US" b="1" err="1">
                <a:ea typeface="+mn-lt"/>
                <a:cs typeface="+mn-lt"/>
              </a:rPr>
              <a:t>voi</a:t>
            </a:r>
            <a:r>
              <a:rPr lang="en-US" b="1">
                <a:ea typeface="+mn-lt"/>
                <a:cs typeface="+mn-lt"/>
              </a:rPr>
              <a:t> </a:t>
            </a:r>
            <a:r>
              <a:rPr lang="en-US" b="1" err="1">
                <a:ea typeface="+mn-lt"/>
                <a:cs typeface="+mn-lt"/>
              </a:rPr>
              <a:t>johtua</a:t>
            </a:r>
            <a:r>
              <a:rPr lang="en-US" b="1">
                <a:ea typeface="+mn-lt"/>
                <a:cs typeface="+mn-lt"/>
              </a:rPr>
              <a:t> </a:t>
            </a:r>
            <a:r>
              <a:rPr lang="en-US" b="1" err="1">
                <a:ea typeface="+mn-lt"/>
                <a:cs typeface="+mn-lt"/>
              </a:rPr>
              <a:t>myös</a:t>
            </a:r>
            <a:r>
              <a:rPr lang="en-US" b="1">
                <a:ea typeface="+mn-lt"/>
                <a:cs typeface="+mn-lt"/>
              </a:rPr>
              <a:t> </a:t>
            </a:r>
            <a:r>
              <a:rPr lang="en-US" b="1" err="1">
                <a:ea typeface="+mn-lt"/>
                <a:cs typeface="+mn-lt"/>
              </a:rPr>
              <a:t>kiusaamisesta,kaveripulmista,mieliala</a:t>
            </a:r>
            <a:r>
              <a:rPr lang="en-US" b="1">
                <a:ea typeface="+mn-lt"/>
                <a:cs typeface="+mn-lt"/>
              </a:rPr>
              <a:t>/</a:t>
            </a:r>
            <a:r>
              <a:rPr lang="en-US" b="1" err="1">
                <a:ea typeface="+mn-lt"/>
                <a:cs typeface="+mn-lt"/>
              </a:rPr>
              <a:t>uniongelmista,oppimisen</a:t>
            </a:r>
            <a:r>
              <a:rPr lang="en-US" b="1">
                <a:ea typeface="+mn-lt"/>
                <a:cs typeface="+mn-lt"/>
              </a:rPr>
              <a:t> </a:t>
            </a:r>
            <a:r>
              <a:rPr lang="en-US" b="1" err="1">
                <a:ea typeface="+mn-lt"/>
                <a:cs typeface="+mn-lt"/>
              </a:rPr>
              <a:t>haasteista</a:t>
            </a:r>
            <a:r>
              <a:rPr lang="en-US" b="1">
                <a:ea typeface="+mn-lt"/>
                <a:cs typeface="+mn-lt"/>
              </a:rPr>
              <a:t> </a:t>
            </a:r>
            <a:r>
              <a:rPr lang="en-US" b="1" err="1">
                <a:ea typeface="+mn-lt"/>
                <a:cs typeface="+mn-lt"/>
              </a:rPr>
              <a:t>jne,näihin</a:t>
            </a:r>
            <a:r>
              <a:rPr lang="en-US" b="1">
                <a:ea typeface="+mn-lt"/>
                <a:cs typeface="+mn-lt"/>
              </a:rPr>
              <a:t> </a:t>
            </a:r>
            <a:r>
              <a:rPr lang="en-US" b="1" err="1">
                <a:ea typeface="+mn-lt"/>
                <a:cs typeface="+mn-lt"/>
              </a:rPr>
              <a:t>haluaisimme</a:t>
            </a:r>
            <a:r>
              <a:rPr lang="en-US" b="1">
                <a:ea typeface="+mn-lt"/>
                <a:cs typeface="+mn-lt"/>
              </a:rPr>
              <a:t> </a:t>
            </a:r>
            <a:r>
              <a:rPr lang="en-US" b="1" err="1">
                <a:ea typeface="+mn-lt"/>
                <a:cs typeface="+mn-lt"/>
              </a:rPr>
              <a:t>puuttua</a:t>
            </a:r>
            <a:r>
              <a:rPr lang="en-US" b="1">
                <a:ea typeface="+mn-lt"/>
                <a:cs typeface="+mn-lt"/>
              </a:rPr>
              <a:t> </a:t>
            </a:r>
            <a:r>
              <a:rPr lang="en-US" b="1" err="1">
                <a:ea typeface="+mn-lt"/>
                <a:cs typeface="+mn-lt"/>
              </a:rPr>
              <a:t>mahdollisimman</a:t>
            </a:r>
            <a:r>
              <a:rPr lang="en-US" b="1">
                <a:ea typeface="+mn-lt"/>
                <a:cs typeface="+mn-lt"/>
              </a:rPr>
              <a:t> </a:t>
            </a:r>
            <a:r>
              <a:rPr lang="en-US" b="1" err="1">
                <a:ea typeface="+mn-lt"/>
                <a:cs typeface="+mn-lt"/>
              </a:rPr>
              <a:t>nopeasti</a:t>
            </a:r>
            <a:r>
              <a:rPr lang="en-US" b="1">
                <a:ea typeface="+mn-lt"/>
                <a:cs typeface="+mn-lt"/>
              </a:rPr>
              <a:t>.</a:t>
            </a:r>
            <a:endParaRPr lang="en-US" b="1"/>
          </a:p>
          <a:p>
            <a:r>
              <a:rPr lang="en-US" b="1" err="1">
                <a:ea typeface="+mn-lt"/>
                <a:cs typeface="+mn-lt"/>
              </a:rPr>
              <a:t>Mikäli</a:t>
            </a:r>
            <a:r>
              <a:rPr lang="en-US" b="1">
                <a:ea typeface="+mn-lt"/>
                <a:cs typeface="+mn-lt"/>
              </a:rPr>
              <a:t> </a:t>
            </a:r>
            <a:r>
              <a:rPr lang="en-US" b="1" err="1">
                <a:ea typeface="+mn-lt"/>
                <a:cs typeface="+mn-lt"/>
              </a:rPr>
              <a:t>poissaolot</a:t>
            </a:r>
            <a:r>
              <a:rPr lang="en-US" b="1">
                <a:ea typeface="+mn-lt"/>
                <a:cs typeface="+mn-lt"/>
              </a:rPr>
              <a:t> </a:t>
            </a:r>
            <a:r>
              <a:rPr lang="en-US" b="1" err="1">
                <a:ea typeface="+mn-lt"/>
                <a:cs typeface="+mn-lt"/>
              </a:rPr>
              <a:t>merkitään</a:t>
            </a:r>
            <a:r>
              <a:rPr lang="en-US" b="1">
                <a:ea typeface="+mn-lt"/>
                <a:cs typeface="+mn-lt"/>
              </a:rPr>
              <a:t> </a:t>
            </a:r>
            <a:r>
              <a:rPr lang="en-US" b="1" err="1">
                <a:ea typeface="+mn-lt"/>
                <a:cs typeface="+mn-lt"/>
              </a:rPr>
              <a:t>luvallisiksi</a:t>
            </a:r>
            <a:r>
              <a:rPr lang="en-US" b="1">
                <a:ea typeface="+mn-lt"/>
                <a:cs typeface="+mn-lt"/>
              </a:rPr>
              <a:t> ,</a:t>
            </a:r>
            <a:r>
              <a:rPr lang="en-US" b="1" err="1">
                <a:ea typeface="+mn-lt"/>
                <a:cs typeface="+mn-lt"/>
              </a:rPr>
              <a:t>niin</a:t>
            </a:r>
            <a:r>
              <a:rPr lang="en-US" b="1">
                <a:ea typeface="+mn-lt"/>
                <a:cs typeface="+mn-lt"/>
              </a:rPr>
              <a:t> </a:t>
            </a:r>
            <a:r>
              <a:rPr lang="en-US" b="1" err="1">
                <a:ea typeface="+mn-lt"/>
                <a:cs typeface="+mn-lt"/>
              </a:rPr>
              <a:t>varsinaiseen</a:t>
            </a:r>
            <a:r>
              <a:rPr lang="en-US" b="1">
                <a:ea typeface="+mn-lt"/>
                <a:cs typeface="+mn-lt"/>
              </a:rPr>
              <a:t> </a:t>
            </a:r>
            <a:r>
              <a:rPr lang="en-US" b="1" err="1">
                <a:ea typeface="+mn-lt"/>
                <a:cs typeface="+mn-lt"/>
              </a:rPr>
              <a:t>syihin</a:t>
            </a:r>
            <a:r>
              <a:rPr lang="en-US" b="1">
                <a:ea typeface="+mn-lt"/>
                <a:cs typeface="+mn-lt"/>
              </a:rPr>
              <a:t> </a:t>
            </a:r>
            <a:r>
              <a:rPr lang="en-US" b="1" err="1">
                <a:ea typeface="+mn-lt"/>
                <a:cs typeface="+mn-lt"/>
              </a:rPr>
              <a:t>puuttuminen</a:t>
            </a:r>
            <a:r>
              <a:rPr lang="en-US" b="1">
                <a:ea typeface="+mn-lt"/>
                <a:cs typeface="+mn-lt"/>
              </a:rPr>
              <a:t> on </a:t>
            </a:r>
            <a:r>
              <a:rPr lang="en-US" b="1" err="1">
                <a:ea typeface="+mn-lt"/>
                <a:cs typeface="+mn-lt"/>
              </a:rPr>
              <a:t>hidasta</a:t>
            </a:r>
            <a:r>
              <a:rPr lang="en-US" b="1">
                <a:ea typeface="+mn-lt"/>
                <a:cs typeface="+mn-lt"/>
              </a:rPr>
              <a:t> ja </a:t>
            </a:r>
            <a:r>
              <a:rPr lang="en-US" b="1" err="1">
                <a:ea typeface="+mn-lt"/>
                <a:cs typeface="+mn-lt"/>
              </a:rPr>
              <a:t>tilanne</a:t>
            </a:r>
            <a:r>
              <a:rPr lang="en-US" b="1">
                <a:ea typeface="+mn-lt"/>
                <a:cs typeface="+mn-lt"/>
              </a:rPr>
              <a:t> </a:t>
            </a:r>
            <a:r>
              <a:rPr lang="en-US" b="1" err="1">
                <a:ea typeface="+mn-lt"/>
                <a:cs typeface="+mn-lt"/>
              </a:rPr>
              <a:t>voi</a:t>
            </a:r>
            <a:r>
              <a:rPr lang="en-US" b="1">
                <a:ea typeface="+mn-lt"/>
                <a:cs typeface="+mn-lt"/>
              </a:rPr>
              <a:t> </a:t>
            </a:r>
            <a:r>
              <a:rPr lang="en-US" b="1" err="1">
                <a:ea typeface="+mn-lt"/>
                <a:cs typeface="+mn-lt"/>
              </a:rPr>
              <a:t>muuttua</a:t>
            </a:r>
            <a:r>
              <a:rPr lang="en-US" b="1">
                <a:ea typeface="+mn-lt"/>
                <a:cs typeface="+mn-lt"/>
              </a:rPr>
              <a:t> </a:t>
            </a:r>
            <a:r>
              <a:rPr lang="en-US" b="1" err="1">
                <a:ea typeface="+mn-lt"/>
                <a:cs typeface="+mn-lt"/>
              </a:rPr>
              <a:t>hankalammin</a:t>
            </a:r>
            <a:r>
              <a:rPr lang="en-US" b="1">
                <a:ea typeface="+mn-lt"/>
                <a:cs typeface="+mn-lt"/>
              </a:rPr>
              <a:t> </a:t>
            </a:r>
            <a:r>
              <a:rPr lang="en-US" b="1" err="1">
                <a:ea typeface="+mn-lt"/>
                <a:cs typeface="+mn-lt"/>
              </a:rPr>
              <a:t>selvitettäväksi</a:t>
            </a:r>
            <a:r>
              <a:rPr lang="en-US" b="1">
                <a:ea typeface="+mn-lt"/>
                <a:cs typeface="+mn-lt"/>
              </a:rPr>
              <a:t>.</a:t>
            </a:r>
            <a:endParaRPr lang="en-US" b="1"/>
          </a:p>
          <a:p>
            <a:r>
              <a:rPr lang="en-US" b="1" err="1">
                <a:ea typeface="+mn-lt"/>
                <a:cs typeface="+mn-lt"/>
              </a:rPr>
              <a:t>Koronaa</a:t>
            </a:r>
            <a:r>
              <a:rPr lang="en-US" b="1">
                <a:ea typeface="+mn-lt"/>
                <a:cs typeface="+mn-lt"/>
              </a:rPr>
              <a:t> on </a:t>
            </a:r>
            <a:r>
              <a:rPr lang="en-US" b="1" err="1">
                <a:ea typeface="+mn-lt"/>
                <a:cs typeface="+mn-lt"/>
              </a:rPr>
              <a:t>edelleenkin</a:t>
            </a:r>
            <a:r>
              <a:rPr lang="en-US" b="1">
                <a:ea typeface="+mn-lt"/>
                <a:cs typeface="+mn-lt"/>
              </a:rPr>
              <a:t> </a:t>
            </a:r>
            <a:r>
              <a:rPr lang="en-US" b="1" err="1">
                <a:ea typeface="+mn-lt"/>
                <a:cs typeface="+mn-lt"/>
              </a:rPr>
              <a:t>liikkeellä</a:t>
            </a:r>
            <a:r>
              <a:rPr lang="en-US" b="1">
                <a:ea typeface="+mn-lt"/>
                <a:cs typeface="+mn-lt"/>
              </a:rPr>
              <a:t> </a:t>
            </a:r>
            <a:r>
              <a:rPr lang="en-US" b="1" err="1">
                <a:ea typeface="+mn-lt"/>
                <a:cs typeface="+mn-lt"/>
              </a:rPr>
              <a:t>joten</a:t>
            </a:r>
            <a:r>
              <a:rPr lang="en-US" b="1">
                <a:ea typeface="+mn-lt"/>
                <a:cs typeface="+mn-lt"/>
              </a:rPr>
              <a:t> </a:t>
            </a:r>
            <a:r>
              <a:rPr lang="en-US" b="1" err="1">
                <a:ea typeface="+mn-lt"/>
                <a:cs typeface="+mn-lt"/>
              </a:rPr>
              <a:t>sairaana</a:t>
            </a:r>
            <a:r>
              <a:rPr lang="en-US" b="1">
                <a:ea typeface="+mn-lt"/>
                <a:cs typeface="+mn-lt"/>
              </a:rPr>
              <a:t> </a:t>
            </a:r>
            <a:r>
              <a:rPr lang="en-US" b="1" err="1">
                <a:ea typeface="+mn-lt"/>
                <a:cs typeface="+mn-lt"/>
              </a:rPr>
              <a:t>ei</a:t>
            </a:r>
            <a:r>
              <a:rPr lang="en-US" b="1">
                <a:ea typeface="+mn-lt"/>
                <a:cs typeface="+mn-lt"/>
              </a:rPr>
              <a:t> </a:t>
            </a:r>
            <a:r>
              <a:rPr lang="en-US" b="1" err="1">
                <a:ea typeface="+mn-lt"/>
                <a:cs typeface="+mn-lt"/>
              </a:rPr>
              <a:t>saa</a:t>
            </a:r>
            <a:r>
              <a:rPr lang="en-US" b="1">
                <a:ea typeface="+mn-lt"/>
                <a:cs typeface="+mn-lt"/>
              </a:rPr>
              <a:t> </a:t>
            </a:r>
            <a:r>
              <a:rPr lang="en-US" b="1" err="1">
                <a:ea typeface="+mn-lt"/>
                <a:cs typeface="+mn-lt"/>
              </a:rPr>
              <a:t>tulla</a:t>
            </a:r>
            <a:r>
              <a:rPr lang="en-US" b="1">
                <a:ea typeface="+mn-lt"/>
                <a:cs typeface="+mn-lt"/>
              </a:rPr>
              <a:t> </a:t>
            </a:r>
            <a:r>
              <a:rPr lang="en-US" b="1" err="1">
                <a:ea typeface="+mn-lt"/>
                <a:cs typeface="+mn-lt"/>
              </a:rPr>
              <a:t>kouluun</a:t>
            </a:r>
            <a:r>
              <a:rPr lang="en-US" b="1">
                <a:ea typeface="+mn-lt"/>
                <a:cs typeface="+mn-lt"/>
              </a:rPr>
              <a:t>.</a:t>
            </a:r>
            <a:endParaRPr lang="en-US" b="1"/>
          </a:p>
          <a:p>
            <a:endParaRPr lang="en-US">
              <a:ea typeface="+mn-lt"/>
              <a:cs typeface="+mn-lt"/>
            </a:endParaRPr>
          </a:p>
          <a:p>
            <a:r>
              <a:rPr lang="en-US" err="1">
                <a:ea typeface="+mn-lt"/>
                <a:cs typeface="+mn-lt"/>
              </a:rPr>
              <a:t>Yhteistyöterveisin</a:t>
            </a:r>
            <a:endParaRPr lang="en-US" err="1"/>
          </a:p>
          <a:p>
            <a:r>
              <a:rPr lang="en-US">
                <a:ea typeface="+mn-lt"/>
                <a:cs typeface="+mn-lt"/>
              </a:rPr>
              <a:t>Marja Lehikoinen </a:t>
            </a:r>
            <a:r>
              <a:rPr lang="en-US" err="1">
                <a:ea typeface="+mn-lt"/>
                <a:cs typeface="+mn-lt"/>
              </a:rPr>
              <a:t>terveydenhoitaja</a:t>
            </a:r>
            <a:endParaRPr lang="en-US" err="1"/>
          </a:p>
          <a:p>
            <a:r>
              <a:rPr lang="en-US">
                <a:ea typeface="+mn-lt"/>
                <a:cs typeface="+mn-lt"/>
              </a:rPr>
              <a:t>Mikko Kinnunen </a:t>
            </a:r>
            <a:r>
              <a:rPr lang="en-US" err="1">
                <a:ea typeface="+mn-lt"/>
                <a:cs typeface="+mn-lt"/>
              </a:rPr>
              <a:t>kuraattori</a:t>
            </a:r>
            <a:endParaRPr lang="en-US" err="1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735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38D992-2E74-0A8B-BEF4-BDFFD43455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69460"/>
            <a:ext cx="10972800" cy="1377049"/>
          </a:xfrm>
        </p:spPr>
        <p:txBody>
          <a:bodyPr>
            <a:normAutofit/>
          </a:bodyPr>
          <a:lstStyle/>
          <a:p>
            <a:r>
              <a:rPr lang="en-US" sz="2400">
                <a:ea typeface="+mj-lt"/>
                <a:cs typeface="+mj-lt"/>
              </a:rPr>
              <a:t>Wilma-</a:t>
            </a:r>
            <a:r>
              <a:rPr lang="en-US" sz="2400" err="1">
                <a:ea typeface="+mj-lt"/>
                <a:cs typeface="+mj-lt"/>
              </a:rPr>
              <a:t>viesti</a:t>
            </a:r>
            <a:r>
              <a:rPr lang="en-US" sz="2400">
                <a:ea typeface="+mj-lt"/>
                <a:cs typeface="+mj-lt"/>
              </a:rPr>
              <a:t>: </a:t>
            </a:r>
            <a:r>
              <a:rPr lang="en-US" sz="2400" err="1">
                <a:ea typeface="+mj-lt"/>
                <a:cs typeface="+mj-lt"/>
              </a:rPr>
              <a:t>Päihteet</a:t>
            </a:r>
            <a:r>
              <a:rPr lang="en-US" sz="2400">
                <a:ea typeface="+mj-lt"/>
                <a:cs typeface="+mj-lt"/>
              </a:rPr>
              <a:t> </a:t>
            </a:r>
            <a:r>
              <a:rPr lang="en-US" sz="2400" err="1">
                <a:ea typeface="+mj-lt"/>
                <a:cs typeface="+mj-lt"/>
              </a:rPr>
              <a:t>puheeksi</a:t>
            </a:r>
            <a:r>
              <a:rPr lang="en-US" sz="2400">
                <a:ea typeface="+mj-lt"/>
                <a:cs typeface="+mj-lt"/>
              </a:rPr>
              <a:t> – </a:t>
            </a:r>
            <a:r>
              <a:rPr lang="en-US" sz="2400" err="1">
                <a:ea typeface="+mj-lt"/>
                <a:cs typeface="+mj-lt"/>
              </a:rPr>
              <a:t>miten</a:t>
            </a:r>
            <a:r>
              <a:rPr lang="en-US" sz="2400">
                <a:ea typeface="+mj-lt"/>
                <a:cs typeface="+mj-lt"/>
              </a:rPr>
              <a:t> </a:t>
            </a:r>
            <a:r>
              <a:rPr lang="en-US" sz="2400" err="1">
                <a:ea typeface="+mj-lt"/>
                <a:cs typeface="+mj-lt"/>
              </a:rPr>
              <a:t>tuen</a:t>
            </a:r>
            <a:r>
              <a:rPr lang="en-US" sz="2400">
                <a:ea typeface="+mj-lt"/>
                <a:cs typeface="+mj-lt"/>
              </a:rPr>
              <a:t> </a:t>
            </a:r>
            <a:r>
              <a:rPr lang="en-US" sz="2400" err="1">
                <a:ea typeface="+mj-lt"/>
                <a:cs typeface="+mj-lt"/>
              </a:rPr>
              <a:t>nuoren</a:t>
            </a:r>
            <a:r>
              <a:rPr lang="en-US" sz="2400">
                <a:ea typeface="+mj-lt"/>
                <a:cs typeface="+mj-lt"/>
              </a:rPr>
              <a:t> </a:t>
            </a:r>
            <a:r>
              <a:rPr lang="en-US" sz="2400" err="1">
                <a:ea typeface="+mj-lt"/>
                <a:cs typeface="+mj-lt"/>
              </a:rPr>
              <a:t>päihteettömyyttä</a:t>
            </a:r>
            <a:r>
              <a:rPr lang="en-US" sz="2400">
                <a:ea typeface="+mj-lt"/>
                <a:cs typeface="+mj-lt"/>
              </a:rPr>
              <a:t> </a:t>
            </a:r>
            <a:br>
              <a:rPr lang="en-US">
                <a:ea typeface="+mj-lt"/>
                <a:cs typeface="+mj-lt"/>
              </a:rPr>
            </a:br>
            <a:endParaRPr lang="en-US">
              <a:ea typeface="+mj-lt"/>
              <a:cs typeface="+mj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9E284A-2AD1-2D08-9C3A-CDDF6CD5CE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67772"/>
            <a:ext cx="10972800" cy="4674966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endParaRPr lang="en-US">
              <a:ea typeface="+mn-lt"/>
              <a:cs typeface="+mn-lt"/>
            </a:endParaRPr>
          </a:p>
          <a:p>
            <a:r>
              <a:rPr lang="en-US" sz="4400" err="1">
                <a:ea typeface="+mn-lt"/>
                <a:cs typeface="+mn-lt"/>
              </a:rPr>
              <a:t>Tervetuloa</a:t>
            </a:r>
            <a:r>
              <a:rPr lang="en-US" sz="4400">
                <a:ea typeface="+mn-lt"/>
                <a:cs typeface="+mn-lt"/>
              </a:rPr>
              <a:t> </a:t>
            </a:r>
            <a:r>
              <a:rPr lang="en-US" sz="4400" err="1">
                <a:ea typeface="+mn-lt"/>
                <a:cs typeface="+mn-lt"/>
              </a:rPr>
              <a:t>Joensuun</a:t>
            </a:r>
            <a:r>
              <a:rPr lang="en-US" sz="4400">
                <a:ea typeface="+mn-lt"/>
                <a:cs typeface="+mn-lt"/>
              </a:rPr>
              <a:t> </a:t>
            </a:r>
            <a:r>
              <a:rPr lang="en-US" sz="4400" err="1">
                <a:ea typeface="+mn-lt"/>
                <a:cs typeface="+mn-lt"/>
              </a:rPr>
              <a:t>yläkoulujen</a:t>
            </a:r>
            <a:r>
              <a:rPr lang="en-US" sz="4400">
                <a:ea typeface="+mn-lt"/>
                <a:cs typeface="+mn-lt"/>
              </a:rPr>
              <a:t> </a:t>
            </a:r>
            <a:r>
              <a:rPr lang="en-US" sz="4400" err="1">
                <a:ea typeface="+mn-lt"/>
                <a:cs typeface="+mn-lt"/>
              </a:rPr>
              <a:t>yhteiseen</a:t>
            </a:r>
            <a:r>
              <a:rPr lang="en-US" sz="4400">
                <a:ea typeface="+mn-lt"/>
                <a:cs typeface="+mn-lt"/>
              </a:rPr>
              <a:t> </a:t>
            </a:r>
            <a:endParaRPr lang="en-US">
              <a:ea typeface="+mn-lt"/>
              <a:cs typeface="+mn-lt"/>
            </a:endParaRPr>
          </a:p>
          <a:p>
            <a:r>
              <a:rPr lang="en-US" sz="4400" err="1">
                <a:ea typeface="+mn-lt"/>
                <a:cs typeface="+mn-lt"/>
              </a:rPr>
              <a:t>vanhempainiltaan</a:t>
            </a:r>
            <a:r>
              <a:rPr lang="en-US" sz="4400">
                <a:ea typeface="+mn-lt"/>
                <a:cs typeface="+mn-lt"/>
              </a:rPr>
              <a:t> </a:t>
            </a:r>
            <a:r>
              <a:rPr lang="en-US" sz="4400" err="1">
                <a:ea typeface="+mn-lt"/>
                <a:cs typeface="+mn-lt"/>
              </a:rPr>
              <a:t>verkossa</a:t>
            </a:r>
            <a:r>
              <a:rPr lang="en-US" sz="4400">
                <a:ea typeface="+mn-lt"/>
                <a:cs typeface="+mn-lt"/>
              </a:rPr>
              <a:t> 23.11. </a:t>
            </a:r>
            <a:r>
              <a:rPr lang="en-US" sz="4400" err="1">
                <a:ea typeface="+mn-lt"/>
                <a:cs typeface="+mn-lt"/>
              </a:rPr>
              <a:t>klo</a:t>
            </a:r>
            <a:r>
              <a:rPr lang="en-US" sz="4400">
                <a:ea typeface="+mn-lt"/>
                <a:cs typeface="+mn-lt"/>
              </a:rPr>
              <a:t> 18-19.30, YouTube.</a:t>
            </a:r>
          </a:p>
          <a:p>
            <a:r>
              <a:rPr lang="en-US" sz="4400" b="1" err="1">
                <a:ea typeface="+mn-lt"/>
                <a:cs typeface="+mn-lt"/>
              </a:rPr>
              <a:t>Pääset</a:t>
            </a:r>
            <a:r>
              <a:rPr lang="en-US" sz="4400" b="1">
                <a:ea typeface="+mn-lt"/>
                <a:cs typeface="+mn-lt"/>
              </a:rPr>
              <a:t> </a:t>
            </a:r>
            <a:r>
              <a:rPr lang="en-US" sz="4400" b="1" err="1">
                <a:ea typeface="+mn-lt"/>
                <a:cs typeface="+mn-lt"/>
              </a:rPr>
              <a:t>mukaan</a:t>
            </a:r>
            <a:r>
              <a:rPr lang="en-US" sz="4400" b="1">
                <a:ea typeface="+mn-lt"/>
                <a:cs typeface="+mn-lt"/>
              </a:rPr>
              <a:t> </a:t>
            </a:r>
            <a:r>
              <a:rPr lang="en-US" sz="4400" b="1" err="1">
                <a:ea typeface="+mn-lt"/>
                <a:cs typeface="+mn-lt"/>
              </a:rPr>
              <a:t>vanhempainiltaan</a:t>
            </a:r>
            <a:r>
              <a:rPr lang="en-US" sz="4400" b="1">
                <a:ea typeface="+mn-lt"/>
                <a:cs typeface="+mn-lt"/>
              </a:rPr>
              <a:t> </a:t>
            </a:r>
            <a:r>
              <a:rPr lang="en-US" sz="4400" b="1" err="1">
                <a:ea typeface="+mn-lt"/>
                <a:cs typeface="+mn-lt"/>
              </a:rPr>
              <a:t>tästä</a:t>
            </a:r>
            <a:r>
              <a:rPr lang="en-US" sz="4400" b="1">
                <a:ea typeface="+mn-lt"/>
                <a:cs typeface="+mn-lt"/>
              </a:rPr>
              <a:t>: </a:t>
            </a:r>
            <a:r>
              <a:rPr lang="en-US" sz="4400" b="1">
                <a:ea typeface="+mn-lt"/>
                <a:cs typeface="+mn-lt"/>
                <a:hlinkClick r:id="rId2"/>
              </a:rPr>
              <a:t>https://www.youtube.com/watch?v=PuTUoHx8wrA</a:t>
            </a:r>
            <a:r>
              <a:rPr lang="en-US" sz="4400">
                <a:ea typeface="+mn-lt"/>
                <a:cs typeface="+mn-lt"/>
              </a:rPr>
              <a:t> 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5965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Background Fill">
            <a:extLst>
              <a:ext uri="{FF2B5EF4-FFF2-40B4-BE49-F238E27FC236}">
                <a16:creationId xmlns:a16="http://schemas.microsoft.com/office/drawing/2014/main" id="{B937640E-EF7A-4A6C-A950-D12B7D5C92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E358F429-1073-433F-9717-82F8E7302F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BEA1BDE-165E-4C2F-9EC8-175132C009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3253060"/>
          </a:xfrm>
          <a:custGeom>
            <a:avLst/>
            <a:gdLst>
              <a:gd name="connsiteX0" fmla="*/ 8927594 w 12188952"/>
              <a:gd name="connsiteY0" fmla="*/ 2809493 h 3253060"/>
              <a:gd name="connsiteX1" fmla="*/ 9140086 w 12188952"/>
              <a:gd name="connsiteY1" fmla="*/ 2932121 h 3253060"/>
              <a:gd name="connsiteX2" fmla="*/ 9040501 w 12188952"/>
              <a:gd name="connsiteY2" fmla="*/ 3229737 h 3253060"/>
              <a:gd name="connsiteX3" fmla="*/ 8742936 w 12188952"/>
              <a:gd name="connsiteY3" fmla="*/ 3130008 h 3253060"/>
              <a:gd name="connsiteX4" fmla="*/ 8842520 w 12188952"/>
              <a:gd name="connsiteY4" fmla="*/ 2832393 h 3253060"/>
              <a:gd name="connsiteX5" fmla="*/ 8927594 w 12188952"/>
              <a:gd name="connsiteY5" fmla="*/ 2809493 h 3253060"/>
              <a:gd name="connsiteX6" fmla="*/ 9839594 w 12188952"/>
              <a:gd name="connsiteY6" fmla="*/ 2254502 h 3253060"/>
              <a:gd name="connsiteX7" fmla="*/ 10269162 w 12188952"/>
              <a:gd name="connsiteY7" fmla="*/ 2502404 h 3253060"/>
              <a:gd name="connsiteX8" fmla="*/ 10067848 w 12188952"/>
              <a:gd name="connsiteY8" fmla="*/ 3104051 h 3253060"/>
              <a:gd name="connsiteX9" fmla="*/ 9466298 w 12188952"/>
              <a:gd name="connsiteY9" fmla="*/ 2902445 h 3253060"/>
              <a:gd name="connsiteX10" fmla="*/ 9667612 w 12188952"/>
              <a:gd name="connsiteY10" fmla="*/ 2300797 h 3253060"/>
              <a:gd name="connsiteX11" fmla="*/ 9839594 w 12188952"/>
              <a:gd name="connsiteY11" fmla="*/ 2254502 h 3253060"/>
              <a:gd name="connsiteX12" fmla="*/ 0 w 12188952"/>
              <a:gd name="connsiteY12" fmla="*/ 0 h 3253060"/>
              <a:gd name="connsiteX13" fmla="*/ 12188952 w 12188952"/>
              <a:gd name="connsiteY13" fmla="*/ 0 h 3253060"/>
              <a:gd name="connsiteX14" fmla="*/ 12188952 w 12188952"/>
              <a:gd name="connsiteY14" fmla="*/ 1905650 h 3253060"/>
              <a:gd name="connsiteX15" fmla="*/ 12120967 w 12188952"/>
              <a:gd name="connsiteY15" fmla="*/ 1946472 h 3253060"/>
              <a:gd name="connsiteX16" fmla="*/ 11074409 w 12188952"/>
              <a:gd name="connsiteY16" fmla="*/ 2037484 h 3253060"/>
              <a:gd name="connsiteX17" fmla="*/ 9864198 w 12188952"/>
              <a:gd name="connsiteY17" fmla="*/ 1887351 h 3253060"/>
              <a:gd name="connsiteX18" fmla="*/ 8991754 w 12188952"/>
              <a:gd name="connsiteY18" fmla="*/ 2414137 h 3253060"/>
              <a:gd name="connsiteX19" fmla="*/ 6991607 w 12188952"/>
              <a:gd name="connsiteY19" fmla="*/ 2871396 h 3253060"/>
              <a:gd name="connsiteX20" fmla="*/ 6284486 w 12188952"/>
              <a:gd name="connsiteY20" fmla="*/ 2249958 h 3253060"/>
              <a:gd name="connsiteX21" fmla="*/ 4389548 w 12188952"/>
              <a:gd name="connsiteY21" fmla="*/ 1928103 h 3253060"/>
              <a:gd name="connsiteX22" fmla="*/ 3011452 w 12188952"/>
              <a:gd name="connsiteY22" fmla="*/ 2635981 h 3253060"/>
              <a:gd name="connsiteX23" fmla="*/ 83366 w 12188952"/>
              <a:gd name="connsiteY23" fmla="*/ 2439064 h 3253060"/>
              <a:gd name="connsiteX24" fmla="*/ 0 w 12188952"/>
              <a:gd name="connsiteY24" fmla="*/ 2378538 h 3253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2188952" h="3253060">
                <a:moveTo>
                  <a:pt x="8927594" y="2809493"/>
                </a:moveTo>
                <a:cubicBezTo>
                  <a:pt x="9013893" y="2804140"/>
                  <a:pt x="9099082" y="2849829"/>
                  <a:pt x="9140086" y="2932121"/>
                </a:cubicBezTo>
                <a:cubicBezTo>
                  <a:pt x="9194758" y="3041846"/>
                  <a:pt x="9150173" y="3175092"/>
                  <a:pt x="9040501" y="3229737"/>
                </a:cubicBezTo>
                <a:cubicBezTo>
                  <a:pt x="8930831" y="3284381"/>
                  <a:pt x="8797607" y="3239732"/>
                  <a:pt x="8742936" y="3130008"/>
                </a:cubicBezTo>
                <a:cubicBezTo>
                  <a:pt x="8688263" y="3020284"/>
                  <a:pt x="8732849" y="2887038"/>
                  <a:pt x="8842520" y="2832393"/>
                </a:cubicBezTo>
                <a:cubicBezTo>
                  <a:pt x="8869938" y="2818732"/>
                  <a:pt x="8898827" y="2811276"/>
                  <a:pt x="8927594" y="2809493"/>
                </a:cubicBezTo>
                <a:close/>
                <a:moveTo>
                  <a:pt x="9839594" y="2254502"/>
                </a:moveTo>
                <a:cubicBezTo>
                  <a:pt x="10014053" y="2243682"/>
                  <a:pt x="10186270" y="2336045"/>
                  <a:pt x="10269162" y="2502404"/>
                </a:cubicBezTo>
                <a:cubicBezTo>
                  <a:pt x="10379684" y="2724217"/>
                  <a:pt x="10289552" y="2993584"/>
                  <a:pt x="10067848" y="3104051"/>
                </a:cubicBezTo>
                <a:cubicBezTo>
                  <a:pt x="9846143" y="3214519"/>
                  <a:pt x="9576819" y="3124257"/>
                  <a:pt x="9466298" y="2902445"/>
                </a:cubicBezTo>
                <a:cubicBezTo>
                  <a:pt x="9355776" y="2680632"/>
                  <a:pt x="9445908" y="2411265"/>
                  <a:pt x="9667612" y="2300797"/>
                </a:cubicBezTo>
                <a:cubicBezTo>
                  <a:pt x="9723039" y="2273180"/>
                  <a:pt x="9781442" y="2258108"/>
                  <a:pt x="9839594" y="2254502"/>
                </a:cubicBezTo>
                <a:close/>
                <a:moveTo>
                  <a:pt x="0" y="0"/>
                </a:moveTo>
                <a:lnTo>
                  <a:pt x="12188952" y="0"/>
                </a:lnTo>
                <a:lnTo>
                  <a:pt x="12188952" y="1905650"/>
                </a:lnTo>
                <a:lnTo>
                  <a:pt x="12120967" y="1946472"/>
                </a:lnTo>
                <a:cubicBezTo>
                  <a:pt x="11788993" y="2117297"/>
                  <a:pt x="11440569" y="2113011"/>
                  <a:pt x="11074409" y="2037484"/>
                </a:cubicBezTo>
                <a:cubicBezTo>
                  <a:pt x="10676141" y="1955619"/>
                  <a:pt x="10268686" y="1894040"/>
                  <a:pt x="9864198" y="1887351"/>
                </a:cubicBezTo>
                <a:cubicBezTo>
                  <a:pt x="9489288" y="1881370"/>
                  <a:pt x="9236088" y="2162088"/>
                  <a:pt x="8991754" y="2414137"/>
                </a:cubicBezTo>
                <a:cubicBezTo>
                  <a:pt x="8382906" y="3042437"/>
                  <a:pt x="7692220" y="3226501"/>
                  <a:pt x="6991607" y="2871396"/>
                </a:cubicBezTo>
                <a:cubicBezTo>
                  <a:pt x="6719890" y="2733681"/>
                  <a:pt x="6491795" y="2484385"/>
                  <a:pt x="6284486" y="2249958"/>
                </a:cubicBezTo>
                <a:cubicBezTo>
                  <a:pt x="5728685" y="1621250"/>
                  <a:pt x="5040511" y="1603258"/>
                  <a:pt x="4389548" y="1928103"/>
                </a:cubicBezTo>
                <a:cubicBezTo>
                  <a:pt x="3927375" y="2159626"/>
                  <a:pt x="3488974" y="2444363"/>
                  <a:pt x="3011452" y="2635981"/>
                </a:cubicBezTo>
                <a:cubicBezTo>
                  <a:pt x="1974772" y="3054168"/>
                  <a:pt x="970194" y="3035245"/>
                  <a:pt x="83366" y="2439064"/>
                </a:cubicBezTo>
                <a:lnTo>
                  <a:pt x="0" y="237853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85AC9E7-D45D-5ED1-CC5B-2957885AF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57784"/>
            <a:ext cx="10972800" cy="1325563"/>
          </a:xfrm>
        </p:spPr>
        <p:txBody>
          <a:bodyPr>
            <a:normAutofit/>
          </a:bodyPr>
          <a:lstStyle/>
          <a:p>
            <a:r>
              <a:rPr lang="en-US" err="1">
                <a:cs typeface="Posterama"/>
              </a:rPr>
              <a:t>Oppilashuollon</a:t>
            </a:r>
            <a:r>
              <a:rPr lang="en-US">
                <a:cs typeface="Posterama"/>
              </a:rPr>
              <a:t> </a:t>
            </a:r>
            <a:r>
              <a:rPr lang="en-US" err="1">
                <a:cs typeface="Posterama"/>
              </a:rPr>
              <a:t>väki</a:t>
            </a:r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:a16="http://schemas.microsoft.com/office/drawing/2014/main" id="{BA872EA2-03E1-BBC8-0935-7D115DC678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2432537"/>
              </p:ext>
            </p:extLst>
          </p:nvPr>
        </p:nvGraphicFramePr>
        <p:xfrm>
          <a:off x="609600" y="2888978"/>
          <a:ext cx="10972800" cy="32530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874760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7E04D15-E7F1-C4E7-EC06-991AC5DDA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>
                <a:cs typeface="Posterama"/>
              </a:rPr>
              <a:t>Oppimisen tuki</a:t>
            </a:r>
            <a:endParaRPr lang="fi-FI"/>
          </a:p>
        </p:txBody>
      </p:sp>
      <p:pic>
        <p:nvPicPr>
          <p:cNvPr id="4" name="Kuva 4" descr="Kuva, joka sisältää kohteen pöytä&#10;&#10;Kuvaus luotu automaattisesti">
            <a:extLst>
              <a:ext uri="{FF2B5EF4-FFF2-40B4-BE49-F238E27FC236}">
                <a16:creationId xmlns:a16="http://schemas.microsoft.com/office/drawing/2014/main" id="{2F0045EF-EED4-C1A8-414B-4C3A9DF14F0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65443" y="2106613"/>
            <a:ext cx="7181335" cy="4750387"/>
          </a:xfrm>
        </p:spPr>
      </p:pic>
    </p:spTree>
    <p:extLst>
      <p:ext uri="{BB962C8B-B14F-4D97-AF65-F5344CB8AC3E}">
        <p14:creationId xmlns:p14="http://schemas.microsoft.com/office/powerpoint/2010/main" val="32341100"/>
      </p:ext>
    </p:extLst>
  </p:cSld>
  <p:clrMapOvr>
    <a:masterClrMapping/>
  </p:clrMapOvr>
</p:sld>
</file>

<file path=ppt/theme/theme1.xml><?xml version="1.0" encoding="utf-8"?>
<a:theme xmlns:a="http://schemas.openxmlformats.org/drawingml/2006/main" name="SplashVTI">
  <a:themeElements>
    <a:clrScheme name="AnalogousFromLightSeedLeftStep">
      <a:dk1>
        <a:srgbClr val="000000"/>
      </a:dk1>
      <a:lt1>
        <a:srgbClr val="FFFFFF"/>
      </a:lt1>
      <a:dk2>
        <a:srgbClr val="412F24"/>
      </a:dk2>
      <a:lt2>
        <a:srgbClr val="E7E2E8"/>
      </a:lt2>
      <a:accent1>
        <a:srgbClr val="87AB81"/>
      </a:accent1>
      <a:accent2>
        <a:srgbClr val="91A974"/>
      </a:accent2>
      <a:accent3>
        <a:srgbClr val="A2A37C"/>
      </a:accent3>
      <a:accent4>
        <a:srgbClr val="B49E7B"/>
      </a:accent4>
      <a:accent5>
        <a:srgbClr val="C2988E"/>
      </a:accent5>
      <a:accent6>
        <a:srgbClr val="BA7F8C"/>
      </a:accent6>
      <a:hlink>
        <a:srgbClr val="A569AE"/>
      </a:hlink>
      <a:folHlink>
        <a:srgbClr val="7F7F7F"/>
      </a:folHlink>
    </a:clrScheme>
    <a:fontScheme name="Custom 23">
      <a:majorFont>
        <a:latin typeface="Posterama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plashVTI" id="{CD38C481-21EC-466B-953B-A1440B42712A}" vid="{D3E4813C-1D98-48C2-AF59-2D0D78E25500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Application>Microsoft Office PowerPoint</Application>
  <PresentationFormat>Widescreen</PresentationFormat>
  <Slides>9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SplashVTI</vt:lpstr>
      <vt:lpstr>Heinävaaran koulun vanhempainilta  8. ja 9. luokat</vt:lpstr>
      <vt:lpstr>Mitkä asiat meillä on nyt hyvin?</vt:lpstr>
      <vt:lpstr>Missä on vielä parannettavaa/huolta</vt:lpstr>
      <vt:lpstr>PowerPoint Presentation</vt:lpstr>
      <vt:lpstr>Koulusta lähetetty Wilma-viesti liittyen vape-asiaan:</vt:lpstr>
      <vt:lpstr>Wilma-viesti liittyen poissaoloihin:</vt:lpstr>
      <vt:lpstr>Wilma-viesti: Päihteet puheeksi – miten tuen nuoren päihteettömyyttä  </vt:lpstr>
      <vt:lpstr>Oppilashuollon väki</vt:lpstr>
      <vt:lpstr>Oppimisen tuki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revision>30</cp:revision>
  <dcterms:created xsi:type="dcterms:W3CDTF">2022-11-08T07:15:22Z</dcterms:created>
  <dcterms:modified xsi:type="dcterms:W3CDTF">2022-11-17T09:54:32Z</dcterms:modified>
</cp:coreProperties>
</file>