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58" r:id="rId7"/>
    <p:sldId id="259" r:id="rId8"/>
    <p:sldId id="261" r:id="rId9"/>
    <p:sldId id="26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D17AC8-F94B-0037-78E0-6F5D51038136}" v="1882" dt="2019-11-26T14:22:57.8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6" autoAdjust="0"/>
    <p:restoredTop sz="94660"/>
  </p:normalViewPr>
  <p:slideViewPr>
    <p:cSldViewPr snapToGrid="0">
      <p:cViewPr varScale="1">
        <p:scale>
          <a:sx n="86" d="100"/>
          <a:sy n="86" d="100"/>
        </p:scale>
        <p:origin x="37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peda.net/joensuu/yp/hein%C3%A4vaaran-koul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6000" b="1" dirty="0"/>
              <a:t>YHTEISHAKU 2020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12067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ACF87D8-89BA-4B0B-9CEC-F156613E9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400" b="1" dirty="0"/>
              <a:t>Haku ammatilliseen koulutukseen ja lukioon </a:t>
            </a:r>
            <a:endParaRPr lang="fi-FI" sz="440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D2194E5-7AAA-4A0D-84EB-53BF5DF150B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fi-FI" sz="3600" dirty="0"/>
              <a:t>18. 2. - 10. 3. 2020</a:t>
            </a:r>
          </a:p>
          <a:p>
            <a:r>
              <a:rPr lang="fi-FI" sz="3600" dirty="0"/>
              <a:t>Koulutustarjonta esitteissä ja opintopolussa (linkit </a:t>
            </a:r>
            <a:r>
              <a:rPr lang="fi-FI" sz="3600" dirty="0">
                <a:hlinkClick r:id="rId2"/>
              </a:rPr>
              <a:t>pedanetissä</a:t>
            </a:r>
            <a:r>
              <a:rPr lang="fi-FI" sz="3600" dirty="0"/>
              <a:t>)</a:t>
            </a:r>
          </a:p>
          <a:p>
            <a:r>
              <a:rPr lang="fi-FI" sz="3600" dirty="0"/>
              <a:t>Henkilökohtaiset ohjaukset, joihin myös vanhemmat voivat osallistua</a:t>
            </a:r>
          </a:p>
          <a:p>
            <a:endParaRPr lang="fi-FI" sz="3600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42E11CB3-2920-46FA-B803-4CE031B0DA92}"/>
              </a:ext>
            </a:extLst>
          </p:cNvPr>
          <p:cNvSpPr txBox="1"/>
          <p:nvPr/>
        </p:nvSpPr>
        <p:spPr>
          <a:xfrm>
            <a:off x="4724400" y="3200400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fi-FI" cap="all" dirty="0"/>
          </a:p>
        </p:txBody>
      </p:sp>
    </p:spTree>
    <p:extLst>
      <p:ext uri="{BB962C8B-B14F-4D97-AF65-F5344CB8AC3E}">
        <p14:creationId xmlns:p14="http://schemas.microsoft.com/office/powerpoint/2010/main" val="4042106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D6FE12F-432D-4FBC-B8F0-AF9E77B46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400" b="1" dirty="0"/>
              <a:t>Huoltajan kuuleminen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C5BEB9A-5EE9-4F34-934F-AE099375AA6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fi-FI" sz="3600" dirty="0"/>
              <a:t>Ennen hakua tehdään ns. Harjoitushaku, jonka lomake tulostetaan ja lähetetään kotiin allekirjoitettavaksi</a:t>
            </a:r>
          </a:p>
          <a:p>
            <a:r>
              <a:rPr lang="fi-FI" sz="3600" dirty="0"/>
              <a:t>Varsinaisesta hausta myös huoltaja saa sähköpostikopion</a:t>
            </a:r>
          </a:p>
        </p:txBody>
      </p:sp>
    </p:spTree>
    <p:extLst>
      <p:ext uri="{BB962C8B-B14F-4D97-AF65-F5344CB8AC3E}">
        <p14:creationId xmlns:p14="http://schemas.microsoft.com/office/powerpoint/2010/main" val="2109451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8141F3-FC39-4150-AED6-215FBEC20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400" b="1" dirty="0"/>
              <a:t>hakukriteerit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F5D1B4C-2FF4-4D35-A3AC-2DDFDE8569C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fi-FI" sz="3600" dirty="0"/>
              <a:t>9. luokan kevään todistuksella haetaan</a:t>
            </a:r>
          </a:p>
          <a:p>
            <a:r>
              <a:rPr lang="fi-FI" sz="3600" dirty="0"/>
              <a:t>Ammatilliset tutkinnot: kaikkien aineiden keskiarvo ja 3 parasta taito- ja taideainetta</a:t>
            </a:r>
          </a:p>
          <a:p>
            <a:pPr lvl="1"/>
            <a:r>
              <a:rPr lang="fi-FI" sz="2000" dirty="0"/>
              <a:t>Pääsykokeet, terveydentilavaatimukset, harkintaan perustuva valinta</a:t>
            </a:r>
          </a:p>
          <a:p>
            <a:r>
              <a:rPr lang="fi-FI" sz="3600" dirty="0"/>
              <a:t>Lukiot: lukuaineiden keskiarvo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31311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9BBFAE8-4E56-42C2-86C7-2A43B33B9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400" b="1" dirty="0"/>
              <a:t>Miten haetaan...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6C189A1-998C-430D-B2A2-36FBB27A785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fi-FI" sz="3600" dirty="0"/>
              <a:t>Hakulomake netissä (opintopolku)</a:t>
            </a:r>
          </a:p>
          <a:p>
            <a:r>
              <a:rPr lang="fi-FI" sz="3600" dirty="0"/>
              <a:t>5 hakutoivetta, joiden järjestys on sitova</a:t>
            </a:r>
          </a:p>
          <a:p>
            <a:r>
              <a:rPr lang="fi-FI" sz="3600" dirty="0"/>
              <a:t>Kun haku on tehty, tieto oppilaan ja huoltajan sähköpostiin</a:t>
            </a:r>
          </a:p>
          <a:p>
            <a:r>
              <a:rPr lang="fi-FI" sz="3600" dirty="0"/>
              <a:t>Oppilaalle linkki, josta hakutoiveita voi muuttaa hakuaikana</a:t>
            </a:r>
          </a:p>
        </p:txBody>
      </p:sp>
    </p:spTree>
    <p:extLst>
      <p:ext uri="{BB962C8B-B14F-4D97-AF65-F5344CB8AC3E}">
        <p14:creationId xmlns:p14="http://schemas.microsoft.com/office/powerpoint/2010/main" val="946870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F73757-4571-4694-B854-46DBC6651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400" b="1" dirty="0"/>
              <a:t>Haun tulokset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EAF73BD-A855-417B-93AB-AF39F2B2027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fi-FI" sz="3600" dirty="0"/>
              <a:t>Julkaistaan aikaisintaan 11. 6. 2020, sähköinen tuloskirje sähköpostiin</a:t>
            </a:r>
          </a:p>
          <a:p>
            <a:r>
              <a:rPr lang="fi-FI" sz="3600" dirty="0"/>
              <a:t>Linkki paikan vastaanottamiseen</a:t>
            </a:r>
          </a:p>
          <a:p>
            <a:r>
              <a:rPr lang="fi-FI" sz="3600" dirty="0"/>
              <a:t>Jos oppilas ei saa mieluista opiskelupaikkaa, voi hakea jatkuvassa haussa ammatillisiin koulutuksiin, </a:t>
            </a:r>
            <a:r>
              <a:rPr lang="fi-FI" sz="3600" dirty="0" err="1"/>
              <a:t>valmalle</a:t>
            </a:r>
            <a:r>
              <a:rPr lang="fi-FI" sz="3600" dirty="0"/>
              <a:t> tai kymppiluokalle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6811311"/>
      </p:ext>
    </p:extLst>
  </p:cSld>
  <p:clrMapOvr>
    <a:masterClrMapping/>
  </p:clrMapOvr>
</p:sld>
</file>

<file path=ppt/theme/theme1.xml><?xml version="1.0" encoding="utf-8"?>
<a:theme xmlns:a="http://schemas.openxmlformats.org/drawingml/2006/main" name="Pisar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F7E0DB7E426114CA35CCF71A61DF0F7" ma:contentTypeVersion="5" ma:contentTypeDescription="Create a new document." ma:contentTypeScope="" ma:versionID="e99a852b437ba211c2c73c342bcdac07">
  <xsd:schema xmlns:xsd="http://www.w3.org/2001/XMLSchema" xmlns:xs="http://www.w3.org/2001/XMLSchema" xmlns:p="http://schemas.microsoft.com/office/2006/metadata/properties" xmlns:ns3="67d950db-c88f-486e-97cd-c5c5bf70ddb4" xmlns:ns4="bc9ec516-64e0-4e0b-a1a1-d2c12fd351c4" targetNamespace="http://schemas.microsoft.com/office/2006/metadata/properties" ma:root="true" ma:fieldsID="f0f8c85cba87f6e96301432f2c6f2aae" ns3:_="" ns4:_="">
    <xsd:import namespace="67d950db-c88f-486e-97cd-c5c5bf70ddb4"/>
    <xsd:import namespace="bc9ec516-64e0-4e0b-a1a1-d2c12fd351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d950db-c88f-486e-97cd-c5c5bf70dd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9ec516-64e0-4e0b-a1a1-d2c12fd351c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A018F9D-6085-4BE2-A1A0-3F53BD65327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D3CB3FA-F59D-4DE2-B334-6B41EBC2EB7D}">
  <ds:schemaRefs>
    <ds:schemaRef ds:uri="bc9ec516-64e0-4e0b-a1a1-d2c12fd351c4"/>
    <ds:schemaRef ds:uri="67d950db-c88f-486e-97cd-c5c5bf70ddb4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9D4B7CB-F9BF-4D81-9FD2-16BB7ED4ACE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d950db-c88f-486e-97cd-c5c5bf70ddb4"/>
    <ds:schemaRef ds:uri="bc9ec516-64e0-4e0b-a1a1-d2c12fd351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TM04033925[[fn=Pisara]]</Template>
  <TotalTime>2</TotalTime>
  <Words>151</Words>
  <Application>Microsoft Office PowerPoint</Application>
  <PresentationFormat>Laajakuva</PresentationFormat>
  <Paragraphs>23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9" baseType="lpstr">
      <vt:lpstr>Arial</vt:lpstr>
      <vt:lpstr>Tw Cen MT</vt:lpstr>
      <vt:lpstr>Pisara</vt:lpstr>
      <vt:lpstr>YHTEISHAKU 2020</vt:lpstr>
      <vt:lpstr>Haku ammatilliseen koulutukseen ja lukioon </vt:lpstr>
      <vt:lpstr>Huoltajan kuuleminen</vt:lpstr>
      <vt:lpstr>hakukriteerit</vt:lpstr>
      <vt:lpstr>Miten haetaan...</vt:lpstr>
      <vt:lpstr>Haun tulokset</vt:lpstr>
    </vt:vector>
  </TitlesOfParts>
  <Company>pttk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YHTEISHAKU 2020</dc:title>
  <dc:creator>Miettinen Sari</dc:creator>
  <cp:lastModifiedBy>Miettinen Sari</cp:lastModifiedBy>
  <cp:revision>302</cp:revision>
  <dcterms:created xsi:type="dcterms:W3CDTF">2019-11-26T11:47:51Z</dcterms:created>
  <dcterms:modified xsi:type="dcterms:W3CDTF">2019-12-04T09:43:22Z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0x010100BF7E0DB7E426114CA35CCF71A61DF0F7</vt:lpwstr>
  </property>
</Properties>
</file>