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sldIdLst>
    <p:sldId id="256" r:id="rId6"/>
    <p:sldId id="267" r:id="rId7"/>
    <p:sldId id="2069" r:id="rId8"/>
    <p:sldId id="257" r:id="rId9"/>
    <p:sldId id="258" r:id="rId10"/>
    <p:sldId id="260" r:id="rId11"/>
    <p:sldId id="2070" r:id="rId12"/>
    <p:sldId id="261" r:id="rId13"/>
    <p:sldId id="262" r:id="rId14"/>
    <p:sldId id="263" r:id="rId15"/>
    <p:sldId id="266" r:id="rId16"/>
    <p:sldId id="26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Roope" userId="9f144cb5-6384-4a3d-b66b-745dc4c40565" providerId="ADAL" clId="{B149FDE2-C794-4CA7-824D-ABFC104C725B}"/>
    <pc:docChg chg="delSld">
      <pc:chgData name="Mikkonen Roope" userId="9f144cb5-6384-4a3d-b66b-745dc4c40565" providerId="ADAL" clId="{B149FDE2-C794-4CA7-824D-ABFC104C725B}" dt="2025-01-22T17:13:45.790" v="0" actId="47"/>
      <pc:docMkLst>
        <pc:docMk/>
      </pc:docMkLst>
      <pc:sldChg chg="del">
        <pc:chgData name="Mikkonen Roope" userId="9f144cb5-6384-4a3d-b66b-745dc4c40565" providerId="ADAL" clId="{B149FDE2-C794-4CA7-824D-ABFC104C725B}" dt="2025-01-22T17:13:45.790" v="0" actId="47"/>
        <pc:sldMkLst>
          <pc:docMk/>
          <pc:sldMk cId="961704054" sldId="2071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06A71-4A21-41C7-ADD2-66F86E74598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C2EBC928-B5AF-45DD-9BA8-C8AA7FD57FB7}">
      <dgm:prSet phldrT="[Teksti]" custT="1"/>
      <dgm:spPr/>
      <dgm:t>
        <a:bodyPr/>
        <a:lstStyle/>
        <a:p>
          <a:r>
            <a:rPr lang="fi-FI" sz="1400" b="1">
              <a:solidFill>
                <a:schemeClr val="tx1"/>
              </a:solidFill>
            </a:rPr>
            <a:t>Huoli herää/ hiljaiset signaalit</a:t>
          </a:r>
        </a:p>
        <a:p>
          <a:r>
            <a:rPr lang="fi-FI" sz="1400" b="1">
              <a:solidFill>
                <a:schemeClr val="tx1"/>
              </a:solidFill>
            </a:rPr>
            <a:t>Poissaoloja alakoulu 0-30h</a:t>
          </a:r>
        </a:p>
        <a:p>
          <a:r>
            <a:rPr lang="fi-FI" sz="1400" b="1">
              <a:solidFill>
                <a:schemeClr val="tx1"/>
              </a:solidFill>
            </a:rPr>
            <a:t>Poissaoloja yläkoulu 0-50h</a:t>
          </a:r>
        </a:p>
      </dgm:t>
    </dgm:pt>
    <dgm:pt modelId="{F48733B2-8A98-4679-B2E9-0F81AE7157C0}" type="parTrans" cxnId="{88BB1B7C-0329-4FF6-B5FD-4A08419E8389}">
      <dgm:prSet/>
      <dgm:spPr/>
      <dgm:t>
        <a:bodyPr/>
        <a:lstStyle/>
        <a:p>
          <a:endParaRPr lang="fi-FI"/>
        </a:p>
      </dgm:t>
    </dgm:pt>
    <dgm:pt modelId="{8AB1F793-10C0-47CE-800F-691AC6EBE3AE}" type="sibTrans" cxnId="{88BB1B7C-0329-4FF6-B5FD-4A08419E8389}">
      <dgm:prSet/>
      <dgm:spPr/>
      <dgm:t>
        <a:bodyPr/>
        <a:lstStyle/>
        <a:p>
          <a:endParaRPr lang="fi-FI"/>
        </a:p>
      </dgm:t>
    </dgm:pt>
    <dgm:pt modelId="{2393FC68-AB08-427F-982D-FE1BFB43B686}">
      <dgm:prSet phldrT="[Teksti]" custT="1"/>
      <dgm:spPr>
        <a:solidFill>
          <a:srgbClr val="FFC000"/>
        </a:solidFill>
      </dgm:spPr>
      <dgm:t>
        <a:bodyPr/>
        <a:lstStyle/>
        <a:p>
          <a:r>
            <a:rPr lang="fi-FI" sz="1400" b="1">
              <a:solidFill>
                <a:schemeClr val="tx1"/>
              </a:solidFill>
            </a:rPr>
            <a:t>Poissaoloja alakoulu yli 30h</a:t>
          </a:r>
        </a:p>
        <a:p>
          <a:r>
            <a:rPr lang="fi-FI" sz="1400" b="1">
              <a:solidFill>
                <a:schemeClr val="tx1"/>
              </a:solidFill>
            </a:rPr>
            <a:t>Poissaoloja yläkoulu yli 50h</a:t>
          </a:r>
        </a:p>
      </dgm:t>
    </dgm:pt>
    <dgm:pt modelId="{6F12A119-897A-470E-A0AD-5CBC4E6C7E63}" type="parTrans" cxnId="{EA33D4C3-397B-4D9F-B7F1-69B0E98866FD}">
      <dgm:prSet/>
      <dgm:spPr/>
      <dgm:t>
        <a:bodyPr/>
        <a:lstStyle/>
        <a:p>
          <a:endParaRPr lang="fi-FI"/>
        </a:p>
      </dgm:t>
    </dgm:pt>
    <dgm:pt modelId="{950BE137-B8AE-4E37-9CDF-E8265413C508}" type="sibTrans" cxnId="{EA33D4C3-397B-4D9F-B7F1-69B0E98866FD}">
      <dgm:prSet/>
      <dgm:spPr/>
      <dgm:t>
        <a:bodyPr/>
        <a:lstStyle/>
        <a:p>
          <a:endParaRPr lang="fi-FI"/>
        </a:p>
      </dgm:t>
    </dgm:pt>
    <dgm:pt modelId="{0F5593B5-58B1-4B95-92BD-F633A5588F93}">
      <dgm:prSet phldrT="[Teksti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/>
            <a:t>Oppilaan kanssa keskustelu ja yhteydenotto huoltajaan.</a:t>
          </a:r>
        </a:p>
      </dgm:t>
    </dgm:pt>
    <dgm:pt modelId="{3C3EEFE3-4029-4DB9-B4C5-F2ECD641EA97}" type="parTrans" cxnId="{A4257B28-037A-43CB-89E2-EE4A8E167E9B}">
      <dgm:prSet/>
      <dgm:spPr/>
      <dgm:t>
        <a:bodyPr/>
        <a:lstStyle/>
        <a:p>
          <a:endParaRPr lang="fi-FI"/>
        </a:p>
      </dgm:t>
    </dgm:pt>
    <dgm:pt modelId="{38D61E8C-9BCA-49C3-A155-81C7F554F8BD}" type="sibTrans" cxnId="{A4257B28-037A-43CB-89E2-EE4A8E167E9B}">
      <dgm:prSet/>
      <dgm:spPr/>
      <dgm:t>
        <a:bodyPr/>
        <a:lstStyle/>
        <a:p>
          <a:endParaRPr lang="fi-FI"/>
        </a:p>
      </dgm:t>
    </dgm:pt>
    <dgm:pt modelId="{20C05315-1A0F-44D8-86DE-8D4B2616A51D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400" b="1">
              <a:solidFill>
                <a:schemeClr val="tx1"/>
              </a:solidFill>
            </a:rPr>
            <a:t>Poissaoloja alakoulu yli 70h</a:t>
          </a:r>
        </a:p>
        <a:p>
          <a:r>
            <a:rPr lang="fi-FI" sz="1400" b="1">
              <a:solidFill>
                <a:schemeClr val="tx1"/>
              </a:solidFill>
            </a:rPr>
            <a:t>Poissaoloja yläkoulu yli 100h</a:t>
          </a:r>
        </a:p>
      </dgm:t>
    </dgm:pt>
    <dgm:pt modelId="{28B0C928-4087-4D9E-9724-84B4AABCDF0F}" type="parTrans" cxnId="{527099DD-D756-4B8E-88B2-878BEFE1AED8}">
      <dgm:prSet/>
      <dgm:spPr/>
      <dgm:t>
        <a:bodyPr/>
        <a:lstStyle/>
        <a:p>
          <a:endParaRPr lang="fi-FI"/>
        </a:p>
      </dgm:t>
    </dgm:pt>
    <dgm:pt modelId="{69755AAD-3D14-4028-9148-F020BB833D1E}" type="sibTrans" cxnId="{527099DD-D756-4B8E-88B2-878BEFE1AED8}">
      <dgm:prSet/>
      <dgm:spPr/>
      <dgm:t>
        <a:bodyPr/>
        <a:lstStyle/>
        <a:p>
          <a:endParaRPr lang="fi-FI"/>
        </a:p>
      </dgm:t>
    </dgm:pt>
    <dgm:pt modelId="{09FBAB2A-BE69-4CC8-8774-89C068BE98D4}">
      <dgm:prSet phldrT="[Teksti]" custT="1"/>
      <dgm:spPr/>
      <dgm:t>
        <a:bodyPr/>
        <a:lstStyle/>
        <a:p>
          <a:r>
            <a:rPr lang="fi-FI" sz="1400"/>
            <a:t>Opettajalla on lain mukaan velvoite puuttua poissaoloihin.</a:t>
          </a:r>
        </a:p>
      </dgm:t>
    </dgm:pt>
    <dgm:pt modelId="{583ADAC0-CC8F-4ADE-8831-62C8E1560A21}" type="parTrans" cxnId="{5AB364D9-E5EC-476A-8C8D-21A44488191C}">
      <dgm:prSet/>
      <dgm:spPr/>
      <dgm:t>
        <a:bodyPr/>
        <a:lstStyle/>
        <a:p>
          <a:endParaRPr lang="fi-FI"/>
        </a:p>
      </dgm:t>
    </dgm:pt>
    <dgm:pt modelId="{BB29A541-988F-4D3B-B282-D89D95FAC216}" type="sibTrans" cxnId="{5AB364D9-E5EC-476A-8C8D-21A44488191C}">
      <dgm:prSet/>
      <dgm:spPr/>
      <dgm:t>
        <a:bodyPr/>
        <a:lstStyle/>
        <a:p>
          <a:endParaRPr lang="fi-FI"/>
        </a:p>
      </dgm:t>
    </dgm:pt>
    <dgm:pt modelId="{49EBEBF7-BE12-4288-AB03-E6AD924B80E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solidFill>
                <a:schemeClr val="tx1"/>
              </a:solidFill>
              <a:latin typeface="+mn-lt"/>
            </a:rPr>
            <a:t>Koulun tukitoimet mietitään ( esim. tukiopetus, pedagoginen tuki, joustavat opetusjärjestelyt).</a:t>
          </a:r>
        </a:p>
      </dgm:t>
    </dgm:pt>
    <dgm:pt modelId="{CDBCA5B6-988B-4C2F-9AD6-9E30EDEA3002}" type="parTrans" cxnId="{988935EB-984A-4EB6-8B48-F663B6544F48}">
      <dgm:prSet/>
      <dgm:spPr/>
      <dgm:t>
        <a:bodyPr/>
        <a:lstStyle/>
        <a:p>
          <a:endParaRPr lang="fi-FI"/>
        </a:p>
      </dgm:t>
    </dgm:pt>
    <dgm:pt modelId="{72E75284-ECBD-4731-B2F6-B1DE8BA68A76}" type="sibTrans" cxnId="{988935EB-984A-4EB6-8B48-F663B6544F48}">
      <dgm:prSet/>
      <dgm:spPr/>
      <dgm:t>
        <a:bodyPr/>
        <a:lstStyle/>
        <a:p>
          <a:endParaRPr lang="fi-FI"/>
        </a:p>
      </dgm:t>
    </dgm:pt>
    <dgm:pt modelId="{59551797-0CAC-4FFD-829D-AAF67CC6139A}">
      <dgm:prSet phldrT="[Teksti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i-FI" sz="1400"/>
            <a:t>Nimetty vastuuaikuinen koululla ylläpitää yhteyttä poissaolevaan oppilaaseen sekä huoltajiin.</a:t>
          </a:r>
        </a:p>
      </dgm:t>
    </dgm:pt>
    <dgm:pt modelId="{F6C7EDAF-F202-42CA-BEC8-512017A4D301}" type="parTrans" cxnId="{8CCC8779-3526-4D86-8A09-1FBDE5CF6D31}">
      <dgm:prSet/>
      <dgm:spPr/>
      <dgm:t>
        <a:bodyPr/>
        <a:lstStyle/>
        <a:p>
          <a:endParaRPr lang="fi-FI"/>
        </a:p>
      </dgm:t>
    </dgm:pt>
    <dgm:pt modelId="{1DCBDFBE-EFBD-40E8-93C0-5F72B114636F}" type="sibTrans" cxnId="{8CCC8779-3526-4D86-8A09-1FBDE5CF6D31}">
      <dgm:prSet/>
      <dgm:spPr/>
      <dgm:t>
        <a:bodyPr/>
        <a:lstStyle/>
        <a:p>
          <a:endParaRPr lang="fi-FI"/>
        </a:p>
      </dgm:t>
    </dgm:pt>
    <dgm:pt modelId="{D9F23122-95DF-49D9-BD41-D987F6015CD6}">
      <dgm:prSet phldrT="[Teksti]" custT="1"/>
      <dgm:spPr/>
      <dgm:t>
        <a:bodyPr/>
        <a:lstStyle/>
        <a:p>
          <a:r>
            <a:rPr lang="fi-FI" sz="1400"/>
            <a:t>Luvattomiin/selvittämättömiin poissaoloihin tulee puuttua välittömästi.</a:t>
          </a:r>
        </a:p>
      </dgm:t>
    </dgm:pt>
    <dgm:pt modelId="{0F063489-45AB-4CB7-BF7B-23CF6BB62563}" type="parTrans" cxnId="{E643A7AD-60D4-42F7-9F15-53FC0AD2FA4D}">
      <dgm:prSet/>
      <dgm:spPr/>
      <dgm:t>
        <a:bodyPr/>
        <a:lstStyle/>
        <a:p>
          <a:endParaRPr lang="fi-FI"/>
        </a:p>
      </dgm:t>
    </dgm:pt>
    <dgm:pt modelId="{CD767050-9182-49DA-AE76-E3F37EE6091B}" type="sibTrans" cxnId="{E643A7AD-60D4-42F7-9F15-53FC0AD2FA4D}">
      <dgm:prSet/>
      <dgm:spPr/>
      <dgm:t>
        <a:bodyPr/>
        <a:lstStyle/>
        <a:p>
          <a:endParaRPr lang="fi-FI"/>
        </a:p>
      </dgm:t>
    </dgm:pt>
    <dgm:pt modelId="{0352571F-D294-49B4-AFCD-038AD9DF43D1}">
      <dgm:prSet phldrT="[Teksti]" custT="1"/>
      <dgm:spPr/>
      <dgm:t>
        <a:bodyPr/>
        <a:lstStyle/>
        <a:p>
          <a:r>
            <a:rPr lang="fi-FI" sz="1400"/>
            <a:t>Luokanopettaja- ja ohjaaja keskustelee oppilaan kanssa ja on tarvittaessa yhteydessä huoltajaan ja sopii mahdollisesta yhteydenotosta oman koulun opiskeluhuollon toimijaan.</a:t>
          </a:r>
        </a:p>
      </dgm:t>
    </dgm:pt>
    <dgm:pt modelId="{5EC97CEA-0A03-4D0E-B6B4-32444C463452}" type="parTrans" cxnId="{C0314F04-E19F-464F-A8B7-0853012E2CE6}">
      <dgm:prSet/>
      <dgm:spPr/>
      <dgm:t>
        <a:bodyPr/>
        <a:lstStyle/>
        <a:p>
          <a:endParaRPr lang="fi-FI"/>
        </a:p>
      </dgm:t>
    </dgm:pt>
    <dgm:pt modelId="{5924A984-5FF8-41D3-B1E9-C2BD9850B539}" type="sibTrans" cxnId="{C0314F04-E19F-464F-A8B7-0853012E2CE6}">
      <dgm:prSet/>
      <dgm:spPr/>
      <dgm:t>
        <a:bodyPr/>
        <a:lstStyle/>
        <a:p>
          <a:endParaRPr lang="fi-FI"/>
        </a:p>
      </dgm:t>
    </dgm:pt>
    <dgm:pt modelId="{B58F6573-15CA-4E08-8CBD-EA92E04128CA}">
      <dgm:prSet phldrT="[Teksti]" custT="1"/>
      <dgm:spPr/>
      <dgm:t>
        <a:bodyPr/>
        <a:lstStyle/>
        <a:p>
          <a:r>
            <a:rPr lang="fi-FI" sz="1400"/>
            <a:t>Tarvittaessa yksilökohtainen opiskeluhuoltotyö esim. monialainen asiantuntijaryhmä</a:t>
          </a:r>
        </a:p>
      </dgm:t>
    </dgm:pt>
    <dgm:pt modelId="{F4EF962B-ECA1-477A-80F6-5FB1897B01FD}" type="parTrans" cxnId="{D2DB0BA3-9577-4B63-BEBB-04E83CFDD76D}">
      <dgm:prSet/>
      <dgm:spPr/>
      <dgm:t>
        <a:bodyPr/>
        <a:lstStyle/>
        <a:p>
          <a:endParaRPr lang="fi-FI"/>
        </a:p>
      </dgm:t>
    </dgm:pt>
    <dgm:pt modelId="{1CCB589E-9059-462B-9C83-2972D676ADDA}" type="sibTrans" cxnId="{D2DB0BA3-9577-4B63-BEBB-04E83CFDD76D}">
      <dgm:prSet/>
      <dgm:spPr/>
      <dgm:t>
        <a:bodyPr/>
        <a:lstStyle/>
        <a:p>
          <a:endParaRPr lang="fi-FI"/>
        </a:p>
      </dgm:t>
    </dgm:pt>
    <dgm:pt modelId="{3BA02CF9-3495-4A07-88D5-1AC90B4E19DA}">
      <dgm:prSet phldrT="[Teksti]" custT="1"/>
      <dgm:spPr/>
      <dgm:t>
        <a:bodyPr/>
        <a:lstStyle/>
        <a:p>
          <a:r>
            <a:rPr lang="fi-FI" sz="1400"/>
            <a:t>Koulun vastuuhenkilön nimeäminen, usein oma luokanopettaja tai- ohjaaja</a:t>
          </a:r>
        </a:p>
      </dgm:t>
    </dgm:pt>
    <dgm:pt modelId="{A1294B4B-479D-4EA8-AE4C-490E3D04E9EC}" type="parTrans" cxnId="{0FA50DF8-E069-4DAC-8BA4-BC810EC573E4}">
      <dgm:prSet/>
      <dgm:spPr/>
      <dgm:t>
        <a:bodyPr/>
        <a:lstStyle/>
        <a:p>
          <a:endParaRPr lang="fi-FI"/>
        </a:p>
      </dgm:t>
    </dgm:pt>
    <dgm:pt modelId="{7C6C5E84-0866-42CE-AF8A-1812637C5D6F}" type="sibTrans" cxnId="{0FA50DF8-E069-4DAC-8BA4-BC810EC573E4}">
      <dgm:prSet/>
      <dgm:spPr/>
      <dgm:t>
        <a:bodyPr/>
        <a:lstStyle/>
        <a:p>
          <a:endParaRPr lang="fi-FI"/>
        </a:p>
      </dgm:t>
    </dgm:pt>
    <dgm:pt modelId="{E566366E-9F77-41C3-9360-CF898C115DD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solidFill>
                <a:schemeClr val="tx1"/>
              </a:solidFill>
              <a:latin typeface="+mn-lt"/>
            </a:rPr>
            <a:t>Konsultoidaan koulun opiskeluhuolto.</a:t>
          </a:r>
        </a:p>
      </dgm:t>
    </dgm:pt>
    <dgm:pt modelId="{5373E1A4-67A6-4556-B4AA-D11F4389AB3C}" type="parTrans" cxnId="{40642B2B-E24D-47E5-BA5A-E179D0DB1BC4}">
      <dgm:prSet/>
      <dgm:spPr/>
      <dgm:t>
        <a:bodyPr/>
        <a:lstStyle/>
        <a:p>
          <a:endParaRPr lang="fi-FI"/>
        </a:p>
      </dgm:t>
    </dgm:pt>
    <dgm:pt modelId="{D4D10588-F0F2-4561-AC9A-7E11412C9520}" type="sibTrans" cxnId="{40642B2B-E24D-47E5-BA5A-E179D0DB1BC4}">
      <dgm:prSet/>
      <dgm:spPr/>
      <dgm:t>
        <a:bodyPr/>
        <a:lstStyle/>
        <a:p>
          <a:endParaRPr lang="fi-FI"/>
        </a:p>
      </dgm:t>
    </dgm:pt>
    <dgm:pt modelId="{FB17DBE8-E43F-4458-9485-86A6603BA1AF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fi-FI" sz="1300">
            <a:solidFill>
              <a:schemeClr val="tx1"/>
            </a:solidFill>
            <a:latin typeface="+mn-lt"/>
          </a:endParaRPr>
        </a:p>
      </dgm:t>
    </dgm:pt>
    <dgm:pt modelId="{F0E220C3-1254-4F3E-85CE-B08AB07FC7D2}" type="parTrans" cxnId="{914CF395-C121-4A4E-9F3A-EE2FF64CBC56}">
      <dgm:prSet/>
      <dgm:spPr/>
      <dgm:t>
        <a:bodyPr/>
        <a:lstStyle/>
        <a:p>
          <a:endParaRPr lang="fi-FI"/>
        </a:p>
      </dgm:t>
    </dgm:pt>
    <dgm:pt modelId="{7CBA2F10-0664-49D8-B63E-AEF133E630EC}" type="sibTrans" cxnId="{914CF395-C121-4A4E-9F3A-EE2FF64CBC56}">
      <dgm:prSet/>
      <dgm:spPr/>
      <dgm:t>
        <a:bodyPr/>
        <a:lstStyle/>
        <a:p>
          <a:endParaRPr lang="fi-FI"/>
        </a:p>
      </dgm:t>
    </dgm:pt>
    <dgm:pt modelId="{41B4D992-3CBD-459D-96AA-26531157BD99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fi-FI" sz="1300">
            <a:solidFill>
              <a:schemeClr val="tx1"/>
            </a:solidFill>
            <a:latin typeface="+mn-lt"/>
          </a:endParaRPr>
        </a:p>
      </dgm:t>
    </dgm:pt>
    <dgm:pt modelId="{FCDF2DD9-8209-4D70-910B-4BC288577FFC}" type="parTrans" cxnId="{1FFEDEE5-6848-462F-9784-4E0DA8AD718E}">
      <dgm:prSet/>
      <dgm:spPr/>
      <dgm:t>
        <a:bodyPr/>
        <a:lstStyle/>
        <a:p>
          <a:endParaRPr lang="fi-FI"/>
        </a:p>
      </dgm:t>
    </dgm:pt>
    <dgm:pt modelId="{9CAA9618-16E6-4A1C-902B-6446C193AA6D}" type="sibTrans" cxnId="{1FFEDEE5-6848-462F-9784-4E0DA8AD718E}">
      <dgm:prSet/>
      <dgm:spPr/>
      <dgm:t>
        <a:bodyPr/>
        <a:lstStyle/>
        <a:p>
          <a:endParaRPr lang="fi-FI"/>
        </a:p>
      </dgm:t>
    </dgm:pt>
    <dgm:pt modelId="{EEC3A166-94CA-4046-B921-7D383947E9E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latin typeface="+mn-lt"/>
            </a:rPr>
            <a:t>Varmistetaan arjen tuki.</a:t>
          </a:r>
          <a:endParaRPr lang="fi-FI" sz="1400">
            <a:solidFill>
              <a:schemeClr val="tx1"/>
            </a:solidFill>
            <a:latin typeface="+mn-lt"/>
          </a:endParaRPr>
        </a:p>
      </dgm:t>
    </dgm:pt>
    <dgm:pt modelId="{BBFDDB91-C231-483D-8BF8-4F5DA399D998}" type="parTrans" cxnId="{9CD7D5AC-D08A-4B0D-AD9F-4227A1211147}">
      <dgm:prSet/>
      <dgm:spPr/>
      <dgm:t>
        <a:bodyPr/>
        <a:lstStyle/>
        <a:p>
          <a:endParaRPr lang="fi-FI"/>
        </a:p>
      </dgm:t>
    </dgm:pt>
    <dgm:pt modelId="{6F979343-3A15-401A-AA54-5E9A94B16F2C}" type="sibTrans" cxnId="{9CD7D5AC-D08A-4B0D-AD9F-4227A1211147}">
      <dgm:prSet/>
      <dgm:spPr/>
      <dgm:t>
        <a:bodyPr/>
        <a:lstStyle/>
        <a:p>
          <a:endParaRPr lang="fi-FI"/>
        </a:p>
      </dgm:t>
    </dgm:pt>
    <dgm:pt modelId="{6A84C378-89B4-4347-BEB4-A79546964DCE}">
      <dgm:prSet custT="1"/>
      <dgm:spPr/>
      <dgm:t>
        <a:bodyPr/>
        <a:lstStyle/>
        <a:p>
          <a:r>
            <a:rPr lang="fi-FI" sz="1400">
              <a:latin typeface="+mn-lt"/>
            </a:rPr>
            <a:t>Päätetään seurantapalaverin ajankohta.</a:t>
          </a:r>
        </a:p>
      </dgm:t>
    </dgm:pt>
    <dgm:pt modelId="{A0FBAA8E-9C76-40DD-BFD6-0DE9A1011B0C}" type="parTrans" cxnId="{07689DB8-22B2-4438-A548-22C15D34C5CD}">
      <dgm:prSet/>
      <dgm:spPr/>
      <dgm:t>
        <a:bodyPr/>
        <a:lstStyle/>
        <a:p>
          <a:endParaRPr lang="fi-FI"/>
        </a:p>
      </dgm:t>
    </dgm:pt>
    <dgm:pt modelId="{519A691A-FAC2-45A4-A455-26D3C683CCE5}" type="sibTrans" cxnId="{07689DB8-22B2-4438-A548-22C15D34C5CD}">
      <dgm:prSet/>
      <dgm:spPr/>
      <dgm:t>
        <a:bodyPr/>
        <a:lstStyle/>
        <a:p>
          <a:endParaRPr lang="fi-FI"/>
        </a:p>
      </dgm:t>
    </dgm:pt>
    <dgm:pt modelId="{69D5374C-E67D-4E0F-9552-AAC3087E261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solidFill>
                <a:schemeClr val="tx1"/>
              </a:solidFill>
              <a:latin typeface="+mn-lt"/>
            </a:rPr>
            <a:t>Tarvittaessa yksilökohtainen opiskeluhuoltotyö esim. monialainen asiantuntijaryhmä.</a:t>
          </a:r>
        </a:p>
      </dgm:t>
    </dgm:pt>
    <dgm:pt modelId="{8B686B5F-7EB1-417E-BF82-5FBE2ACEDFAD}" type="parTrans" cxnId="{F3C1A4B4-70A7-4557-ABA7-D9336F97CE1A}">
      <dgm:prSet/>
      <dgm:spPr/>
      <dgm:t>
        <a:bodyPr/>
        <a:lstStyle/>
        <a:p>
          <a:endParaRPr lang="fi-FI"/>
        </a:p>
      </dgm:t>
    </dgm:pt>
    <dgm:pt modelId="{8BA518BC-453B-4139-AF1B-3AA4598160B5}" type="sibTrans" cxnId="{F3C1A4B4-70A7-4557-ABA7-D9336F97CE1A}">
      <dgm:prSet/>
      <dgm:spPr/>
      <dgm:t>
        <a:bodyPr/>
        <a:lstStyle/>
        <a:p>
          <a:endParaRPr lang="fi-FI"/>
        </a:p>
      </dgm:t>
    </dgm:pt>
    <dgm:pt modelId="{3E1265A7-43A0-4DEB-8C47-10B416F43064}">
      <dgm:prSet custT="1"/>
      <dgm:spPr/>
      <dgm:t>
        <a:bodyPr/>
        <a:lstStyle/>
        <a:p>
          <a:r>
            <a:rPr lang="fi-FI" sz="1400"/>
            <a:t>Jatkuva seuranta käynnissä.</a:t>
          </a:r>
        </a:p>
      </dgm:t>
    </dgm:pt>
    <dgm:pt modelId="{D5B25CE9-38A5-4AF6-9E33-F07BFD54DC8B}" type="parTrans" cxnId="{2C4546C2-01C8-4D2F-BF8F-EA3F1ED03D20}">
      <dgm:prSet/>
      <dgm:spPr/>
      <dgm:t>
        <a:bodyPr/>
        <a:lstStyle/>
        <a:p>
          <a:endParaRPr lang="fi-FI"/>
        </a:p>
      </dgm:t>
    </dgm:pt>
    <dgm:pt modelId="{9C41F4EA-DF03-4305-B798-AFAC3F6A79E9}" type="sibTrans" cxnId="{2C4546C2-01C8-4D2F-BF8F-EA3F1ED03D20}">
      <dgm:prSet/>
      <dgm:spPr/>
      <dgm:t>
        <a:bodyPr/>
        <a:lstStyle/>
        <a:p>
          <a:endParaRPr lang="fi-FI"/>
        </a:p>
      </dgm:t>
    </dgm:pt>
    <dgm:pt modelId="{6190E858-47E4-429F-AF34-DB5EC0B14102}">
      <dgm:prSet custT="1"/>
      <dgm:spPr/>
      <dgm:t>
        <a:bodyPr/>
        <a:lstStyle/>
        <a:p>
          <a:r>
            <a:rPr lang="fi-FI" sz="1400"/>
            <a:t>Konsultoidaan yhdessä huoltajien kanssa sosiaalihuoltoa, mikäli seurannasta ja tukitoimista huolimatta huolestuttavat tai epäselvät poissaolot jatkuvat.</a:t>
          </a:r>
        </a:p>
      </dgm:t>
    </dgm:pt>
    <dgm:pt modelId="{B9F7BA1A-B1A3-4565-B92E-C6D30E91C740}" type="parTrans" cxnId="{DC1643C4-A626-42CE-85A2-350A1ECC3EB1}">
      <dgm:prSet/>
      <dgm:spPr/>
      <dgm:t>
        <a:bodyPr/>
        <a:lstStyle/>
        <a:p>
          <a:endParaRPr lang="fi-FI"/>
        </a:p>
      </dgm:t>
    </dgm:pt>
    <dgm:pt modelId="{13F5DCA9-51E7-4F4F-9A61-23D0A7E1C0CB}" type="sibTrans" cxnId="{DC1643C4-A626-42CE-85A2-350A1ECC3EB1}">
      <dgm:prSet/>
      <dgm:spPr/>
      <dgm:t>
        <a:bodyPr/>
        <a:lstStyle/>
        <a:p>
          <a:endParaRPr lang="fi-FI"/>
        </a:p>
      </dgm:t>
    </dgm:pt>
    <dgm:pt modelId="{60ECDD83-17FF-442D-8C16-E29F188B124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solidFill>
                <a:schemeClr val="tx1"/>
              </a:solidFill>
              <a:latin typeface="+mn-lt"/>
            </a:rPr>
            <a:t>Koulun vastuuhenkilön nimeäminen.</a:t>
          </a:r>
        </a:p>
      </dgm:t>
    </dgm:pt>
    <dgm:pt modelId="{2604FD81-9EEB-4584-A4FA-CA89C24D843A}" type="parTrans" cxnId="{8D836B58-91F3-4838-8CCD-7EA872FB506C}">
      <dgm:prSet/>
      <dgm:spPr/>
      <dgm:t>
        <a:bodyPr/>
        <a:lstStyle/>
        <a:p>
          <a:endParaRPr lang="fi-FI"/>
        </a:p>
      </dgm:t>
    </dgm:pt>
    <dgm:pt modelId="{0E648AEA-0F89-4764-A84E-BDEE6C4172AD}" type="sibTrans" cxnId="{8D836B58-91F3-4838-8CCD-7EA872FB506C}">
      <dgm:prSet/>
      <dgm:spPr/>
      <dgm:t>
        <a:bodyPr/>
        <a:lstStyle/>
        <a:p>
          <a:endParaRPr lang="fi-FI"/>
        </a:p>
      </dgm:t>
    </dgm:pt>
    <dgm:pt modelId="{53014E42-F73E-405B-8661-F1B1AA3F68A8}">
      <dgm:prSet custT="1"/>
      <dgm:spPr/>
      <dgm:t>
        <a:bodyPr/>
        <a:lstStyle/>
        <a:p>
          <a:r>
            <a:rPr lang="fi-FI" sz="1400"/>
            <a:t>Koordinoitu, monialainen yhteistyö. Yhdessä sovittu tavoitteet, toimenpiteet ja seuranta.</a:t>
          </a:r>
        </a:p>
      </dgm:t>
    </dgm:pt>
    <dgm:pt modelId="{82DE7970-7672-4974-BA49-40CECE085723}" type="parTrans" cxnId="{4FF1AACD-9C84-4652-B6BE-278C91D57422}">
      <dgm:prSet/>
      <dgm:spPr/>
      <dgm:t>
        <a:bodyPr/>
        <a:lstStyle/>
        <a:p>
          <a:endParaRPr lang="fi-FI"/>
        </a:p>
      </dgm:t>
    </dgm:pt>
    <dgm:pt modelId="{CAB6BC83-A0E5-4B86-9D69-EE9114411B7E}" type="sibTrans" cxnId="{4FF1AACD-9C84-4652-B6BE-278C91D57422}">
      <dgm:prSet/>
      <dgm:spPr/>
      <dgm:t>
        <a:bodyPr/>
        <a:lstStyle/>
        <a:p>
          <a:endParaRPr lang="fi-FI"/>
        </a:p>
      </dgm:t>
    </dgm:pt>
    <dgm:pt modelId="{7F511331-BC5D-45B5-A211-72BAAB0EBC9F}" type="pres">
      <dgm:prSet presAssocID="{56406A71-4A21-41C7-ADD2-66F86E745981}" presName="Name0" presStyleCnt="0">
        <dgm:presLayoutVars>
          <dgm:dir/>
          <dgm:animLvl val="lvl"/>
          <dgm:resizeHandles val="exact"/>
        </dgm:presLayoutVars>
      </dgm:prSet>
      <dgm:spPr/>
    </dgm:pt>
    <dgm:pt modelId="{FD6C3E71-622D-41A0-9CC2-6737C35FF0F5}" type="pres">
      <dgm:prSet presAssocID="{C2EBC928-B5AF-45DD-9BA8-C8AA7FD57FB7}" presName="composite" presStyleCnt="0"/>
      <dgm:spPr/>
    </dgm:pt>
    <dgm:pt modelId="{9FF122F1-26B3-4781-B3B5-E08B8DCC02EF}" type="pres">
      <dgm:prSet presAssocID="{C2EBC928-B5AF-45DD-9BA8-C8AA7FD57F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11DD2C3-F4ED-45EC-A86D-AFDD369D1C72}" type="pres">
      <dgm:prSet presAssocID="{C2EBC928-B5AF-45DD-9BA8-C8AA7FD57FB7}" presName="desTx" presStyleLbl="alignAccFollowNode1" presStyleIdx="0" presStyleCnt="3">
        <dgm:presLayoutVars>
          <dgm:bulletEnabled val="1"/>
        </dgm:presLayoutVars>
      </dgm:prSet>
      <dgm:spPr/>
    </dgm:pt>
    <dgm:pt modelId="{081B1D36-8E3E-4E7A-B0C0-6294B02B9661}" type="pres">
      <dgm:prSet presAssocID="{8AB1F793-10C0-47CE-800F-691AC6EBE3AE}" presName="space" presStyleCnt="0"/>
      <dgm:spPr/>
    </dgm:pt>
    <dgm:pt modelId="{7DAD9976-6B04-4A38-9D22-BFC6A1FBD879}" type="pres">
      <dgm:prSet presAssocID="{2393FC68-AB08-427F-982D-FE1BFB43B686}" presName="composite" presStyleCnt="0"/>
      <dgm:spPr/>
    </dgm:pt>
    <dgm:pt modelId="{5EBBFF36-4166-4574-BCA2-EF30D70340BF}" type="pres">
      <dgm:prSet presAssocID="{2393FC68-AB08-427F-982D-FE1BFB43B6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241798A-705C-4AA7-875D-0A12F2E84E1C}" type="pres">
      <dgm:prSet presAssocID="{2393FC68-AB08-427F-982D-FE1BFB43B686}" presName="desTx" presStyleLbl="alignAccFollowNode1" presStyleIdx="1" presStyleCnt="3">
        <dgm:presLayoutVars>
          <dgm:bulletEnabled val="1"/>
        </dgm:presLayoutVars>
      </dgm:prSet>
      <dgm:spPr/>
    </dgm:pt>
    <dgm:pt modelId="{B764C673-7BA5-450E-BD5A-6CD77533C6BB}" type="pres">
      <dgm:prSet presAssocID="{950BE137-B8AE-4E37-9CDF-E8265413C508}" presName="space" presStyleCnt="0"/>
      <dgm:spPr/>
    </dgm:pt>
    <dgm:pt modelId="{16A4AB10-F87C-4402-AEF1-A2CCD32CB04A}" type="pres">
      <dgm:prSet presAssocID="{20C05315-1A0F-44D8-86DE-8D4B2616A51D}" presName="composite" presStyleCnt="0"/>
      <dgm:spPr/>
    </dgm:pt>
    <dgm:pt modelId="{A17B1919-1AC9-4AB1-8C33-A6F539A72822}" type="pres">
      <dgm:prSet presAssocID="{20C05315-1A0F-44D8-86DE-8D4B2616A51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9249B2B-689E-4F10-B906-E3CDB5569C2F}" type="pres">
      <dgm:prSet presAssocID="{20C05315-1A0F-44D8-86DE-8D4B2616A51D}" presName="desTx" presStyleLbl="alignAccFollowNode1" presStyleIdx="2" presStyleCnt="3" custLinFactNeighborY="-750">
        <dgm:presLayoutVars>
          <dgm:bulletEnabled val="1"/>
        </dgm:presLayoutVars>
      </dgm:prSet>
      <dgm:spPr/>
    </dgm:pt>
  </dgm:ptLst>
  <dgm:cxnLst>
    <dgm:cxn modelId="{56BC8601-0353-4C79-9B52-22878631A986}" type="presOf" srcId="{2393FC68-AB08-427F-982D-FE1BFB43B686}" destId="{5EBBFF36-4166-4574-BCA2-EF30D70340BF}" srcOrd="0" destOrd="0" presId="urn:microsoft.com/office/officeart/2005/8/layout/hList1"/>
    <dgm:cxn modelId="{E95D8B03-2AE4-4905-8C63-F46EDF14A669}" type="presOf" srcId="{09FBAB2A-BE69-4CC8-8774-89C068BE98D4}" destId="{E11DD2C3-F4ED-45EC-A86D-AFDD369D1C72}" srcOrd="0" destOrd="0" presId="urn:microsoft.com/office/officeart/2005/8/layout/hList1"/>
    <dgm:cxn modelId="{C0314F04-E19F-464F-A8B7-0853012E2CE6}" srcId="{C2EBC928-B5AF-45DD-9BA8-C8AA7FD57FB7}" destId="{0352571F-D294-49B4-AFCD-038AD9DF43D1}" srcOrd="2" destOrd="0" parTransId="{5EC97CEA-0A03-4D0E-B6B4-32444C463452}" sibTransId="{5924A984-5FF8-41D3-B1E9-C2BD9850B539}"/>
    <dgm:cxn modelId="{B756A712-54F3-4C84-9DA6-F4973CAA4830}" type="presOf" srcId="{EEC3A166-94CA-4046-B921-7D383947E9EF}" destId="{3241798A-705C-4AA7-875D-0A12F2E84E1C}" srcOrd="0" destOrd="5" presId="urn:microsoft.com/office/officeart/2005/8/layout/hList1"/>
    <dgm:cxn modelId="{B53B3813-DE4D-46C1-9E84-1E6F39124A54}" type="presOf" srcId="{E566366E-9F77-41C3-9360-CF898C115DDD}" destId="{3241798A-705C-4AA7-875D-0A12F2E84E1C}" srcOrd="0" destOrd="2" presId="urn:microsoft.com/office/officeart/2005/8/layout/hList1"/>
    <dgm:cxn modelId="{8C42131C-7672-475B-87AA-72E7A1DCE8F2}" type="presOf" srcId="{3BA02CF9-3495-4A07-88D5-1AC90B4E19DA}" destId="{E11DD2C3-F4ED-45EC-A86D-AFDD369D1C72}" srcOrd="0" destOrd="4" presId="urn:microsoft.com/office/officeart/2005/8/layout/hList1"/>
    <dgm:cxn modelId="{A4257B28-037A-43CB-89E2-EE4A8E167E9B}" srcId="{2393FC68-AB08-427F-982D-FE1BFB43B686}" destId="{0F5593B5-58B1-4B95-92BD-F633A5588F93}" srcOrd="0" destOrd="0" parTransId="{3C3EEFE3-4029-4DB9-B4C5-F2ECD641EA97}" sibTransId="{38D61E8C-9BCA-49C3-A155-81C7F554F8BD}"/>
    <dgm:cxn modelId="{40642B2B-E24D-47E5-BA5A-E179D0DB1BC4}" srcId="{2393FC68-AB08-427F-982D-FE1BFB43B686}" destId="{E566366E-9F77-41C3-9360-CF898C115DDD}" srcOrd="2" destOrd="0" parTransId="{5373E1A4-67A6-4556-B4AA-D11F4389AB3C}" sibTransId="{D4D10588-F0F2-4561-AC9A-7E11412C9520}"/>
    <dgm:cxn modelId="{EAE5572F-1042-40DE-B067-178B98E65C37}" type="presOf" srcId="{3E1265A7-43A0-4DEB-8C47-10B416F43064}" destId="{09249B2B-689E-4F10-B906-E3CDB5569C2F}" srcOrd="0" destOrd="1" presId="urn:microsoft.com/office/officeart/2005/8/layout/hList1"/>
    <dgm:cxn modelId="{FA806A39-10DB-4203-89F3-54CC21600F5D}" type="presOf" srcId="{59551797-0CAC-4FFD-829D-AAF67CC6139A}" destId="{09249B2B-689E-4F10-B906-E3CDB5569C2F}" srcOrd="0" destOrd="0" presId="urn:microsoft.com/office/officeart/2005/8/layout/hList1"/>
    <dgm:cxn modelId="{A74AA95B-71EB-4854-9852-6399A0804458}" type="presOf" srcId="{B58F6573-15CA-4E08-8CBD-EA92E04128CA}" destId="{E11DD2C3-F4ED-45EC-A86D-AFDD369D1C72}" srcOrd="0" destOrd="3" presId="urn:microsoft.com/office/officeart/2005/8/layout/hList1"/>
    <dgm:cxn modelId="{91C9C75D-4EE0-4E86-B914-D2609D885797}" type="presOf" srcId="{41B4D992-3CBD-459D-96AA-26531157BD99}" destId="{3241798A-705C-4AA7-875D-0A12F2E84E1C}" srcOrd="0" destOrd="7" presId="urn:microsoft.com/office/officeart/2005/8/layout/hList1"/>
    <dgm:cxn modelId="{E2628746-2833-46BD-874B-20052F955073}" type="presOf" srcId="{D9F23122-95DF-49D9-BD41-D987F6015CD6}" destId="{E11DD2C3-F4ED-45EC-A86D-AFDD369D1C72}" srcOrd="0" destOrd="1" presId="urn:microsoft.com/office/officeart/2005/8/layout/hList1"/>
    <dgm:cxn modelId="{E17D2648-10DA-4374-A862-7B77DA9A1CE0}" type="presOf" srcId="{6190E858-47E4-429F-AF34-DB5EC0B14102}" destId="{09249B2B-689E-4F10-B906-E3CDB5569C2F}" srcOrd="0" destOrd="3" presId="urn:microsoft.com/office/officeart/2005/8/layout/hList1"/>
    <dgm:cxn modelId="{4FC1414C-4559-4578-BA10-0F7D806F69D4}" type="presOf" srcId="{6A84C378-89B4-4347-BEB4-A79546964DCE}" destId="{3241798A-705C-4AA7-875D-0A12F2E84E1C}" srcOrd="0" destOrd="6" presId="urn:microsoft.com/office/officeart/2005/8/layout/hList1"/>
    <dgm:cxn modelId="{1DEAA06C-C6DA-48A4-AD65-96300CC58A4D}" type="presOf" srcId="{49EBEBF7-BE12-4288-AB03-E6AD924B80E0}" destId="{3241798A-705C-4AA7-875D-0A12F2E84E1C}" srcOrd="0" destOrd="1" presId="urn:microsoft.com/office/officeart/2005/8/layout/hList1"/>
    <dgm:cxn modelId="{90FE046D-DCEA-4D0F-81CA-F7615A1815EF}" type="presOf" srcId="{69D5374C-E67D-4E0F-9552-AAC3087E2610}" destId="{3241798A-705C-4AA7-875D-0A12F2E84E1C}" srcOrd="0" destOrd="4" presId="urn:microsoft.com/office/officeart/2005/8/layout/hList1"/>
    <dgm:cxn modelId="{70A56F72-EFFA-4176-9D3C-ADDFF5F621B8}" type="presOf" srcId="{53014E42-F73E-405B-8661-F1B1AA3F68A8}" destId="{09249B2B-689E-4F10-B906-E3CDB5569C2F}" srcOrd="0" destOrd="2" presId="urn:microsoft.com/office/officeart/2005/8/layout/hList1"/>
    <dgm:cxn modelId="{8D836B58-91F3-4838-8CCD-7EA872FB506C}" srcId="{2393FC68-AB08-427F-982D-FE1BFB43B686}" destId="{60ECDD83-17FF-442D-8C16-E29F188B1245}" srcOrd="3" destOrd="0" parTransId="{2604FD81-9EEB-4584-A4FA-CA89C24D843A}" sibTransId="{0E648AEA-0F89-4764-A84E-BDEE6C4172AD}"/>
    <dgm:cxn modelId="{8CCC8779-3526-4D86-8A09-1FBDE5CF6D31}" srcId="{20C05315-1A0F-44D8-86DE-8D4B2616A51D}" destId="{59551797-0CAC-4FFD-829D-AAF67CC6139A}" srcOrd="0" destOrd="0" parTransId="{F6C7EDAF-F202-42CA-BEC8-512017A4D301}" sibTransId="{1DCBDFBE-EFBD-40E8-93C0-5F72B114636F}"/>
    <dgm:cxn modelId="{88BB1B7C-0329-4FF6-B5FD-4A08419E8389}" srcId="{56406A71-4A21-41C7-ADD2-66F86E745981}" destId="{C2EBC928-B5AF-45DD-9BA8-C8AA7FD57FB7}" srcOrd="0" destOrd="0" parTransId="{F48733B2-8A98-4679-B2E9-0F81AE7157C0}" sibTransId="{8AB1F793-10C0-47CE-800F-691AC6EBE3AE}"/>
    <dgm:cxn modelId="{DCD9E28F-635A-46A5-A495-764933250F92}" type="presOf" srcId="{56406A71-4A21-41C7-ADD2-66F86E745981}" destId="{7F511331-BC5D-45B5-A211-72BAAB0EBC9F}" srcOrd="0" destOrd="0" presId="urn:microsoft.com/office/officeart/2005/8/layout/hList1"/>
    <dgm:cxn modelId="{A5EA5695-912E-4B24-AA52-C6A861630FBA}" type="presOf" srcId="{FB17DBE8-E43F-4458-9485-86A6603BA1AF}" destId="{3241798A-705C-4AA7-875D-0A12F2E84E1C}" srcOrd="0" destOrd="8" presId="urn:microsoft.com/office/officeart/2005/8/layout/hList1"/>
    <dgm:cxn modelId="{914CF395-C121-4A4E-9F3A-EE2FF64CBC56}" srcId="{2393FC68-AB08-427F-982D-FE1BFB43B686}" destId="{FB17DBE8-E43F-4458-9485-86A6603BA1AF}" srcOrd="8" destOrd="0" parTransId="{F0E220C3-1254-4F3E-85CE-B08AB07FC7D2}" sibTransId="{7CBA2F10-0664-49D8-B63E-AEF133E630EC}"/>
    <dgm:cxn modelId="{5D73509E-FA27-443B-B089-8A16EC6A9743}" type="presOf" srcId="{0F5593B5-58B1-4B95-92BD-F633A5588F93}" destId="{3241798A-705C-4AA7-875D-0A12F2E84E1C}" srcOrd="0" destOrd="0" presId="urn:microsoft.com/office/officeart/2005/8/layout/hList1"/>
    <dgm:cxn modelId="{D2DB0BA3-9577-4B63-BEBB-04E83CFDD76D}" srcId="{C2EBC928-B5AF-45DD-9BA8-C8AA7FD57FB7}" destId="{B58F6573-15CA-4E08-8CBD-EA92E04128CA}" srcOrd="3" destOrd="0" parTransId="{F4EF962B-ECA1-477A-80F6-5FB1897B01FD}" sibTransId="{1CCB589E-9059-462B-9C83-2972D676ADDA}"/>
    <dgm:cxn modelId="{68F232A4-4DC2-4F09-A70C-B90CD93DBB3C}" type="presOf" srcId="{0352571F-D294-49B4-AFCD-038AD9DF43D1}" destId="{E11DD2C3-F4ED-45EC-A86D-AFDD369D1C72}" srcOrd="0" destOrd="2" presId="urn:microsoft.com/office/officeart/2005/8/layout/hList1"/>
    <dgm:cxn modelId="{CB4632AC-23C4-4BE2-A7DB-A9F4E8745BDD}" type="presOf" srcId="{60ECDD83-17FF-442D-8C16-E29F188B1245}" destId="{3241798A-705C-4AA7-875D-0A12F2E84E1C}" srcOrd="0" destOrd="3" presId="urn:microsoft.com/office/officeart/2005/8/layout/hList1"/>
    <dgm:cxn modelId="{9CD7D5AC-D08A-4B0D-AD9F-4227A1211147}" srcId="{2393FC68-AB08-427F-982D-FE1BFB43B686}" destId="{EEC3A166-94CA-4046-B921-7D383947E9EF}" srcOrd="5" destOrd="0" parTransId="{BBFDDB91-C231-483D-8BF8-4F5DA399D998}" sibTransId="{6F979343-3A15-401A-AA54-5E9A94B16F2C}"/>
    <dgm:cxn modelId="{E643A7AD-60D4-42F7-9F15-53FC0AD2FA4D}" srcId="{C2EBC928-B5AF-45DD-9BA8-C8AA7FD57FB7}" destId="{D9F23122-95DF-49D9-BD41-D987F6015CD6}" srcOrd="1" destOrd="0" parTransId="{0F063489-45AB-4CB7-BF7B-23CF6BB62563}" sibTransId="{CD767050-9182-49DA-AE76-E3F37EE6091B}"/>
    <dgm:cxn modelId="{F3C1A4B4-70A7-4557-ABA7-D9336F97CE1A}" srcId="{2393FC68-AB08-427F-982D-FE1BFB43B686}" destId="{69D5374C-E67D-4E0F-9552-AAC3087E2610}" srcOrd="4" destOrd="0" parTransId="{8B686B5F-7EB1-417E-BF82-5FBE2ACEDFAD}" sibTransId="{8BA518BC-453B-4139-AF1B-3AA4598160B5}"/>
    <dgm:cxn modelId="{07689DB8-22B2-4438-A548-22C15D34C5CD}" srcId="{2393FC68-AB08-427F-982D-FE1BFB43B686}" destId="{6A84C378-89B4-4347-BEB4-A79546964DCE}" srcOrd="6" destOrd="0" parTransId="{A0FBAA8E-9C76-40DD-BFD6-0DE9A1011B0C}" sibTransId="{519A691A-FAC2-45A4-A455-26D3C683CCE5}"/>
    <dgm:cxn modelId="{2C4546C2-01C8-4D2F-BF8F-EA3F1ED03D20}" srcId="{20C05315-1A0F-44D8-86DE-8D4B2616A51D}" destId="{3E1265A7-43A0-4DEB-8C47-10B416F43064}" srcOrd="1" destOrd="0" parTransId="{D5B25CE9-38A5-4AF6-9E33-F07BFD54DC8B}" sibTransId="{9C41F4EA-DF03-4305-B798-AFAC3F6A79E9}"/>
    <dgm:cxn modelId="{EA33D4C3-397B-4D9F-B7F1-69B0E98866FD}" srcId="{56406A71-4A21-41C7-ADD2-66F86E745981}" destId="{2393FC68-AB08-427F-982D-FE1BFB43B686}" srcOrd="1" destOrd="0" parTransId="{6F12A119-897A-470E-A0AD-5CBC4E6C7E63}" sibTransId="{950BE137-B8AE-4E37-9CDF-E8265413C508}"/>
    <dgm:cxn modelId="{DC1643C4-A626-42CE-85A2-350A1ECC3EB1}" srcId="{20C05315-1A0F-44D8-86DE-8D4B2616A51D}" destId="{6190E858-47E4-429F-AF34-DB5EC0B14102}" srcOrd="3" destOrd="0" parTransId="{B9F7BA1A-B1A3-4565-B92E-C6D30E91C740}" sibTransId="{13F5DCA9-51E7-4F4F-9A61-23D0A7E1C0CB}"/>
    <dgm:cxn modelId="{52D01EC9-9E92-418B-B070-EE6F22E0CA60}" type="presOf" srcId="{20C05315-1A0F-44D8-86DE-8D4B2616A51D}" destId="{A17B1919-1AC9-4AB1-8C33-A6F539A72822}" srcOrd="0" destOrd="0" presId="urn:microsoft.com/office/officeart/2005/8/layout/hList1"/>
    <dgm:cxn modelId="{4FF1AACD-9C84-4652-B6BE-278C91D57422}" srcId="{20C05315-1A0F-44D8-86DE-8D4B2616A51D}" destId="{53014E42-F73E-405B-8661-F1B1AA3F68A8}" srcOrd="2" destOrd="0" parTransId="{82DE7970-7672-4974-BA49-40CECE085723}" sibTransId="{CAB6BC83-A0E5-4B86-9D69-EE9114411B7E}"/>
    <dgm:cxn modelId="{613500CF-954F-42E7-8C07-2E7B8689FA45}" type="presOf" srcId="{C2EBC928-B5AF-45DD-9BA8-C8AA7FD57FB7}" destId="{9FF122F1-26B3-4781-B3B5-E08B8DCC02EF}" srcOrd="0" destOrd="0" presId="urn:microsoft.com/office/officeart/2005/8/layout/hList1"/>
    <dgm:cxn modelId="{5AB364D9-E5EC-476A-8C8D-21A44488191C}" srcId="{C2EBC928-B5AF-45DD-9BA8-C8AA7FD57FB7}" destId="{09FBAB2A-BE69-4CC8-8774-89C068BE98D4}" srcOrd="0" destOrd="0" parTransId="{583ADAC0-CC8F-4ADE-8831-62C8E1560A21}" sibTransId="{BB29A541-988F-4D3B-B282-D89D95FAC216}"/>
    <dgm:cxn modelId="{527099DD-D756-4B8E-88B2-878BEFE1AED8}" srcId="{56406A71-4A21-41C7-ADD2-66F86E745981}" destId="{20C05315-1A0F-44D8-86DE-8D4B2616A51D}" srcOrd="2" destOrd="0" parTransId="{28B0C928-4087-4D9E-9724-84B4AABCDF0F}" sibTransId="{69755AAD-3D14-4028-9148-F020BB833D1E}"/>
    <dgm:cxn modelId="{1FFEDEE5-6848-462F-9784-4E0DA8AD718E}" srcId="{2393FC68-AB08-427F-982D-FE1BFB43B686}" destId="{41B4D992-3CBD-459D-96AA-26531157BD99}" srcOrd="7" destOrd="0" parTransId="{FCDF2DD9-8209-4D70-910B-4BC288577FFC}" sibTransId="{9CAA9618-16E6-4A1C-902B-6446C193AA6D}"/>
    <dgm:cxn modelId="{988935EB-984A-4EB6-8B48-F663B6544F48}" srcId="{2393FC68-AB08-427F-982D-FE1BFB43B686}" destId="{49EBEBF7-BE12-4288-AB03-E6AD924B80E0}" srcOrd="1" destOrd="0" parTransId="{CDBCA5B6-988B-4C2F-9AD6-9E30EDEA3002}" sibTransId="{72E75284-ECBD-4731-B2F6-B1DE8BA68A76}"/>
    <dgm:cxn modelId="{0FA50DF8-E069-4DAC-8BA4-BC810EC573E4}" srcId="{C2EBC928-B5AF-45DD-9BA8-C8AA7FD57FB7}" destId="{3BA02CF9-3495-4A07-88D5-1AC90B4E19DA}" srcOrd="4" destOrd="0" parTransId="{A1294B4B-479D-4EA8-AE4C-490E3D04E9EC}" sibTransId="{7C6C5E84-0866-42CE-AF8A-1812637C5D6F}"/>
    <dgm:cxn modelId="{AA0B4F3E-8E94-4DC2-9E66-D71A76E3001E}" type="presParOf" srcId="{7F511331-BC5D-45B5-A211-72BAAB0EBC9F}" destId="{FD6C3E71-622D-41A0-9CC2-6737C35FF0F5}" srcOrd="0" destOrd="0" presId="urn:microsoft.com/office/officeart/2005/8/layout/hList1"/>
    <dgm:cxn modelId="{361DB0A4-815E-4B24-88C0-C4C4E0E849EB}" type="presParOf" srcId="{FD6C3E71-622D-41A0-9CC2-6737C35FF0F5}" destId="{9FF122F1-26B3-4781-B3B5-E08B8DCC02EF}" srcOrd="0" destOrd="0" presId="urn:microsoft.com/office/officeart/2005/8/layout/hList1"/>
    <dgm:cxn modelId="{00387B04-EB65-4E3E-964B-C6D494B6077A}" type="presParOf" srcId="{FD6C3E71-622D-41A0-9CC2-6737C35FF0F5}" destId="{E11DD2C3-F4ED-45EC-A86D-AFDD369D1C72}" srcOrd="1" destOrd="0" presId="urn:microsoft.com/office/officeart/2005/8/layout/hList1"/>
    <dgm:cxn modelId="{5D18A3DE-4BAD-4943-B3F3-398EA0CA4D83}" type="presParOf" srcId="{7F511331-BC5D-45B5-A211-72BAAB0EBC9F}" destId="{081B1D36-8E3E-4E7A-B0C0-6294B02B9661}" srcOrd="1" destOrd="0" presId="urn:microsoft.com/office/officeart/2005/8/layout/hList1"/>
    <dgm:cxn modelId="{F98C9889-BA17-4C1E-8394-FAC7501FE571}" type="presParOf" srcId="{7F511331-BC5D-45B5-A211-72BAAB0EBC9F}" destId="{7DAD9976-6B04-4A38-9D22-BFC6A1FBD879}" srcOrd="2" destOrd="0" presId="urn:microsoft.com/office/officeart/2005/8/layout/hList1"/>
    <dgm:cxn modelId="{131F819B-2107-4FFA-8B64-0B9F36B41438}" type="presParOf" srcId="{7DAD9976-6B04-4A38-9D22-BFC6A1FBD879}" destId="{5EBBFF36-4166-4574-BCA2-EF30D70340BF}" srcOrd="0" destOrd="0" presId="urn:microsoft.com/office/officeart/2005/8/layout/hList1"/>
    <dgm:cxn modelId="{6EA238AA-4ACF-4F11-98E2-754167582F9C}" type="presParOf" srcId="{7DAD9976-6B04-4A38-9D22-BFC6A1FBD879}" destId="{3241798A-705C-4AA7-875D-0A12F2E84E1C}" srcOrd="1" destOrd="0" presId="urn:microsoft.com/office/officeart/2005/8/layout/hList1"/>
    <dgm:cxn modelId="{4A5A3F1C-AAEB-4922-8DA4-AC83B29F24A3}" type="presParOf" srcId="{7F511331-BC5D-45B5-A211-72BAAB0EBC9F}" destId="{B764C673-7BA5-450E-BD5A-6CD77533C6BB}" srcOrd="3" destOrd="0" presId="urn:microsoft.com/office/officeart/2005/8/layout/hList1"/>
    <dgm:cxn modelId="{485FD7B8-99B7-404F-BF06-58BCA35040FA}" type="presParOf" srcId="{7F511331-BC5D-45B5-A211-72BAAB0EBC9F}" destId="{16A4AB10-F87C-4402-AEF1-A2CCD32CB04A}" srcOrd="4" destOrd="0" presId="urn:microsoft.com/office/officeart/2005/8/layout/hList1"/>
    <dgm:cxn modelId="{1CCE72B7-2718-4286-980B-B4BB41A17880}" type="presParOf" srcId="{16A4AB10-F87C-4402-AEF1-A2CCD32CB04A}" destId="{A17B1919-1AC9-4AB1-8C33-A6F539A72822}" srcOrd="0" destOrd="0" presId="urn:microsoft.com/office/officeart/2005/8/layout/hList1"/>
    <dgm:cxn modelId="{86F0E613-7742-43A2-9423-A597350235C2}" type="presParOf" srcId="{16A4AB10-F87C-4402-AEF1-A2CCD32CB04A}" destId="{09249B2B-689E-4F10-B906-E3CDB5569C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316CE-8698-44A3-AA07-8949975E0D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A2EAEA-79D6-48F0-96BB-0D036D004BF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Koulun tehtävä on tukea oppilaiden koulunkäyntikykyä yhdessä muiden ammattilaisten ja huoltajien kanssa.</a:t>
          </a:r>
          <a:endParaRPr lang="en-US"/>
        </a:p>
      </dgm:t>
    </dgm:pt>
    <dgm:pt modelId="{FAE62312-25D3-4E80-BA3A-6211DC187166}" type="parTrans" cxnId="{805B827A-4186-4853-855E-65BEE09DF6D6}">
      <dgm:prSet/>
      <dgm:spPr/>
      <dgm:t>
        <a:bodyPr/>
        <a:lstStyle/>
        <a:p>
          <a:endParaRPr lang="en-US"/>
        </a:p>
      </dgm:t>
    </dgm:pt>
    <dgm:pt modelId="{6968E777-4D42-41E0-B7E9-31C15219F25E}" type="sibTrans" cxnId="{805B827A-4186-4853-855E-65BEE09DF6D6}">
      <dgm:prSet/>
      <dgm:spPr/>
      <dgm:t>
        <a:bodyPr/>
        <a:lstStyle/>
        <a:p>
          <a:endParaRPr lang="en-US"/>
        </a:p>
      </dgm:t>
    </dgm:pt>
    <dgm:pt modelId="{9FE36132-DEE5-41CC-9F99-0B52E8B75BF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Opettajat ja muut ammattilaiset voivat osaltaan tukea kouluun kiinnittymistä panostamalla oppilaiden hyvinvointiin ja yhteisöllisyyteen.</a:t>
          </a:r>
          <a:endParaRPr lang="en-US"/>
        </a:p>
      </dgm:t>
    </dgm:pt>
    <dgm:pt modelId="{9FD42A5F-74A7-4A6E-9B88-9680767303D7}" type="parTrans" cxnId="{500AC6DF-A0EE-4B58-88F8-147FCC7C678C}">
      <dgm:prSet/>
      <dgm:spPr/>
      <dgm:t>
        <a:bodyPr/>
        <a:lstStyle/>
        <a:p>
          <a:endParaRPr lang="en-US"/>
        </a:p>
      </dgm:t>
    </dgm:pt>
    <dgm:pt modelId="{AC0FD062-2AB2-4135-B87E-727963C3182D}" type="sibTrans" cxnId="{500AC6DF-A0EE-4B58-88F8-147FCC7C678C}">
      <dgm:prSet/>
      <dgm:spPr/>
      <dgm:t>
        <a:bodyPr/>
        <a:lstStyle/>
        <a:p>
          <a:endParaRPr lang="en-US"/>
        </a:p>
      </dgm:t>
    </dgm:pt>
    <dgm:pt modelId="{05F030C1-0D25-41A2-9CCA-9227C7D1FB41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Pitkittyneitä koulupoissaoloja ehkäistään kodin ja koulun välisellä kasvatuskumppanuudella.</a:t>
          </a:r>
          <a:endParaRPr lang="en-US"/>
        </a:p>
      </dgm:t>
    </dgm:pt>
    <dgm:pt modelId="{ED0B29ED-AFDF-4CA6-BC77-43C940E4664A}" type="parTrans" cxnId="{C0A3AC6C-BDF6-4E50-B1E8-AD369C55F145}">
      <dgm:prSet/>
      <dgm:spPr/>
      <dgm:t>
        <a:bodyPr/>
        <a:lstStyle/>
        <a:p>
          <a:endParaRPr lang="en-US"/>
        </a:p>
      </dgm:t>
    </dgm:pt>
    <dgm:pt modelId="{17C16D9E-DF83-4318-AC05-51B9BE474A8F}" type="sibTrans" cxnId="{C0A3AC6C-BDF6-4E50-B1E8-AD369C55F145}">
      <dgm:prSet/>
      <dgm:spPr/>
      <dgm:t>
        <a:bodyPr/>
        <a:lstStyle/>
        <a:p>
          <a:endParaRPr lang="en-US"/>
        </a:p>
      </dgm:t>
    </dgm:pt>
    <dgm:pt modelId="{108202FF-41A5-4749-8A47-A36217F32754}" type="pres">
      <dgm:prSet presAssocID="{BBA316CE-8698-44A3-AA07-8949975E0DD8}" presName="root" presStyleCnt="0">
        <dgm:presLayoutVars>
          <dgm:dir/>
          <dgm:resizeHandles val="exact"/>
        </dgm:presLayoutVars>
      </dgm:prSet>
      <dgm:spPr/>
    </dgm:pt>
    <dgm:pt modelId="{410CE3AD-E144-404F-AA92-6964B9215701}" type="pres">
      <dgm:prSet presAssocID="{C4A2EAEA-79D6-48F0-96BB-0D036D004BF9}" presName="compNode" presStyleCnt="0"/>
      <dgm:spPr/>
    </dgm:pt>
    <dgm:pt modelId="{F1807860-2A6A-45FD-9FDE-59726990BF0A}" type="pres">
      <dgm:prSet presAssocID="{C4A2EAEA-79D6-48F0-96BB-0D036D004BF9}" presName="bgRect" presStyleLbl="bgShp" presStyleIdx="0" presStyleCnt="3"/>
      <dgm:spPr/>
    </dgm:pt>
    <dgm:pt modelId="{D261E807-7726-4440-82BD-241D90805A3D}" type="pres">
      <dgm:prSet presAssocID="{C4A2EAEA-79D6-48F0-96BB-0D036D004B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5081EB29-6E4D-4CCC-808C-6A66E56A36D5}" type="pres">
      <dgm:prSet presAssocID="{C4A2EAEA-79D6-48F0-96BB-0D036D004BF9}" presName="spaceRect" presStyleCnt="0"/>
      <dgm:spPr/>
    </dgm:pt>
    <dgm:pt modelId="{91D46E56-3AA6-4BF3-9093-D79DAF4817CE}" type="pres">
      <dgm:prSet presAssocID="{C4A2EAEA-79D6-48F0-96BB-0D036D004BF9}" presName="parTx" presStyleLbl="revTx" presStyleIdx="0" presStyleCnt="3">
        <dgm:presLayoutVars>
          <dgm:chMax val="0"/>
          <dgm:chPref val="0"/>
        </dgm:presLayoutVars>
      </dgm:prSet>
      <dgm:spPr/>
    </dgm:pt>
    <dgm:pt modelId="{4D9EA678-07E1-44FE-BCE3-F2AE9B56891F}" type="pres">
      <dgm:prSet presAssocID="{6968E777-4D42-41E0-B7E9-31C15219F25E}" presName="sibTrans" presStyleCnt="0"/>
      <dgm:spPr/>
    </dgm:pt>
    <dgm:pt modelId="{513A1F63-FC78-4871-A29F-9D80E03F202D}" type="pres">
      <dgm:prSet presAssocID="{9FE36132-DEE5-41CC-9F99-0B52E8B75BF6}" presName="compNode" presStyleCnt="0"/>
      <dgm:spPr/>
    </dgm:pt>
    <dgm:pt modelId="{AFCEFD72-0A76-4CC8-8FC7-3D42D79241CF}" type="pres">
      <dgm:prSet presAssocID="{9FE36132-DEE5-41CC-9F99-0B52E8B75BF6}" presName="bgRect" presStyleLbl="bgShp" presStyleIdx="1" presStyleCnt="3"/>
      <dgm:spPr/>
    </dgm:pt>
    <dgm:pt modelId="{41B12E2A-BBFB-41BB-90E3-49BC92F7ADB2}" type="pres">
      <dgm:prSet presAssocID="{9FE36132-DEE5-41CC-9F99-0B52E8B75B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ysymykset"/>
        </a:ext>
      </dgm:extLst>
    </dgm:pt>
    <dgm:pt modelId="{B2AB486B-F3B9-4FC4-983D-CA491878DCFA}" type="pres">
      <dgm:prSet presAssocID="{9FE36132-DEE5-41CC-9F99-0B52E8B75BF6}" presName="spaceRect" presStyleCnt="0"/>
      <dgm:spPr/>
    </dgm:pt>
    <dgm:pt modelId="{2D6D1499-45AC-4E7B-8B76-8B9C998941D5}" type="pres">
      <dgm:prSet presAssocID="{9FE36132-DEE5-41CC-9F99-0B52E8B75BF6}" presName="parTx" presStyleLbl="revTx" presStyleIdx="1" presStyleCnt="3">
        <dgm:presLayoutVars>
          <dgm:chMax val="0"/>
          <dgm:chPref val="0"/>
        </dgm:presLayoutVars>
      </dgm:prSet>
      <dgm:spPr/>
    </dgm:pt>
    <dgm:pt modelId="{D71844CE-AB9E-4322-9965-6EF42BAF1BC2}" type="pres">
      <dgm:prSet presAssocID="{AC0FD062-2AB2-4135-B87E-727963C3182D}" presName="sibTrans" presStyleCnt="0"/>
      <dgm:spPr/>
    </dgm:pt>
    <dgm:pt modelId="{56882253-B6C5-4DCE-94D3-185188E47752}" type="pres">
      <dgm:prSet presAssocID="{05F030C1-0D25-41A2-9CCA-9227C7D1FB41}" presName="compNode" presStyleCnt="0"/>
      <dgm:spPr/>
    </dgm:pt>
    <dgm:pt modelId="{324E6B27-6591-4E14-818D-D3B735A88A08}" type="pres">
      <dgm:prSet presAssocID="{05F030C1-0D25-41A2-9CCA-9227C7D1FB41}" presName="bgRect" presStyleLbl="bgShp" presStyleIdx="2" presStyleCnt="3"/>
      <dgm:spPr/>
    </dgm:pt>
    <dgm:pt modelId="{B3B9CC82-EC29-4B00-8571-CE07E5228E43}" type="pres">
      <dgm:prSet presAssocID="{05F030C1-0D25-41A2-9CCA-9227C7D1FB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i"/>
        </a:ext>
      </dgm:extLst>
    </dgm:pt>
    <dgm:pt modelId="{F6412AE0-2DF8-49C2-A23D-C98D8CD514A7}" type="pres">
      <dgm:prSet presAssocID="{05F030C1-0D25-41A2-9CCA-9227C7D1FB41}" presName="spaceRect" presStyleCnt="0"/>
      <dgm:spPr/>
    </dgm:pt>
    <dgm:pt modelId="{53EF9F36-D6FB-40A0-B1A6-6BA5AEACE2AA}" type="pres">
      <dgm:prSet presAssocID="{05F030C1-0D25-41A2-9CCA-9227C7D1FB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A3AC6C-BDF6-4E50-B1E8-AD369C55F145}" srcId="{BBA316CE-8698-44A3-AA07-8949975E0DD8}" destId="{05F030C1-0D25-41A2-9CCA-9227C7D1FB41}" srcOrd="2" destOrd="0" parTransId="{ED0B29ED-AFDF-4CA6-BC77-43C940E4664A}" sibTransId="{17C16D9E-DF83-4318-AC05-51B9BE474A8F}"/>
    <dgm:cxn modelId="{A2FF0A4F-5444-4A73-8DDD-6DB64BF6F2E3}" type="presOf" srcId="{C4A2EAEA-79D6-48F0-96BB-0D036D004BF9}" destId="{91D46E56-3AA6-4BF3-9093-D79DAF4817CE}" srcOrd="0" destOrd="0" presId="urn:microsoft.com/office/officeart/2018/2/layout/IconVerticalSolidList"/>
    <dgm:cxn modelId="{805B827A-4186-4853-855E-65BEE09DF6D6}" srcId="{BBA316CE-8698-44A3-AA07-8949975E0DD8}" destId="{C4A2EAEA-79D6-48F0-96BB-0D036D004BF9}" srcOrd="0" destOrd="0" parTransId="{FAE62312-25D3-4E80-BA3A-6211DC187166}" sibTransId="{6968E777-4D42-41E0-B7E9-31C15219F25E}"/>
    <dgm:cxn modelId="{1343719E-ECDF-4AA3-A420-B7980266ABC6}" type="presOf" srcId="{05F030C1-0D25-41A2-9CCA-9227C7D1FB41}" destId="{53EF9F36-D6FB-40A0-B1A6-6BA5AEACE2AA}" srcOrd="0" destOrd="0" presId="urn:microsoft.com/office/officeart/2018/2/layout/IconVerticalSolidList"/>
    <dgm:cxn modelId="{9EFCDBA8-9FBC-40AD-AAB2-F5EB72E93629}" type="presOf" srcId="{BBA316CE-8698-44A3-AA07-8949975E0DD8}" destId="{108202FF-41A5-4749-8A47-A36217F32754}" srcOrd="0" destOrd="0" presId="urn:microsoft.com/office/officeart/2018/2/layout/IconVerticalSolidList"/>
    <dgm:cxn modelId="{358036CE-A227-437E-B6AE-D9B288FCCAA9}" type="presOf" srcId="{9FE36132-DEE5-41CC-9F99-0B52E8B75BF6}" destId="{2D6D1499-45AC-4E7B-8B76-8B9C998941D5}" srcOrd="0" destOrd="0" presId="urn:microsoft.com/office/officeart/2018/2/layout/IconVerticalSolidList"/>
    <dgm:cxn modelId="{500AC6DF-A0EE-4B58-88F8-147FCC7C678C}" srcId="{BBA316CE-8698-44A3-AA07-8949975E0DD8}" destId="{9FE36132-DEE5-41CC-9F99-0B52E8B75BF6}" srcOrd="1" destOrd="0" parTransId="{9FD42A5F-74A7-4A6E-9B88-9680767303D7}" sibTransId="{AC0FD062-2AB2-4135-B87E-727963C3182D}"/>
    <dgm:cxn modelId="{9A67ED7C-3C99-4035-B16E-229F3A78A820}" type="presParOf" srcId="{108202FF-41A5-4749-8A47-A36217F32754}" destId="{410CE3AD-E144-404F-AA92-6964B9215701}" srcOrd="0" destOrd="0" presId="urn:microsoft.com/office/officeart/2018/2/layout/IconVerticalSolidList"/>
    <dgm:cxn modelId="{23CB2570-621A-4522-92EF-C19284BCABB6}" type="presParOf" srcId="{410CE3AD-E144-404F-AA92-6964B9215701}" destId="{F1807860-2A6A-45FD-9FDE-59726990BF0A}" srcOrd="0" destOrd="0" presId="urn:microsoft.com/office/officeart/2018/2/layout/IconVerticalSolidList"/>
    <dgm:cxn modelId="{DFF826A1-14EF-4075-B3C9-9F579474A0E8}" type="presParOf" srcId="{410CE3AD-E144-404F-AA92-6964B9215701}" destId="{D261E807-7726-4440-82BD-241D90805A3D}" srcOrd="1" destOrd="0" presId="urn:microsoft.com/office/officeart/2018/2/layout/IconVerticalSolidList"/>
    <dgm:cxn modelId="{7DC61E3C-070C-4EEE-A9D9-D2C32E3D2073}" type="presParOf" srcId="{410CE3AD-E144-404F-AA92-6964B9215701}" destId="{5081EB29-6E4D-4CCC-808C-6A66E56A36D5}" srcOrd="2" destOrd="0" presId="urn:microsoft.com/office/officeart/2018/2/layout/IconVerticalSolidList"/>
    <dgm:cxn modelId="{B6019841-A6C2-4086-A855-2BB9583D55CF}" type="presParOf" srcId="{410CE3AD-E144-404F-AA92-6964B9215701}" destId="{91D46E56-3AA6-4BF3-9093-D79DAF4817CE}" srcOrd="3" destOrd="0" presId="urn:microsoft.com/office/officeart/2018/2/layout/IconVerticalSolidList"/>
    <dgm:cxn modelId="{14E969FE-0899-456C-8B84-A1796F5C41BB}" type="presParOf" srcId="{108202FF-41A5-4749-8A47-A36217F32754}" destId="{4D9EA678-07E1-44FE-BCE3-F2AE9B56891F}" srcOrd="1" destOrd="0" presId="urn:microsoft.com/office/officeart/2018/2/layout/IconVerticalSolidList"/>
    <dgm:cxn modelId="{695D21C5-F396-4E36-95FD-860F0B2E413D}" type="presParOf" srcId="{108202FF-41A5-4749-8A47-A36217F32754}" destId="{513A1F63-FC78-4871-A29F-9D80E03F202D}" srcOrd="2" destOrd="0" presId="urn:microsoft.com/office/officeart/2018/2/layout/IconVerticalSolidList"/>
    <dgm:cxn modelId="{61066483-7C21-4A83-A038-52111F050DFF}" type="presParOf" srcId="{513A1F63-FC78-4871-A29F-9D80E03F202D}" destId="{AFCEFD72-0A76-4CC8-8FC7-3D42D79241CF}" srcOrd="0" destOrd="0" presId="urn:microsoft.com/office/officeart/2018/2/layout/IconVerticalSolidList"/>
    <dgm:cxn modelId="{265864C1-AC0E-4600-84D1-7FCD70B17D03}" type="presParOf" srcId="{513A1F63-FC78-4871-A29F-9D80E03F202D}" destId="{41B12E2A-BBFB-41BB-90E3-49BC92F7ADB2}" srcOrd="1" destOrd="0" presId="urn:microsoft.com/office/officeart/2018/2/layout/IconVerticalSolidList"/>
    <dgm:cxn modelId="{7FC1779F-9972-4346-88A8-9AC02BEE35A0}" type="presParOf" srcId="{513A1F63-FC78-4871-A29F-9D80E03F202D}" destId="{B2AB486B-F3B9-4FC4-983D-CA491878DCFA}" srcOrd="2" destOrd="0" presId="urn:microsoft.com/office/officeart/2018/2/layout/IconVerticalSolidList"/>
    <dgm:cxn modelId="{FCDC4561-4846-4AE0-B489-05BDE97AFDFD}" type="presParOf" srcId="{513A1F63-FC78-4871-A29F-9D80E03F202D}" destId="{2D6D1499-45AC-4E7B-8B76-8B9C998941D5}" srcOrd="3" destOrd="0" presId="urn:microsoft.com/office/officeart/2018/2/layout/IconVerticalSolidList"/>
    <dgm:cxn modelId="{DEF9707A-5639-4FC0-B1C3-82036846457A}" type="presParOf" srcId="{108202FF-41A5-4749-8A47-A36217F32754}" destId="{D71844CE-AB9E-4322-9965-6EF42BAF1BC2}" srcOrd="3" destOrd="0" presId="urn:microsoft.com/office/officeart/2018/2/layout/IconVerticalSolidList"/>
    <dgm:cxn modelId="{5E655BE9-7C03-4CA5-8D36-97137E3063E5}" type="presParOf" srcId="{108202FF-41A5-4749-8A47-A36217F32754}" destId="{56882253-B6C5-4DCE-94D3-185188E47752}" srcOrd="4" destOrd="0" presId="urn:microsoft.com/office/officeart/2018/2/layout/IconVerticalSolidList"/>
    <dgm:cxn modelId="{389775ED-3457-4A77-99CD-9A34863B1586}" type="presParOf" srcId="{56882253-B6C5-4DCE-94D3-185188E47752}" destId="{324E6B27-6591-4E14-818D-D3B735A88A08}" srcOrd="0" destOrd="0" presId="urn:microsoft.com/office/officeart/2018/2/layout/IconVerticalSolidList"/>
    <dgm:cxn modelId="{8F6931E6-B27B-4259-B016-82AC82D00BEC}" type="presParOf" srcId="{56882253-B6C5-4DCE-94D3-185188E47752}" destId="{B3B9CC82-EC29-4B00-8571-CE07E5228E43}" srcOrd="1" destOrd="0" presId="urn:microsoft.com/office/officeart/2018/2/layout/IconVerticalSolidList"/>
    <dgm:cxn modelId="{18616276-6728-4D1C-AEEB-2C769CD7B0A7}" type="presParOf" srcId="{56882253-B6C5-4DCE-94D3-185188E47752}" destId="{F6412AE0-2DF8-49C2-A23D-C98D8CD514A7}" srcOrd="2" destOrd="0" presId="urn:microsoft.com/office/officeart/2018/2/layout/IconVerticalSolidList"/>
    <dgm:cxn modelId="{EF01FC0C-345D-497E-86A3-BCD82DB9536E}" type="presParOf" srcId="{56882253-B6C5-4DCE-94D3-185188E47752}" destId="{53EF9F36-D6FB-40A0-B1A6-6BA5AEACE2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21845-3EFE-4EF5-BC25-55D63E24C96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556CB9BD-A2EF-4627-AAF2-30333707F24F}">
      <dgm:prSet phldrT="[Teksti]"/>
      <dgm:spPr/>
      <dgm:t>
        <a:bodyPr/>
        <a:lstStyle/>
        <a:p>
          <a:r>
            <a:rPr lang="fi-FI"/>
            <a:t>Koulun olosuhteet</a:t>
          </a:r>
        </a:p>
      </dgm:t>
    </dgm:pt>
    <dgm:pt modelId="{3EE4AF6B-7492-4C3B-AEF5-FCC98172916F}" type="parTrans" cxnId="{E8BA6A2E-6E15-4EFF-BF82-79D1E8FEABD0}">
      <dgm:prSet/>
      <dgm:spPr/>
      <dgm:t>
        <a:bodyPr/>
        <a:lstStyle/>
        <a:p>
          <a:endParaRPr lang="fi-FI"/>
        </a:p>
      </dgm:t>
    </dgm:pt>
    <dgm:pt modelId="{3D58A27E-D739-417E-9B3D-FEABD5936957}" type="sibTrans" cxnId="{E8BA6A2E-6E15-4EFF-BF82-79D1E8FEABD0}">
      <dgm:prSet/>
      <dgm:spPr/>
      <dgm:t>
        <a:bodyPr/>
        <a:lstStyle/>
        <a:p>
          <a:endParaRPr lang="fi-FI"/>
        </a:p>
      </dgm:t>
    </dgm:pt>
    <dgm:pt modelId="{1C9BAC88-CFD6-4E28-9245-80A897B1DDE8}">
      <dgm:prSet phldrT="[Teksti]"/>
      <dgm:spPr/>
      <dgm:t>
        <a:bodyPr/>
        <a:lstStyle/>
        <a:p>
          <a:r>
            <a:rPr lang="fi-FI"/>
            <a:t>Koulun fyysiset olosuhteet</a:t>
          </a:r>
        </a:p>
      </dgm:t>
    </dgm:pt>
    <dgm:pt modelId="{EBF9A5F5-F1AB-4171-83C8-4481833B6B17}" type="parTrans" cxnId="{EAA4DB52-540D-4BE6-AE9B-26AF894118E9}">
      <dgm:prSet/>
      <dgm:spPr/>
      <dgm:t>
        <a:bodyPr/>
        <a:lstStyle/>
        <a:p>
          <a:endParaRPr lang="fi-FI"/>
        </a:p>
      </dgm:t>
    </dgm:pt>
    <dgm:pt modelId="{1809AE59-FBD9-4F84-B6E2-469C219ACE21}" type="sibTrans" cxnId="{EAA4DB52-540D-4BE6-AE9B-26AF894118E9}">
      <dgm:prSet/>
      <dgm:spPr/>
      <dgm:t>
        <a:bodyPr/>
        <a:lstStyle/>
        <a:p>
          <a:endParaRPr lang="fi-FI"/>
        </a:p>
      </dgm:t>
    </dgm:pt>
    <dgm:pt modelId="{ABE581FE-BAE4-4437-AA7B-AB3666EFB0D6}">
      <dgm:prSet phldrT="[Teksti]"/>
      <dgm:spPr/>
      <dgm:t>
        <a:bodyPr/>
        <a:lstStyle/>
        <a:p>
          <a:r>
            <a:rPr lang="fi-FI"/>
            <a:t>Sosiaaliset suhteet koulussa</a:t>
          </a:r>
        </a:p>
      </dgm:t>
    </dgm:pt>
    <dgm:pt modelId="{B4E9DCEB-F7FE-4B7E-9D54-FD5277041AF1}" type="parTrans" cxnId="{A93BF6A9-A914-4F43-B290-CCAA9D36F8D0}">
      <dgm:prSet/>
      <dgm:spPr/>
      <dgm:t>
        <a:bodyPr/>
        <a:lstStyle/>
        <a:p>
          <a:endParaRPr lang="fi-FI"/>
        </a:p>
      </dgm:t>
    </dgm:pt>
    <dgm:pt modelId="{561C1BFD-932F-4132-B001-8B50A2A931C0}" type="sibTrans" cxnId="{A93BF6A9-A914-4F43-B290-CCAA9D36F8D0}">
      <dgm:prSet/>
      <dgm:spPr/>
      <dgm:t>
        <a:bodyPr/>
        <a:lstStyle/>
        <a:p>
          <a:endParaRPr lang="fi-FI"/>
        </a:p>
      </dgm:t>
    </dgm:pt>
    <dgm:pt modelId="{06F571C0-45DD-45C3-A7E6-35DF08329D04}">
      <dgm:prSet phldrT="[Teksti]"/>
      <dgm:spPr/>
      <dgm:t>
        <a:bodyPr/>
        <a:lstStyle/>
        <a:p>
          <a:r>
            <a:rPr lang="fi-FI"/>
            <a:t>Oppimisilmapiiri</a:t>
          </a:r>
        </a:p>
      </dgm:t>
    </dgm:pt>
    <dgm:pt modelId="{EF0552DE-5E17-45FC-A3D7-ACCD68E10BAC}" type="parTrans" cxnId="{84577A08-5A45-45D8-8A94-A4B1D8B426B6}">
      <dgm:prSet/>
      <dgm:spPr/>
      <dgm:t>
        <a:bodyPr/>
        <a:lstStyle/>
        <a:p>
          <a:endParaRPr lang="fi-FI"/>
        </a:p>
      </dgm:t>
    </dgm:pt>
    <dgm:pt modelId="{ADCF1A82-00EE-42CB-A308-E7E29DF45E5C}" type="sibTrans" cxnId="{84577A08-5A45-45D8-8A94-A4B1D8B426B6}">
      <dgm:prSet/>
      <dgm:spPr/>
      <dgm:t>
        <a:bodyPr/>
        <a:lstStyle/>
        <a:p>
          <a:endParaRPr lang="fi-FI"/>
        </a:p>
      </dgm:t>
    </dgm:pt>
    <dgm:pt modelId="{EB99A349-D54E-4E97-AE64-30440DCE0AF1}">
      <dgm:prSet phldrT="[Teksti]"/>
      <dgm:spPr/>
      <dgm:t>
        <a:bodyPr/>
        <a:lstStyle/>
        <a:p>
          <a:r>
            <a:rPr lang="fi-FI"/>
            <a:t>Mahdollisuudet itsensä toteuttamiseen</a:t>
          </a:r>
        </a:p>
      </dgm:t>
    </dgm:pt>
    <dgm:pt modelId="{1EBF7DB2-9901-47F1-84CE-3E9F2DECA4E2}" type="parTrans" cxnId="{B24C9E82-DF3F-49DC-9C78-6C402315C54F}">
      <dgm:prSet/>
      <dgm:spPr/>
      <dgm:t>
        <a:bodyPr/>
        <a:lstStyle/>
        <a:p>
          <a:endParaRPr lang="fi-FI"/>
        </a:p>
      </dgm:t>
    </dgm:pt>
    <dgm:pt modelId="{A6CD0317-84A7-4EDE-B524-C3E05A869C92}" type="sibTrans" cxnId="{B24C9E82-DF3F-49DC-9C78-6C402315C54F}">
      <dgm:prSet/>
      <dgm:spPr/>
      <dgm:t>
        <a:bodyPr/>
        <a:lstStyle/>
        <a:p>
          <a:endParaRPr lang="fi-FI"/>
        </a:p>
      </dgm:t>
    </dgm:pt>
    <dgm:pt modelId="{132872C8-56FF-411A-8BCA-4234F71CDAF4}">
      <dgm:prSet phldrT="[Teksti]"/>
      <dgm:spPr/>
      <dgm:t>
        <a:bodyPr/>
        <a:lstStyle/>
        <a:p>
          <a:r>
            <a:rPr lang="fi-FI"/>
            <a:t>Oppilaan arvostaminen</a:t>
          </a:r>
        </a:p>
      </dgm:t>
    </dgm:pt>
    <dgm:pt modelId="{19EBB6EA-595D-4D2D-B033-95460EE983B0}" type="parTrans" cxnId="{C2DBF94B-79C6-4415-8A6B-104C51FAA108}">
      <dgm:prSet/>
      <dgm:spPr/>
      <dgm:t>
        <a:bodyPr/>
        <a:lstStyle/>
        <a:p>
          <a:endParaRPr lang="fi-FI"/>
        </a:p>
      </dgm:t>
    </dgm:pt>
    <dgm:pt modelId="{645F86A5-05C4-47FA-97D3-189693272191}" type="sibTrans" cxnId="{C2DBF94B-79C6-4415-8A6B-104C51FAA108}">
      <dgm:prSet/>
      <dgm:spPr/>
      <dgm:t>
        <a:bodyPr/>
        <a:lstStyle/>
        <a:p>
          <a:endParaRPr lang="fi-FI"/>
        </a:p>
      </dgm:t>
    </dgm:pt>
    <dgm:pt modelId="{FA51CF7A-6ACB-472C-B869-30485F3556E1}">
      <dgm:prSet phldrT="[Teksti]"/>
      <dgm:spPr/>
      <dgm:t>
        <a:bodyPr/>
        <a:lstStyle/>
        <a:p>
          <a:r>
            <a:rPr lang="fi-FI"/>
            <a:t>Terveydentila</a:t>
          </a:r>
        </a:p>
      </dgm:t>
    </dgm:pt>
    <dgm:pt modelId="{199DDD39-A7F2-43E0-96E1-3119CB1C4DAC}" type="parTrans" cxnId="{89B1329D-011F-47C9-9C26-E1F25A652948}">
      <dgm:prSet/>
      <dgm:spPr/>
      <dgm:t>
        <a:bodyPr/>
        <a:lstStyle/>
        <a:p>
          <a:endParaRPr lang="fi-FI"/>
        </a:p>
      </dgm:t>
    </dgm:pt>
    <dgm:pt modelId="{6C966965-B199-48A9-B817-E2AE62FCDF90}" type="sibTrans" cxnId="{89B1329D-011F-47C9-9C26-E1F25A652948}">
      <dgm:prSet/>
      <dgm:spPr/>
      <dgm:t>
        <a:bodyPr/>
        <a:lstStyle/>
        <a:p>
          <a:endParaRPr lang="fi-FI"/>
        </a:p>
      </dgm:t>
    </dgm:pt>
    <dgm:pt modelId="{EB7296BA-1AEE-42D4-86DE-C58742AD9975}">
      <dgm:prSet/>
      <dgm:spPr/>
      <dgm:t>
        <a:bodyPr/>
        <a:lstStyle/>
        <a:p>
          <a:r>
            <a:rPr lang="fi-FI"/>
            <a:t>Viihtyisyys</a:t>
          </a:r>
        </a:p>
      </dgm:t>
    </dgm:pt>
    <dgm:pt modelId="{633435C7-4013-448C-A919-0C150DFB08F5}" type="parTrans" cxnId="{ECB36D37-B2A5-4C7A-BFD5-4B5C2EF3643F}">
      <dgm:prSet/>
      <dgm:spPr/>
      <dgm:t>
        <a:bodyPr/>
        <a:lstStyle/>
        <a:p>
          <a:endParaRPr lang="fi-FI"/>
        </a:p>
      </dgm:t>
    </dgm:pt>
    <dgm:pt modelId="{E9498C7E-989C-46BB-AF05-2955A1DA112A}" type="sibTrans" cxnId="{ECB36D37-B2A5-4C7A-BFD5-4B5C2EF3643F}">
      <dgm:prSet/>
      <dgm:spPr/>
      <dgm:t>
        <a:bodyPr/>
        <a:lstStyle/>
        <a:p>
          <a:endParaRPr lang="fi-FI"/>
        </a:p>
      </dgm:t>
    </dgm:pt>
    <dgm:pt modelId="{B29B5F3D-7BA5-43E6-A00B-C4B5885D22DE}">
      <dgm:prSet/>
      <dgm:spPr/>
      <dgm:t>
        <a:bodyPr/>
        <a:lstStyle/>
        <a:p>
          <a:r>
            <a:rPr lang="fi-FI"/>
            <a:t>Opetuksen järjestelyt</a:t>
          </a:r>
        </a:p>
      </dgm:t>
    </dgm:pt>
    <dgm:pt modelId="{A784403C-697A-4E82-A032-92BD7CFEE6CE}" type="parTrans" cxnId="{E17F2761-C368-409B-867D-2DA055FAFB8A}">
      <dgm:prSet/>
      <dgm:spPr/>
      <dgm:t>
        <a:bodyPr/>
        <a:lstStyle/>
        <a:p>
          <a:endParaRPr lang="fi-FI"/>
        </a:p>
      </dgm:t>
    </dgm:pt>
    <dgm:pt modelId="{55D490EF-5361-4C37-B730-59CDE3C47776}" type="sibTrans" cxnId="{E17F2761-C368-409B-867D-2DA055FAFB8A}">
      <dgm:prSet/>
      <dgm:spPr/>
      <dgm:t>
        <a:bodyPr/>
        <a:lstStyle/>
        <a:p>
          <a:endParaRPr lang="fi-FI"/>
        </a:p>
      </dgm:t>
    </dgm:pt>
    <dgm:pt modelId="{E214C0F0-9997-4696-8179-5E11B47966CC}">
      <dgm:prSet/>
      <dgm:spPr/>
      <dgm:t>
        <a:bodyPr/>
        <a:lstStyle/>
        <a:p>
          <a:r>
            <a:rPr lang="fi-FI"/>
            <a:t>Säännöt</a:t>
          </a:r>
        </a:p>
      </dgm:t>
    </dgm:pt>
    <dgm:pt modelId="{AF6B40E8-45BB-4DB7-9C84-6672E99F2101}" type="parTrans" cxnId="{0975EB58-4207-46E3-9330-94C9952F78F7}">
      <dgm:prSet/>
      <dgm:spPr/>
      <dgm:t>
        <a:bodyPr/>
        <a:lstStyle/>
        <a:p>
          <a:endParaRPr lang="fi-FI"/>
        </a:p>
      </dgm:t>
    </dgm:pt>
    <dgm:pt modelId="{46B2B419-F7F3-4973-A55C-FABC5574E791}" type="sibTrans" cxnId="{0975EB58-4207-46E3-9330-94C9952F78F7}">
      <dgm:prSet/>
      <dgm:spPr/>
      <dgm:t>
        <a:bodyPr/>
        <a:lstStyle/>
        <a:p>
          <a:endParaRPr lang="fi-FI"/>
        </a:p>
      </dgm:t>
    </dgm:pt>
    <dgm:pt modelId="{945AA773-14F6-4875-83FC-04732D9ADD61}">
      <dgm:prSet/>
      <dgm:spPr/>
      <dgm:t>
        <a:bodyPr/>
        <a:lstStyle/>
        <a:p>
          <a:r>
            <a:rPr lang="fi-FI"/>
            <a:t>Opiskeluhuoltopalvelut</a:t>
          </a:r>
        </a:p>
      </dgm:t>
    </dgm:pt>
    <dgm:pt modelId="{E0E20ED7-0FE5-41C7-8083-3015CA503708}" type="parTrans" cxnId="{1129C997-626E-4566-9A98-856EDD4E8BBC}">
      <dgm:prSet/>
      <dgm:spPr/>
      <dgm:t>
        <a:bodyPr/>
        <a:lstStyle/>
        <a:p>
          <a:endParaRPr lang="fi-FI"/>
        </a:p>
      </dgm:t>
    </dgm:pt>
    <dgm:pt modelId="{B9B75828-5FE1-4088-974F-1345070EB1AE}" type="sibTrans" cxnId="{1129C997-626E-4566-9A98-856EDD4E8BBC}">
      <dgm:prSet/>
      <dgm:spPr/>
      <dgm:t>
        <a:bodyPr/>
        <a:lstStyle/>
        <a:p>
          <a:endParaRPr lang="fi-FI"/>
        </a:p>
      </dgm:t>
    </dgm:pt>
    <dgm:pt modelId="{CC177A1A-6810-471A-BFE5-86A97794E0BF}">
      <dgm:prSet/>
      <dgm:spPr/>
      <dgm:t>
        <a:bodyPr/>
        <a:lstStyle/>
        <a:p>
          <a:r>
            <a:rPr lang="fi-FI"/>
            <a:t>Turvallisuus</a:t>
          </a:r>
        </a:p>
      </dgm:t>
    </dgm:pt>
    <dgm:pt modelId="{E4DB656E-4990-480B-8173-E4CE04373CC7}" type="parTrans" cxnId="{78B1BA0C-07A1-47E0-AE5A-287CAB274580}">
      <dgm:prSet/>
      <dgm:spPr/>
      <dgm:t>
        <a:bodyPr/>
        <a:lstStyle/>
        <a:p>
          <a:endParaRPr lang="fi-FI"/>
        </a:p>
      </dgm:t>
    </dgm:pt>
    <dgm:pt modelId="{6B35F9B0-0F16-483E-9946-A6219B1FF755}" type="sibTrans" cxnId="{78B1BA0C-07A1-47E0-AE5A-287CAB274580}">
      <dgm:prSet/>
      <dgm:spPr/>
      <dgm:t>
        <a:bodyPr/>
        <a:lstStyle/>
        <a:p>
          <a:endParaRPr lang="fi-FI"/>
        </a:p>
      </dgm:t>
    </dgm:pt>
    <dgm:pt modelId="{CEB9143D-8BD0-4627-93B0-AD2508277878}">
      <dgm:prSet/>
      <dgm:spPr/>
      <dgm:t>
        <a:bodyPr/>
        <a:lstStyle/>
        <a:p>
          <a:r>
            <a:rPr lang="fi-FI"/>
            <a:t>Kouluruokailu</a:t>
          </a:r>
        </a:p>
      </dgm:t>
    </dgm:pt>
    <dgm:pt modelId="{9C5D6812-0604-43FC-916A-FB6B376099BC}" type="parTrans" cxnId="{61F68F8C-D7E0-4082-A02E-6B7012E7F4E1}">
      <dgm:prSet/>
      <dgm:spPr/>
      <dgm:t>
        <a:bodyPr/>
        <a:lstStyle/>
        <a:p>
          <a:endParaRPr lang="fi-FI"/>
        </a:p>
      </dgm:t>
    </dgm:pt>
    <dgm:pt modelId="{04469A2A-2605-45C2-899B-AA76F1C7AD74}" type="sibTrans" cxnId="{61F68F8C-D7E0-4082-A02E-6B7012E7F4E1}">
      <dgm:prSet/>
      <dgm:spPr/>
      <dgm:t>
        <a:bodyPr/>
        <a:lstStyle/>
        <a:p>
          <a:endParaRPr lang="fi-FI"/>
        </a:p>
      </dgm:t>
    </dgm:pt>
    <dgm:pt modelId="{C1CF0EF5-BAD9-45BE-A84C-A6DD1B211862}">
      <dgm:prSet/>
      <dgm:spPr/>
      <dgm:t>
        <a:bodyPr/>
        <a:lstStyle/>
        <a:p>
          <a:r>
            <a:rPr lang="fi-FI"/>
            <a:t>Oppilaiden keskinäiset suhteet</a:t>
          </a:r>
        </a:p>
      </dgm:t>
    </dgm:pt>
    <dgm:pt modelId="{80D19644-D3EA-4FE5-A815-F3488A226C49}" type="parTrans" cxnId="{2A062528-CEBF-4F2E-8C69-D72F50AA57FC}">
      <dgm:prSet/>
      <dgm:spPr/>
      <dgm:t>
        <a:bodyPr/>
        <a:lstStyle/>
        <a:p>
          <a:endParaRPr lang="fi-FI"/>
        </a:p>
      </dgm:t>
    </dgm:pt>
    <dgm:pt modelId="{8D64BDFA-7EE9-4F4D-BF5D-386C78EF92D5}" type="sibTrans" cxnId="{2A062528-CEBF-4F2E-8C69-D72F50AA57FC}">
      <dgm:prSet/>
      <dgm:spPr/>
      <dgm:t>
        <a:bodyPr/>
        <a:lstStyle/>
        <a:p>
          <a:endParaRPr lang="fi-FI"/>
        </a:p>
      </dgm:t>
    </dgm:pt>
    <dgm:pt modelId="{2A948E96-1DA9-4A5E-BE6D-8022F99FC94C}">
      <dgm:prSet/>
      <dgm:spPr/>
      <dgm:t>
        <a:bodyPr/>
        <a:lstStyle/>
        <a:p>
          <a:r>
            <a:rPr lang="fi-FI"/>
            <a:t>Oppilaiden ja opettajien keskinäiset suhteet</a:t>
          </a:r>
        </a:p>
      </dgm:t>
    </dgm:pt>
    <dgm:pt modelId="{EF383D2C-8F87-4C00-9D3F-1C6BB7F49594}" type="parTrans" cxnId="{DF81E2DA-8962-4BF0-A212-A776A0DBA5C8}">
      <dgm:prSet/>
      <dgm:spPr/>
      <dgm:t>
        <a:bodyPr/>
        <a:lstStyle/>
        <a:p>
          <a:endParaRPr lang="fi-FI"/>
        </a:p>
      </dgm:t>
    </dgm:pt>
    <dgm:pt modelId="{07C06B10-EA14-40AE-819C-E359ECFB601B}" type="sibTrans" cxnId="{DF81E2DA-8962-4BF0-A212-A776A0DBA5C8}">
      <dgm:prSet/>
      <dgm:spPr/>
      <dgm:t>
        <a:bodyPr/>
        <a:lstStyle/>
        <a:p>
          <a:endParaRPr lang="fi-FI"/>
        </a:p>
      </dgm:t>
    </dgm:pt>
    <dgm:pt modelId="{05D5053A-BD92-43FA-9417-9305B3C92D1A}">
      <dgm:prSet/>
      <dgm:spPr/>
      <dgm:t>
        <a:bodyPr/>
        <a:lstStyle/>
        <a:p>
          <a:r>
            <a:rPr lang="fi-FI"/>
            <a:t>Kodin ja koulun yhteistyö</a:t>
          </a:r>
        </a:p>
      </dgm:t>
    </dgm:pt>
    <dgm:pt modelId="{DC363D55-4B87-4870-B7FE-AF2A9FC0B710}" type="parTrans" cxnId="{8A781F1A-CE05-4CE3-9377-4D6F9F55FBF3}">
      <dgm:prSet/>
      <dgm:spPr/>
      <dgm:t>
        <a:bodyPr/>
        <a:lstStyle/>
        <a:p>
          <a:endParaRPr lang="fi-FI"/>
        </a:p>
      </dgm:t>
    </dgm:pt>
    <dgm:pt modelId="{D772A9F3-6ECE-4CEF-ACD5-B0CC84728B86}" type="sibTrans" cxnId="{8A781F1A-CE05-4CE3-9377-4D6F9F55FBF3}">
      <dgm:prSet/>
      <dgm:spPr/>
      <dgm:t>
        <a:bodyPr/>
        <a:lstStyle/>
        <a:p>
          <a:endParaRPr lang="fi-FI"/>
        </a:p>
      </dgm:t>
    </dgm:pt>
    <dgm:pt modelId="{A8A4B351-4EB6-4FF4-8C7A-5C723A8BA37F}">
      <dgm:prSet/>
      <dgm:spPr/>
      <dgm:t>
        <a:bodyPr/>
        <a:lstStyle/>
        <a:p>
          <a:r>
            <a:rPr lang="fi-FI"/>
            <a:t>Kannustava ilmapiiri</a:t>
          </a:r>
        </a:p>
      </dgm:t>
    </dgm:pt>
    <dgm:pt modelId="{C82E859F-9DD4-4F60-964D-20BCD49B0920}" type="parTrans" cxnId="{D2712E96-0C49-4E6E-9EB0-3281D925839E}">
      <dgm:prSet/>
      <dgm:spPr/>
      <dgm:t>
        <a:bodyPr/>
        <a:lstStyle/>
        <a:p>
          <a:endParaRPr lang="fi-FI"/>
        </a:p>
      </dgm:t>
    </dgm:pt>
    <dgm:pt modelId="{D9671201-93B3-4432-92CE-8A7591AA902E}" type="sibTrans" cxnId="{D2712E96-0C49-4E6E-9EB0-3281D925839E}">
      <dgm:prSet/>
      <dgm:spPr/>
      <dgm:t>
        <a:bodyPr/>
        <a:lstStyle/>
        <a:p>
          <a:endParaRPr lang="fi-FI"/>
        </a:p>
      </dgm:t>
    </dgm:pt>
    <dgm:pt modelId="{07B5C618-FB5E-4C8D-AB06-20E5D7D975D6}">
      <dgm:prSet/>
      <dgm:spPr/>
      <dgm:t>
        <a:bodyPr/>
        <a:lstStyle/>
        <a:p>
          <a:r>
            <a:rPr lang="fi-FI"/>
            <a:t>Positiiviset oppimiskokemukset</a:t>
          </a:r>
        </a:p>
      </dgm:t>
    </dgm:pt>
    <dgm:pt modelId="{6E732062-78D3-4D83-BDC3-65745DD0A418}" type="parTrans" cxnId="{9AAA7E6E-9CFB-41AE-A895-4125624258F3}">
      <dgm:prSet/>
      <dgm:spPr/>
      <dgm:t>
        <a:bodyPr/>
        <a:lstStyle/>
        <a:p>
          <a:endParaRPr lang="fi-FI"/>
        </a:p>
      </dgm:t>
    </dgm:pt>
    <dgm:pt modelId="{A0D953E1-8DE9-4764-86B1-AFB217DF5224}" type="sibTrans" cxnId="{9AAA7E6E-9CFB-41AE-A895-4125624258F3}">
      <dgm:prSet/>
      <dgm:spPr/>
      <dgm:t>
        <a:bodyPr/>
        <a:lstStyle/>
        <a:p>
          <a:endParaRPr lang="fi-FI"/>
        </a:p>
      </dgm:t>
    </dgm:pt>
    <dgm:pt modelId="{8C3F4041-C0FD-4AD6-9FA2-EC1140C43007}">
      <dgm:prSet/>
      <dgm:spPr/>
      <dgm:t>
        <a:bodyPr/>
        <a:lstStyle/>
        <a:p>
          <a:r>
            <a:rPr lang="fi-FI"/>
            <a:t>Tuen ja avun saaminen</a:t>
          </a:r>
        </a:p>
      </dgm:t>
    </dgm:pt>
    <dgm:pt modelId="{3A8368BB-1C6E-4FA3-B919-05C99E1D0945}" type="parTrans" cxnId="{49515A3B-6EAF-438B-8E41-0B7D744898E6}">
      <dgm:prSet/>
      <dgm:spPr/>
      <dgm:t>
        <a:bodyPr/>
        <a:lstStyle/>
        <a:p>
          <a:endParaRPr lang="fi-FI"/>
        </a:p>
      </dgm:t>
    </dgm:pt>
    <dgm:pt modelId="{E4C48784-CFCA-439C-BCB2-EF89AC5866CD}" type="sibTrans" cxnId="{49515A3B-6EAF-438B-8E41-0B7D744898E6}">
      <dgm:prSet/>
      <dgm:spPr/>
      <dgm:t>
        <a:bodyPr/>
        <a:lstStyle/>
        <a:p>
          <a:endParaRPr lang="fi-FI"/>
        </a:p>
      </dgm:t>
    </dgm:pt>
    <dgm:pt modelId="{95A7C59A-4A3A-484B-8C4A-9C624DD20407}">
      <dgm:prSet/>
      <dgm:spPr/>
      <dgm:t>
        <a:bodyPr/>
        <a:lstStyle/>
        <a:p>
          <a:r>
            <a:rPr lang="fi-FI"/>
            <a:t>Osallistumis- ja vaikuttamismahdollisuudet</a:t>
          </a:r>
        </a:p>
      </dgm:t>
    </dgm:pt>
    <dgm:pt modelId="{B7F1FFAB-F20A-45C9-BAA4-3FF8C00719FC}" type="parTrans" cxnId="{E1D071B8-9F20-4737-AB21-D6D840A5426A}">
      <dgm:prSet/>
      <dgm:spPr/>
      <dgm:t>
        <a:bodyPr/>
        <a:lstStyle/>
        <a:p>
          <a:endParaRPr lang="fi-FI"/>
        </a:p>
      </dgm:t>
    </dgm:pt>
    <dgm:pt modelId="{B0619BD5-BF0E-49AE-9E34-C78D4AEA3964}" type="sibTrans" cxnId="{E1D071B8-9F20-4737-AB21-D6D840A5426A}">
      <dgm:prSet/>
      <dgm:spPr/>
      <dgm:t>
        <a:bodyPr/>
        <a:lstStyle/>
        <a:p>
          <a:endParaRPr lang="fi-FI"/>
        </a:p>
      </dgm:t>
    </dgm:pt>
    <dgm:pt modelId="{F2766E66-2E1F-4E96-A844-C0D4D46AA6A0}">
      <dgm:prSet phldrT="[Teksti]"/>
      <dgm:spPr/>
      <dgm:t>
        <a:bodyPr/>
        <a:lstStyle/>
        <a:p>
          <a:r>
            <a:rPr lang="fi-FI"/>
            <a:t>Hyvä koettu terveys voimavarana</a:t>
          </a:r>
        </a:p>
      </dgm:t>
    </dgm:pt>
    <dgm:pt modelId="{C93429B3-123F-4BEB-89A0-F6760588D576}" type="parTrans" cxnId="{074DF4B7-F312-42D8-831A-F54DDEF80B26}">
      <dgm:prSet/>
      <dgm:spPr/>
      <dgm:t>
        <a:bodyPr/>
        <a:lstStyle/>
        <a:p>
          <a:endParaRPr lang="fi-FI"/>
        </a:p>
      </dgm:t>
    </dgm:pt>
    <dgm:pt modelId="{A302E85A-7FBC-449C-8F40-F47CD142B07B}" type="sibTrans" cxnId="{074DF4B7-F312-42D8-831A-F54DDEF80B26}">
      <dgm:prSet/>
      <dgm:spPr/>
      <dgm:t>
        <a:bodyPr/>
        <a:lstStyle/>
        <a:p>
          <a:endParaRPr lang="fi-FI"/>
        </a:p>
      </dgm:t>
    </dgm:pt>
    <dgm:pt modelId="{41A0224B-E49B-4E58-9DF9-82CA886FDE17}">
      <dgm:prSet/>
      <dgm:spPr/>
      <dgm:t>
        <a:bodyPr/>
        <a:lstStyle/>
        <a:p>
          <a:r>
            <a:rPr lang="fi-FI"/>
            <a:t>Sairastelut</a:t>
          </a:r>
        </a:p>
      </dgm:t>
    </dgm:pt>
    <dgm:pt modelId="{32826EEA-A351-4B28-815B-470DDADFE58E}" type="parTrans" cxnId="{3A6F7A4C-C5AB-45F3-9C66-FE1DABFA7DC5}">
      <dgm:prSet/>
      <dgm:spPr/>
      <dgm:t>
        <a:bodyPr/>
        <a:lstStyle/>
        <a:p>
          <a:endParaRPr lang="fi-FI"/>
        </a:p>
      </dgm:t>
    </dgm:pt>
    <dgm:pt modelId="{4D3CED47-AA92-460F-B78C-5E42495BD1E1}" type="sibTrans" cxnId="{3A6F7A4C-C5AB-45F3-9C66-FE1DABFA7DC5}">
      <dgm:prSet/>
      <dgm:spPr/>
      <dgm:t>
        <a:bodyPr/>
        <a:lstStyle/>
        <a:p>
          <a:endParaRPr lang="fi-FI"/>
        </a:p>
      </dgm:t>
    </dgm:pt>
    <dgm:pt modelId="{DB493E30-977C-46AA-8C11-CEFFA293E370}">
      <dgm:prSet/>
      <dgm:spPr/>
      <dgm:t>
        <a:bodyPr/>
        <a:lstStyle/>
        <a:p>
          <a:r>
            <a:rPr lang="fi-FI"/>
            <a:t>Psykosomaattiset oireet</a:t>
          </a:r>
        </a:p>
      </dgm:t>
    </dgm:pt>
    <dgm:pt modelId="{6AD23D5C-452E-45DF-90B7-69B162C07CBA}" type="parTrans" cxnId="{7F745509-C53B-4897-AC4A-CC56D703599F}">
      <dgm:prSet/>
      <dgm:spPr/>
      <dgm:t>
        <a:bodyPr/>
        <a:lstStyle/>
        <a:p>
          <a:endParaRPr lang="fi-FI"/>
        </a:p>
      </dgm:t>
    </dgm:pt>
    <dgm:pt modelId="{A22DFF27-440C-47E2-8E18-852C8DDEAB1C}" type="sibTrans" cxnId="{7F745509-C53B-4897-AC4A-CC56D703599F}">
      <dgm:prSet/>
      <dgm:spPr/>
      <dgm:t>
        <a:bodyPr/>
        <a:lstStyle/>
        <a:p>
          <a:endParaRPr lang="fi-FI"/>
        </a:p>
      </dgm:t>
    </dgm:pt>
    <dgm:pt modelId="{8A78C69C-C3E9-4D52-A670-23602A6AB42B}" type="pres">
      <dgm:prSet presAssocID="{F4D21845-3EFE-4EF5-BC25-55D63E24C963}" presName="theList" presStyleCnt="0">
        <dgm:presLayoutVars>
          <dgm:dir/>
          <dgm:animLvl val="lvl"/>
          <dgm:resizeHandles val="exact"/>
        </dgm:presLayoutVars>
      </dgm:prSet>
      <dgm:spPr/>
    </dgm:pt>
    <dgm:pt modelId="{777F36A9-1B67-4151-9089-A4B818A07384}" type="pres">
      <dgm:prSet presAssocID="{556CB9BD-A2EF-4627-AAF2-30333707F24F}" presName="compNode" presStyleCnt="0"/>
      <dgm:spPr/>
    </dgm:pt>
    <dgm:pt modelId="{2776BCAE-7269-4B01-9612-39A1B0D61D91}" type="pres">
      <dgm:prSet presAssocID="{556CB9BD-A2EF-4627-AAF2-30333707F24F}" presName="aNode" presStyleLbl="bgShp" presStyleIdx="0" presStyleCnt="4" custLinFactNeighborX="1344"/>
      <dgm:spPr/>
    </dgm:pt>
    <dgm:pt modelId="{1A03902B-00B7-46B3-AEA9-12F2368C4C7D}" type="pres">
      <dgm:prSet presAssocID="{556CB9BD-A2EF-4627-AAF2-30333707F24F}" presName="textNode" presStyleLbl="bgShp" presStyleIdx="0" presStyleCnt="4"/>
      <dgm:spPr/>
    </dgm:pt>
    <dgm:pt modelId="{4F3F17DB-4606-47F0-B779-B81244A4E87F}" type="pres">
      <dgm:prSet presAssocID="{556CB9BD-A2EF-4627-AAF2-30333707F24F}" presName="compChildNode" presStyleCnt="0"/>
      <dgm:spPr/>
    </dgm:pt>
    <dgm:pt modelId="{BECCC385-A2AD-4CC3-88C2-6234E2883DC2}" type="pres">
      <dgm:prSet presAssocID="{556CB9BD-A2EF-4627-AAF2-30333707F24F}" presName="theInnerList" presStyleCnt="0"/>
      <dgm:spPr/>
    </dgm:pt>
    <dgm:pt modelId="{67865949-BFEB-46B4-A0F5-4C3DEE70171F}" type="pres">
      <dgm:prSet presAssocID="{1C9BAC88-CFD6-4E28-9245-80A897B1DDE8}" presName="childNode" presStyleLbl="node1" presStyleIdx="0" presStyleCnt="19">
        <dgm:presLayoutVars>
          <dgm:bulletEnabled val="1"/>
        </dgm:presLayoutVars>
      </dgm:prSet>
      <dgm:spPr/>
    </dgm:pt>
    <dgm:pt modelId="{89DE11F7-BB62-493D-AE0F-E29181823C84}" type="pres">
      <dgm:prSet presAssocID="{1C9BAC88-CFD6-4E28-9245-80A897B1DDE8}" presName="aSpace2" presStyleCnt="0"/>
      <dgm:spPr/>
    </dgm:pt>
    <dgm:pt modelId="{5756B460-AAA8-4443-A53B-B12B042B3D01}" type="pres">
      <dgm:prSet presAssocID="{EB7296BA-1AEE-42D4-86DE-C58742AD9975}" presName="childNode" presStyleLbl="node1" presStyleIdx="1" presStyleCnt="19">
        <dgm:presLayoutVars>
          <dgm:bulletEnabled val="1"/>
        </dgm:presLayoutVars>
      </dgm:prSet>
      <dgm:spPr/>
    </dgm:pt>
    <dgm:pt modelId="{CBE9A964-1B1B-482E-A57A-432DE0EDA9BA}" type="pres">
      <dgm:prSet presAssocID="{EB7296BA-1AEE-42D4-86DE-C58742AD9975}" presName="aSpace2" presStyleCnt="0"/>
      <dgm:spPr/>
    </dgm:pt>
    <dgm:pt modelId="{8C91CC51-F903-41E2-BF71-4207EF1DCFE1}" type="pres">
      <dgm:prSet presAssocID="{B29B5F3D-7BA5-43E6-A00B-C4B5885D22DE}" presName="childNode" presStyleLbl="node1" presStyleIdx="2" presStyleCnt="19">
        <dgm:presLayoutVars>
          <dgm:bulletEnabled val="1"/>
        </dgm:presLayoutVars>
      </dgm:prSet>
      <dgm:spPr/>
    </dgm:pt>
    <dgm:pt modelId="{D1AF7393-51F5-49EC-933F-C66DF6CC116A}" type="pres">
      <dgm:prSet presAssocID="{B29B5F3D-7BA5-43E6-A00B-C4B5885D22DE}" presName="aSpace2" presStyleCnt="0"/>
      <dgm:spPr/>
    </dgm:pt>
    <dgm:pt modelId="{0DF564E6-643C-4E70-AA95-326BC80AD99F}" type="pres">
      <dgm:prSet presAssocID="{E214C0F0-9997-4696-8179-5E11B47966CC}" presName="childNode" presStyleLbl="node1" presStyleIdx="3" presStyleCnt="19">
        <dgm:presLayoutVars>
          <dgm:bulletEnabled val="1"/>
        </dgm:presLayoutVars>
      </dgm:prSet>
      <dgm:spPr/>
    </dgm:pt>
    <dgm:pt modelId="{33AFA8A4-854E-4B19-AE5A-4E25683DF4B0}" type="pres">
      <dgm:prSet presAssocID="{E214C0F0-9997-4696-8179-5E11B47966CC}" presName="aSpace2" presStyleCnt="0"/>
      <dgm:spPr/>
    </dgm:pt>
    <dgm:pt modelId="{BD3419EB-5A9E-42CB-BB83-BC1803A7B940}" type="pres">
      <dgm:prSet presAssocID="{945AA773-14F6-4875-83FC-04732D9ADD61}" presName="childNode" presStyleLbl="node1" presStyleIdx="4" presStyleCnt="19">
        <dgm:presLayoutVars>
          <dgm:bulletEnabled val="1"/>
        </dgm:presLayoutVars>
      </dgm:prSet>
      <dgm:spPr/>
    </dgm:pt>
    <dgm:pt modelId="{8B07F8CA-52CF-42B7-A563-76826CD4B341}" type="pres">
      <dgm:prSet presAssocID="{945AA773-14F6-4875-83FC-04732D9ADD61}" presName="aSpace2" presStyleCnt="0"/>
      <dgm:spPr/>
    </dgm:pt>
    <dgm:pt modelId="{80DC34F7-EF4D-4358-819D-9D4D18D9DC68}" type="pres">
      <dgm:prSet presAssocID="{CC177A1A-6810-471A-BFE5-86A97794E0BF}" presName="childNode" presStyleLbl="node1" presStyleIdx="5" presStyleCnt="19">
        <dgm:presLayoutVars>
          <dgm:bulletEnabled val="1"/>
        </dgm:presLayoutVars>
      </dgm:prSet>
      <dgm:spPr/>
    </dgm:pt>
    <dgm:pt modelId="{720ABF1E-C349-4878-8762-4E22DED4DB41}" type="pres">
      <dgm:prSet presAssocID="{CC177A1A-6810-471A-BFE5-86A97794E0BF}" presName="aSpace2" presStyleCnt="0"/>
      <dgm:spPr/>
    </dgm:pt>
    <dgm:pt modelId="{841D1583-33D5-4FD4-88B9-305B894D4F6E}" type="pres">
      <dgm:prSet presAssocID="{CEB9143D-8BD0-4627-93B0-AD2508277878}" presName="childNode" presStyleLbl="node1" presStyleIdx="6" presStyleCnt="19">
        <dgm:presLayoutVars>
          <dgm:bulletEnabled val="1"/>
        </dgm:presLayoutVars>
      </dgm:prSet>
      <dgm:spPr/>
    </dgm:pt>
    <dgm:pt modelId="{BCC08601-1ABA-43FC-9704-3BD5A18902A6}" type="pres">
      <dgm:prSet presAssocID="{556CB9BD-A2EF-4627-AAF2-30333707F24F}" presName="aSpace" presStyleCnt="0"/>
      <dgm:spPr/>
    </dgm:pt>
    <dgm:pt modelId="{2FE2BBB2-B111-46AF-AD49-F2335034AC0B}" type="pres">
      <dgm:prSet presAssocID="{ABE581FE-BAE4-4437-AA7B-AB3666EFB0D6}" presName="compNode" presStyleCnt="0"/>
      <dgm:spPr/>
    </dgm:pt>
    <dgm:pt modelId="{B4E462D0-541B-46FA-8BAA-97C3C23503C4}" type="pres">
      <dgm:prSet presAssocID="{ABE581FE-BAE4-4437-AA7B-AB3666EFB0D6}" presName="aNode" presStyleLbl="bgShp" presStyleIdx="1" presStyleCnt="4"/>
      <dgm:spPr/>
    </dgm:pt>
    <dgm:pt modelId="{A969FB50-20AB-44A3-B6C4-49155C7A189C}" type="pres">
      <dgm:prSet presAssocID="{ABE581FE-BAE4-4437-AA7B-AB3666EFB0D6}" presName="textNode" presStyleLbl="bgShp" presStyleIdx="1" presStyleCnt="4"/>
      <dgm:spPr/>
    </dgm:pt>
    <dgm:pt modelId="{FC8FCB03-7683-4F43-AF61-B47EC912C28B}" type="pres">
      <dgm:prSet presAssocID="{ABE581FE-BAE4-4437-AA7B-AB3666EFB0D6}" presName="compChildNode" presStyleCnt="0"/>
      <dgm:spPr/>
    </dgm:pt>
    <dgm:pt modelId="{EECA0470-1744-4D4E-80E3-0AFDF9386F49}" type="pres">
      <dgm:prSet presAssocID="{ABE581FE-BAE4-4437-AA7B-AB3666EFB0D6}" presName="theInnerList" presStyleCnt="0"/>
      <dgm:spPr/>
    </dgm:pt>
    <dgm:pt modelId="{2A4F5FEE-EF91-4420-997D-37A95A19D1EC}" type="pres">
      <dgm:prSet presAssocID="{06F571C0-45DD-45C3-A7E6-35DF08329D04}" presName="childNode" presStyleLbl="node1" presStyleIdx="7" presStyleCnt="19">
        <dgm:presLayoutVars>
          <dgm:bulletEnabled val="1"/>
        </dgm:presLayoutVars>
      </dgm:prSet>
      <dgm:spPr/>
    </dgm:pt>
    <dgm:pt modelId="{EED33CEC-4EA9-4C82-8C64-201CAC3D3BEB}" type="pres">
      <dgm:prSet presAssocID="{06F571C0-45DD-45C3-A7E6-35DF08329D04}" presName="aSpace2" presStyleCnt="0"/>
      <dgm:spPr/>
    </dgm:pt>
    <dgm:pt modelId="{2DDEEC7D-A948-4E5A-89F8-73D37200A09A}" type="pres">
      <dgm:prSet presAssocID="{C1CF0EF5-BAD9-45BE-A84C-A6DD1B211862}" presName="childNode" presStyleLbl="node1" presStyleIdx="8" presStyleCnt="19">
        <dgm:presLayoutVars>
          <dgm:bulletEnabled val="1"/>
        </dgm:presLayoutVars>
      </dgm:prSet>
      <dgm:spPr/>
    </dgm:pt>
    <dgm:pt modelId="{638F63D7-099C-4145-AF12-F9581880D01C}" type="pres">
      <dgm:prSet presAssocID="{C1CF0EF5-BAD9-45BE-A84C-A6DD1B211862}" presName="aSpace2" presStyleCnt="0"/>
      <dgm:spPr/>
    </dgm:pt>
    <dgm:pt modelId="{FEA088EC-D751-4B40-9A3D-382E66E9825F}" type="pres">
      <dgm:prSet presAssocID="{2A948E96-1DA9-4A5E-BE6D-8022F99FC94C}" presName="childNode" presStyleLbl="node1" presStyleIdx="9" presStyleCnt="19">
        <dgm:presLayoutVars>
          <dgm:bulletEnabled val="1"/>
        </dgm:presLayoutVars>
      </dgm:prSet>
      <dgm:spPr/>
    </dgm:pt>
    <dgm:pt modelId="{E7A0058F-D511-42ED-9D43-CECB9D97DF34}" type="pres">
      <dgm:prSet presAssocID="{2A948E96-1DA9-4A5E-BE6D-8022F99FC94C}" presName="aSpace2" presStyleCnt="0"/>
      <dgm:spPr/>
    </dgm:pt>
    <dgm:pt modelId="{52A19744-2B60-4698-A397-829C2D1DFC5D}" type="pres">
      <dgm:prSet presAssocID="{05D5053A-BD92-43FA-9417-9305B3C92D1A}" presName="childNode" presStyleLbl="node1" presStyleIdx="10" presStyleCnt="19">
        <dgm:presLayoutVars>
          <dgm:bulletEnabled val="1"/>
        </dgm:presLayoutVars>
      </dgm:prSet>
      <dgm:spPr/>
    </dgm:pt>
    <dgm:pt modelId="{2250106D-F79C-4D22-BC91-351A8123D975}" type="pres">
      <dgm:prSet presAssocID="{ABE581FE-BAE4-4437-AA7B-AB3666EFB0D6}" presName="aSpace" presStyleCnt="0"/>
      <dgm:spPr/>
    </dgm:pt>
    <dgm:pt modelId="{56793557-59FB-4332-BB9A-BE52DEBC41D4}" type="pres">
      <dgm:prSet presAssocID="{EB99A349-D54E-4E97-AE64-30440DCE0AF1}" presName="compNode" presStyleCnt="0"/>
      <dgm:spPr/>
    </dgm:pt>
    <dgm:pt modelId="{F5E8712E-4D7B-4B4F-93FC-3BDA63491FBB}" type="pres">
      <dgm:prSet presAssocID="{EB99A349-D54E-4E97-AE64-30440DCE0AF1}" presName="aNode" presStyleLbl="bgShp" presStyleIdx="2" presStyleCnt="4"/>
      <dgm:spPr/>
    </dgm:pt>
    <dgm:pt modelId="{D3E0563D-CA62-415D-8DBF-D9EA720BB410}" type="pres">
      <dgm:prSet presAssocID="{EB99A349-D54E-4E97-AE64-30440DCE0AF1}" presName="textNode" presStyleLbl="bgShp" presStyleIdx="2" presStyleCnt="4"/>
      <dgm:spPr/>
    </dgm:pt>
    <dgm:pt modelId="{5567008C-F69A-4661-A524-DB34A0489F09}" type="pres">
      <dgm:prSet presAssocID="{EB99A349-D54E-4E97-AE64-30440DCE0AF1}" presName="compChildNode" presStyleCnt="0"/>
      <dgm:spPr/>
    </dgm:pt>
    <dgm:pt modelId="{9A3BFDF1-A1B2-4C2E-97BB-9A34559D9C79}" type="pres">
      <dgm:prSet presAssocID="{EB99A349-D54E-4E97-AE64-30440DCE0AF1}" presName="theInnerList" presStyleCnt="0"/>
      <dgm:spPr/>
    </dgm:pt>
    <dgm:pt modelId="{E459AB8C-F812-48AC-9C6E-4674B6501885}" type="pres">
      <dgm:prSet presAssocID="{132872C8-56FF-411A-8BCA-4234F71CDAF4}" presName="childNode" presStyleLbl="node1" presStyleIdx="11" presStyleCnt="19">
        <dgm:presLayoutVars>
          <dgm:bulletEnabled val="1"/>
        </dgm:presLayoutVars>
      </dgm:prSet>
      <dgm:spPr/>
    </dgm:pt>
    <dgm:pt modelId="{BADABA8C-1493-4EF2-977E-EBB10C28F83B}" type="pres">
      <dgm:prSet presAssocID="{132872C8-56FF-411A-8BCA-4234F71CDAF4}" presName="aSpace2" presStyleCnt="0"/>
      <dgm:spPr/>
    </dgm:pt>
    <dgm:pt modelId="{86C22FD3-B4C8-4E1D-8A0E-8DB500FBFB8E}" type="pres">
      <dgm:prSet presAssocID="{A8A4B351-4EB6-4FF4-8C7A-5C723A8BA37F}" presName="childNode" presStyleLbl="node1" presStyleIdx="12" presStyleCnt="19">
        <dgm:presLayoutVars>
          <dgm:bulletEnabled val="1"/>
        </dgm:presLayoutVars>
      </dgm:prSet>
      <dgm:spPr/>
    </dgm:pt>
    <dgm:pt modelId="{1226DBF8-E933-4C83-84D7-AC861842354A}" type="pres">
      <dgm:prSet presAssocID="{A8A4B351-4EB6-4FF4-8C7A-5C723A8BA37F}" presName="aSpace2" presStyleCnt="0"/>
      <dgm:spPr/>
    </dgm:pt>
    <dgm:pt modelId="{1DBA51F9-D2FD-4059-AEE6-FCA95723D95A}" type="pres">
      <dgm:prSet presAssocID="{07B5C618-FB5E-4C8D-AB06-20E5D7D975D6}" presName="childNode" presStyleLbl="node1" presStyleIdx="13" presStyleCnt="19">
        <dgm:presLayoutVars>
          <dgm:bulletEnabled val="1"/>
        </dgm:presLayoutVars>
      </dgm:prSet>
      <dgm:spPr/>
    </dgm:pt>
    <dgm:pt modelId="{AE87B7DF-FFCF-4A44-A4BE-28FBE69DCACB}" type="pres">
      <dgm:prSet presAssocID="{07B5C618-FB5E-4C8D-AB06-20E5D7D975D6}" presName="aSpace2" presStyleCnt="0"/>
      <dgm:spPr/>
    </dgm:pt>
    <dgm:pt modelId="{23A7FCD0-637D-4082-ACC1-33A1D61C21D9}" type="pres">
      <dgm:prSet presAssocID="{8C3F4041-C0FD-4AD6-9FA2-EC1140C43007}" presName="childNode" presStyleLbl="node1" presStyleIdx="14" presStyleCnt="19">
        <dgm:presLayoutVars>
          <dgm:bulletEnabled val="1"/>
        </dgm:presLayoutVars>
      </dgm:prSet>
      <dgm:spPr/>
    </dgm:pt>
    <dgm:pt modelId="{9E389C9E-B9DE-4F16-AB04-022E13EFA8C3}" type="pres">
      <dgm:prSet presAssocID="{8C3F4041-C0FD-4AD6-9FA2-EC1140C43007}" presName="aSpace2" presStyleCnt="0"/>
      <dgm:spPr/>
    </dgm:pt>
    <dgm:pt modelId="{6F07BDCB-5458-4A7C-B500-2594102F325C}" type="pres">
      <dgm:prSet presAssocID="{95A7C59A-4A3A-484B-8C4A-9C624DD20407}" presName="childNode" presStyleLbl="node1" presStyleIdx="15" presStyleCnt="19">
        <dgm:presLayoutVars>
          <dgm:bulletEnabled val="1"/>
        </dgm:presLayoutVars>
      </dgm:prSet>
      <dgm:spPr/>
    </dgm:pt>
    <dgm:pt modelId="{58F53C39-7095-405C-A50A-B644B485FAD7}" type="pres">
      <dgm:prSet presAssocID="{EB99A349-D54E-4E97-AE64-30440DCE0AF1}" presName="aSpace" presStyleCnt="0"/>
      <dgm:spPr/>
    </dgm:pt>
    <dgm:pt modelId="{0C1E8489-5ABE-405F-A55C-17D27C9C98A2}" type="pres">
      <dgm:prSet presAssocID="{FA51CF7A-6ACB-472C-B869-30485F3556E1}" presName="compNode" presStyleCnt="0"/>
      <dgm:spPr/>
    </dgm:pt>
    <dgm:pt modelId="{1E97A6C7-32CE-4688-B8C1-C22E01C59804}" type="pres">
      <dgm:prSet presAssocID="{FA51CF7A-6ACB-472C-B869-30485F3556E1}" presName="aNode" presStyleLbl="bgShp" presStyleIdx="3" presStyleCnt="4"/>
      <dgm:spPr/>
    </dgm:pt>
    <dgm:pt modelId="{EF2C19AA-13AF-4DD1-905F-95446185C58E}" type="pres">
      <dgm:prSet presAssocID="{FA51CF7A-6ACB-472C-B869-30485F3556E1}" presName="textNode" presStyleLbl="bgShp" presStyleIdx="3" presStyleCnt="4"/>
      <dgm:spPr/>
    </dgm:pt>
    <dgm:pt modelId="{589E1CEA-499D-436C-9E40-45286F14B9C3}" type="pres">
      <dgm:prSet presAssocID="{FA51CF7A-6ACB-472C-B869-30485F3556E1}" presName="compChildNode" presStyleCnt="0"/>
      <dgm:spPr/>
    </dgm:pt>
    <dgm:pt modelId="{0EE7B819-6B12-4311-AE45-1D0B3853AE9C}" type="pres">
      <dgm:prSet presAssocID="{FA51CF7A-6ACB-472C-B869-30485F3556E1}" presName="theInnerList" presStyleCnt="0"/>
      <dgm:spPr/>
    </dgm:pt>
    <dgm:pt modelId="{503A49E2-97E9-4337-B0B1-9680C23C5F1C}" type="pres">
      <dgm:prSet presAssocID="{F2766E66-2E1F-4E96-A844-C0D4D46AA6A0}" presName="childNode" presStyleLbl="node1" presStyleIdx="16" presStyleCnt="19">
        <dgm:presLayoutVars>
          <dgm:bulletEnabled val="1"/>
        </dgm:presLayoutVars>
      </dgm:prSet>
      <dgm:spPr/>
    </dgm:pt>
    <dgm:pt modelId="{4EB2A870-2534-4919-99BD-208A6C17FDD4}" type="pres">
      <dgm:prSet presAssocID="{F2766E66-2E1F-4E96-A844-C0D4D46AA6A0}" presName="aSpace2" presStyleCnt="0"/>
      <dgm:spPr/>
    </dgm:pt>
    <dgm:pt modelId="{FE7DCF03-24BE-4864-80BA-6637E195F26B}" type="pres">
      <dgm:prSet presAssocID="{41A0224B-E49B-4E58-9DF9-82CA886FDE17}" presName="childNode" presStyleLbl="node1" presStyleIdx="17" presStyleCnt="19">
        <dgm:presLayoutVars>
          <dgm:bulletEnabled val="1"/>
        </dgm:presLayoutVars>
      </dgm:prSet>
      <dgm:spPr/>
    </dgm:pt>
    <dgm:pt modelId="{43735A11-076F-43CB-BA2A-D34451E0F18B}" type="pres">
      <dgm:prSet presAssocID="{41A0224B-E49B-4E58-9DF9-82CA886FDE17}" presName="aSpace2" presStyleCnt="0"/>
      <dgm:spPr/>
    </dgm:pt>
    <dgm:pt modelId="{C1F5860B-F593-4046-9F50-E204A0A0C1B6}" type="pres">
      <dgm:prSet presAssocID="{DB493E30-977C-46AA-8C11-CEFFA293E370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D9069B01-5086-4C44-8526-3173C2BCE0C7}" type="presOf" srcId="{ABE581FE-BAE4-4437-AA7B-AB3666EFB0D6}" destId="{B4E462D0-541B-46FA-8BAA-97C3C23503C4}" srcOrd="0" destOrd="0" presId="urn:microsoft.com/office/officeart/2005/8/layout/lProcess2"/>
    <dgm:cxn modelId="{84577A08-5A45-45D8-8A94-A4B1D8B426B6}" srcId="{ABE581FE-BAE4-4437-AA7B-AB3666EFB0D6}" destId="{06F571C0-45DD-45C3-A7E6-35DF08329D04}" srcOrd="0" destOrd="0" parTransId="{EF0552DE-5E17-45FC-A3D7-ACCD68E10BAC}" sibTransId="{ADCF1A82-00EE-42CB-A308-E7E29DF45E5C}"/>
    <dgm:cxn modelId="{7F745509-C53B-4897-AC4A-CC56D703599F}" srcId="{FA51CF7A-6ACB-472C-B869-30485F3556E1}" destId="{DB493E30-977C-46AA-8C11-CEFFA293E370}" srcOrd="2" destOrd="0" parTransId="{6AD23D5C-452E-45DF-90B7-69B162C07CBA}" sibTransId="{A22DFF27-440C-47E2-8E18-852C8DDEAB1C}"/>
    <dgm:cxn modelId="{78B1BA0C-07A1-47E0-AE5A-287CAB274580}" srcId="{556CB9BD-A2EF-4627-AAF2-30333707F24F}" destId="{CC177A1A-6810-471A-BFE5-86A97794E0BF}" srcOrd="5" destOrd="0" parTransId="{E4DB656E-4990-480B-8173-E4CE04373CC7}" sibTransId="{6B35F9B0-0F16-483E-9946-A6219B1FF755}"/>
    <dgm:cxn modelId="{4137520E-817A-4EBC-BB5F-4903223322CD}" type="presOf" srcId="{B29B5F3D-7BA5-43E6-A00B-C4B5885D22DE}" destId="{8C91CC51-F903-41E2-BF71-4207EF1DCFE1}" srcOrd="0" destOrd="0" presId="urn:microsoft.com/office/officeart/2005/8/layout/lProcess2"/>
    <dgm:cxn modelId="{D99CA612-2B00-4805-B01D-11B3F65ADF5F}" type="presOf" srcId="{132872C8-56FF-411A-8BCA-4234F71CDAF4}" destId="{E459AB8C-F812-48AC-9C6E-4674B6501885}" srcOrd="0" destOrd="0" presId="urn:microsoft.com/office/officeart/2005/8/layout/lProcess2"/>
    <dgm:cxn modelId="{9D775D14-9DD9-4AE7-9165-F2EC62BD999C}" type="presOf" srcId="{556CB9BD-A2EF-4627-AAF2-30333707F24F}" destId="{2776BCAE-7269-4B01-9612-39A1B0D61D91}" srcOrd="0" destOrd="0" presId="urn:microsoft.com/office/officeart/2005/8/layout/lProcess2"/>
    <dgm:cxn modelId="{8A781F1A-CE05-4CE3-9377-4D6F9F55FBF3}" srcId="{ABE581FE-BAE4-4437-AA7B-AB3666EFB0D6}" destId="{05D5053A-BD92-43FA-9417-9305B3C92D1A}" srcOrd="3" destOrd="0" parTransId="{DC363D55-4B87-4870-B7FE-AF2A9FC0B710}" sibTransId="{D772A9F3-6ECE-4CEF-ACD5-B0CC84728B86}"/>
    <dgm:cxn modelId="{2A167C1F-4E0F-48F2-BAA1-73E8725BED37}" type="presOf" srcId="{EB7296BA-1AEE-42D4-86DE-C58742AD9975}" destId="{5756B460-AAA8-4443-A53B-B12B042B3D01}" srcOrd="0" destOrd="0" presId="urn:microsoft.com/office/officeart/2005/8/layout/lProcess2"/>
    <dgm:cxn modelId="{710B8724-3FF8-4126-BC6F-F6026C9E3DE2}" type="presOf" srcId="{EB99A349-D54E-4E97-AE64-30440DCE0AF1}" destId="{D3E0563D-CA62-415D-8DBF-D9EA720BB410}" srcOrd="1" destOrd="0" presId="urn:microsoft.com/office/officeart/2005/8/layout/lProcess2"/>
    <dgm:cxn modelId="{2A062528-CEBF-4F2E-8C69-D72F50AA57FC}" srcId="{ABE581FE-BAE4-4437-AA7B-AB3666EFB0D6}" destId="{C1CF0EF5-BAD9-45BE-A84C-A6DD1B211862}" srcOrd="1" destOrd="0" parTransId="{80D19644-D3EA-4FE5-A815-F3488A226C49}" sibTransId="{8D64BDFA-7EE9-4F4D-BF5D-386C78EF92D5}"/>
    <dgm:cxn modelId="{D03C112C-CFD6-4ADD-BD64-B6709DC3BCB8}" type="presOf" srcId="{F2766E66-2E1F-4E96-A844-C0D4D46AA6A0}" destId="{503A49E2-97E9-4337-B0B1-9680C23C5F1C}" srcOrd="0" destOrd="0" presId="urn:microsoft.com/office/officeart/2005/8/layout/lProcess2"/>
    <dgm:cxn modelId="{E8BA6A2E-6E15-4EFF-BF82-79D1E8FEABD0}" srcId="{F4D21845-3EFE-4EF5-BC25-55D63E24C963}" destId="{556CB9BD-A2EF-4627-AAF2-30333707F24F}" srcOrd="0" destOrd="0" parTransId="{3EE4AF6B-7492-4C3B-AEF5-FCC98172916F}" sibTransId="{3D58A27E-D739-417E-9B3D-FEABD5936957}"/>
    <dgm:cxn modelId="{ECB36D37-B2A5-4C7A-BFD5-4B5C2EF3643F}" srcId="{556CB9BD-A2EF-4627-AAF2-30333707F24F}" destId="{EB7296BA-1AEE-42D4-86DE-C58742AD9975}" srcOrd="1" destOrd="0" parTransId="{633435C7-4013-448C-A919-0C150DFB08F5}" sibTransId="{E9498C7E-989C-46BB-AF05-2955A1DA112A}"/>
    <dgm:cxn modelId="{49515A3B-6EAF-438B-8E41-0B7D744898E6}" srcId="{EB99A349-D54E-4E97-AE64-30440DCE0AF1}" destId="{8C3F4041-C0FD-4AD6-9FA2-EC1140C43007}" srcOrd="3" destOrd="0" parTransId="{3A8368BB-1C6E-4FA3-B919-05C99E1D0945}" sibTransId="{E4C48784-CFCA-439C-BCB2-EF89AC5866CD}"/>
    <dgm:cxn modelId="{E17F2761-C368-409B-867D-2DA055FAFB8A}" srcId="{556CB9BD-A2EF-4627-AAF2-30333707F24F}" destId="{B29B5F3D-7BA5-43E6-A00B-C4B5885D22DE}" srcOrd="2" destOrd="0" parTransId="{A784403C-697A-4E82-A032-92BD7CFEE6CE}" sibTransId="{55D490EF-5361-4C37-B730-59CDE3C47776}"/>
    <dgm:cxn modelId="{F88D0A62-F034-4984-BCEA-5D692C6D241E}" type="presOf" srcId="{1C9BAC88-CFD6-4E28-9245-80A897B1DDE8}" destId="{67865949-BFEB-46B4-A0F5-4C3DEE70171F}" srcOrd="0" destOrd="0" presId="urn:microsoft.com/office/officeart/2005/8/layout/lProcess2"/>
    <dgm:cxn modelId="{6360B342-416D-4F2E-BFE4-38D7897109C4}" type="presOf" srcId="{2A948E96-1DA9-4A5E-BE6D-8022F99FC94C}" destId="{FEA088EC-D751-4B40-9A3D-382E66E9825F}" srcOrd="0" destOrd="0" presId="urn:microsoft.com/office/officeart/2005/8/layout/lProcess2"/>
    <dgm:cxn modelId="{B65DF868-488C-4412-B0B3-FD5234B1D8A6}" type="presOf" srcId="{FA51CF7A-6ACB-472C-B869-30485F3556E1}" destId="{1E97A6C7-32CE-4688-B8C1-C22E01C59804}" srcOrd="0" destOrd="0" presId="urn:microsoft.com/office/officeart/2005/8/layout/lProcess2"/>
    <dgm:cxn modelId="{9D33146A-8F66-4FAC-BF48-B7FC19CB660A}" type="presOf" srcId="{05D5053A-BD92-43FA-9417-9305B3C92D1A}" destId="{52A19744-2B60-4698-A397-829C2D1DFC5D}" srcOrd="0" destOrd="0" presId="urn:microsoft.com/office/officeart/2005/8/layout/lProcess2"/>
    <dgm:cxn modelId="{C2DBF94B-79C6-4415-8A6B-104C51FAA108}" srcId="{EB99A349-D54E-4E97-AE64-30440DCE0AF1}" destId="{132872C8-56FF-411A-8BCA-4234F71CDAF4}" srcOrd="0" destOrd="0" parTransId="{19EBB6EA-595D-4D2D-B033-95460EE983B0}" sibTransId="{645F86A5-05C4-47FA-97D3-189693272191}"/>
    <dgm:cxn modelId="{3A6F7A4C-C5AB-45F3-9C66-FE1DABFA7DC5}" srcId="{FA51CF7A-6ACB-472C-B869-30485F3556E1}" destId="{41A0224B-E49B-4E58-9DF9-82CA886FDE17}" srcOrd="1" destOrd="0" parTransId="{32826EEA-A351-4B28-815B-470DDADFE58E}" sibTransId="{4D3CED47-AA92-460F-B78C-5E42495BD1E1}"/>
    <dgm:cxn modelId="{9AAA7E6E-9CFB-41AE-A895-4125624258F3}" srcId="{EB99A349-D54E-4E97-AE64-30440DCE0AF1}" destId="{07B5C618-FB5E-4C8D-AB06-20E5D7D975D6}" srcOrd="2" destOrd="0" parTransId="{6E732062-78D3-4D83-BDC3-65745DD0A418}" sibTransId="{A0D953E1-8DE9-4764-86B1-AFB217DF5224}"/>
    <dgm:cxn modelId="{078CE74F-ADA4-4392-8E10-AF3181B94478}" type="presOf" srcId="{E214C0F0-9997-4696-8179-5E11B47966CC}" destId="{0DF564E6-643C-4E70-AA95-326BC80AD99F}" srcOrd="0" destOrd="0" presId="urn:microsoft.com/office/officeart/2005/8/layout/lProcess2"/>
    <dgm:cxn modelId="{EAA4DB52-540D-4BE6-AE9B-26AF894118E9}" srcId="{556CB9BD-A2EF-4627-AAF2-30333707F24F}" destId="{1C9BAC88-CFD6-4E28-9245-80A897B1DDE8}" srcOrd="0" destOrd="0" parTransId="{EBF9A5F5-F1AB-4171-83C8-4481833B6B17}" sibTransId="{1809AE59-FBD9-4F84-B6E2-469C219ACE21}"/>
    <dgm:cxn modelId="{1F009057-CE9A-47BF-8308-FC0D43BE815D}" type="presOf" srcId="{41A0224B-E49B-4E58-9DF9-82CA886FDE17}" destId="{FE7DCF03-24BE-4864-80BA-6637E195F26B}" srcOrd="0" destOrd="0" presId="urn:microsoft.com/office/officeart/2005/8/layout/lProcess2"/>
    <dgm:cxn modelId="{0975EB58-4207-46E3-9330-94C9952F78F7}" srcId="{556CB9BD-A2EF-4627-AAF2-30333707F24F}" destId="{E214C0F0-9997-4696-8179-5E11B47966CC}" srcOrd="3" destOrd="0" parTransId="{AF6B40E8-45BB-4DB7-9C84-6672E99F2101}" sibTransId="{46B2B419-F7F3-4973-A55C-FABC5574E791}"/>
    <dgm:cxn modelId="{BCCDF681-FAD3-4CFB-AA03-BE5DC69CBD50}" type="presOf" srcId="{A8A4B351-4EB6-4FF4-8C7A-5C723A8BA37F}" destId="{86C22FD3-B4C8-4E1D-8A0E-8DB500FBFB8E}" srcOrd="0" destOrd="0" presId="urn:microsoft.com/office/officeart/2005/8/layout/lProcess2"/>
    <dgm:cxn modelId="{B24C9E82-DF3F-49DC-9C78-6C402315C54F}" srcId="{F4D21845-3EFE-4EF5-BC25-55D63E24C963}" destId="{EB99A349-D54E-4E97-AE64-30440DCE0AF1}" srcOrd="2" destOrd="0" parTransId="{1EBF7DB2-9901-47F1-84CE-3E9F2DECA4E2}" sibTransId="{A6CD0317-84A7-4EDE-B524-C3E05A869C92}"/>
    <dgm:cxn modelId="{61F68F8C-D7E0-4082-A02E-6B7012E7F4E1}" srcId="{556CB9BD-A2EF-4627-AAF2-30333707F24F}" destId="{CEB9143D-8BD0-4627-93B0-AD2508277878}" srcOrd="6" destOrd="0" parTransId="{9C5D6812-0604-43FC-916A-FB6B376099BC}" sibTransId="{04469A2A-2605-45C2-899B-AA76F1C7AD74}"/>
    <dgm:cxn modelId="{B63FCE92-357D-4C9A-B52C-84C6538C22C8}" type="presOf" srcId="{06F571C0-45DD-45C3-A7E6-35DF08329D04}" destId="{2A4F5FEE-EF91-4420-997D-37A95A19D1EC}" srcOrd="0" destOrd="0" presId="urn:microsoft.com/office/officeart/2005/8/layout/lProcess2"/>
    <dgm:cxn modelId="{D2712E96-0C49-4E6E-9EB0-3281D925839E}" srcId="{EB99A349-D54E-4E97-AE64-30440DCE0AF1}" destId="{A8A4B351-4EB6-4FF4-8C7A-5C723A8BA37F}" srcOrd="1" destOrd="0" parTransId="{C82E859F-9DD4-4F60-964D-20BCD49B0920}" sibTransId="{D9671201-93B3-4432-92CE-8A7591AA902E}"/>
    <dgm:cxn modelId="{55DD8597-1E46-4906-9D8D-8433CCAB4869}" type="presOf" srcId="{C1CF0EF5-BAD9-45BE-A84C-A6DD1B211862}" destId="{2DDEEC7D-A948-4E5A-89F8-73D37200A09A}" srcOrd="0" destOrd="0" presId="urn:microsoft.com/office/officeart/2005/8/layout/lProcess2"/>
    <dgm:cxn modelId="{1129C997-626E-4566-9A98-856EDD4E8BBC}" srcId="{556CB9BD-A2EF-4627-AAF2-30333707F24F}" destId="{945AA773-14F6-4875-83FC-04732D9ADD61}" srcOrd="4" destOrd="0" parTransId="{E0E20ED7-0FE5-41C7-8083-3015CA503708}" sibTransId="{B9B75828-5FE1-4088-974F-1345070EB1AE}"/>
    <dgm:cxn modelId="{70CA199B-E00F-4640-A0DE-35FDE026777D}" type="presOf" srcId="{DB493E30-977C-46AA-8C11-CEFFA293E370}" destId="{C1F5860B-F593-4046-9F50-E204A0A0C1B6}" srcOrd="0" destOrd="0" presId="urn:microsoft.com/office/officeart/2005/8/layout/lProcess2"/>
    <dgm:cxn modelId="{89B1329D-011F-47C9-9C26-E1F25A652948}" srcId="{F4D21845-3EFE-4EF5-BC25-55D63E24C963}" destId="{FA51CF7A-6ACB-472C-B869-30485F3556E1}" srcOrd="3" destOrd="0" parTransId="{199DDD39-A7F2-43E0-96E1-3119CB1C4DAC}" sibTransId="{6C966965-B199-48A9-B817-E2AE62FCDF90}"/>
    <dgm:cxn modelId="{9365F89D-0651-4501-BA85-9EBD2CD1E48A}" type="presOf" srcId="{8C3F4041-C0FD-4AD6-9FA2-EC1140C43007}" destId="{23A7FCD0-637D-4082-ACC1-33A1D61C21D9}" srcOrd="0" destOrd="0" presId="urn:microsoft.com/office/officeart/2005/8/layout/lProcess2"/>
    <dgm:cxn modelId="{A93BF6A9-A914-4F43-B290-CCAA9D36F8D0}" srcId="{F4D21845-3EFE-4EF5-BC25-55D63E24C963}" destId="{ABE581FE-BAE4-4437-AA7B-AB3666EFB0D6}" srcOrd="1" destOrd="0" parTransId="{B4E9DCEB-F7FE-4B7E-9D54-FD5277041AF1}" sibTransId="{561C1BFD-932F-4132-B001-8B50A2A931C0}"/>
    <dgm:cxn modelId="{074DF4B7-F312-42D8-831A-F54DDEF80B26}" srcId="{FA51CF7A-6ACB-472C-B869-30485F3556E1}" destId="{F2766E66-2E1F-4E96-A844-C0D4D46AA6A0}" srcOrd="0" destOrd="0" parTransId="{C93429B3-123F-4BEB-89A0-F6760588D576}" sibTransId="{A302E85A-7FBC-449C-8F40-F47CD142B07B}"/>
    <dgm:cxn modelId="{E1D071B8-9F20-4737-AB21-D6D840A5426A}" srcId="{EB99A349-D54E-4E97-AE64-30440DCE0AF1}" destId="{95A7C59A-4A3A-484B-8C4A-9C624DD20407}" srcOrd="4" destOrd="0" parTransId="{B7F1FFAB-F20A-45C9-BAA4-3FF8C00719FC}" sibTransId="{B0619BD5-BF0E-49AE-9E34-C78D4AEA3964}"/>
    <dgm:cxn modelId="{0807C0BB-3FAD-4BD3-9C64-922BDA58DB81}" type="presOf" srcId="{F4D21845-3EFE-4EF5-BC25-55D63E24C963}" destId="{8A78C69C-C3E9-4D52-A670-23602A6AB42B}" srcOrd="0" destOrd="0" presId="urn:microsoft.com/office/officeart/2005/8/layout/lProcess2"/>
    <dgm:cxn modelId="{CAFB36BD-B2B2-48E4-94F5-628B60E452D5}" type="presOf" srcId="{CC177A1A-6810-471A-BFE5-86A97794E0BF}" destId="{80DC34F7-EF4D-4358-819D-9D4D18D9DC68}" srcOrd="0" destOrd="0" presId="urn:microsoft.com/office/officeart/2005/8/layout/lProcess2"/>
    <dgm:cxn modelId="{BED55CBE-50FA-48A9-BE5D-C461FDAF0FF4}" type="presOf" srcId="{ABE581FE-BAE4-4437-AA7B-AB3666EFB0D6}" destId="{A969FB50-20AB-44A3-B6C4-49155C7A189C}" srcOrd="1" destOrd="0" presId="urn:microsoft.com/office/officeart/2005/8/layout/lProcess2"/>
    <dgm:cxn modelId="{DE9114C2-D02F-4DF4-870C-52752EAAFE06}" type="presOf" srcId="{556CB9BD-A2EF-4627-AAF2-30333707F24F}" destId="{1A03902B-00B7-46B3-AEA9-12F2368C4C7D}" srcOrd="1" destOrd="0" presId="urn:microsoft.com/office/officeart/2005/8/layout/lProcess2"/>
    <dgm:cxn modelId="{759972CC-EE0A-4915-A434-46EDB262073F}" type="presOf" srcId="{CEB9143D-8BD0-4627-93B0-AD2508277878}" destId="{841D1583-33D5-4FD4-88B9-305B894D4F6E}" srcOrd="0" destOrd="0" presId="urn:microsoft.com/office/officeart/2005/8/layout/lProcess2"/>
    <dgm:cxn modelId="{A6CCB6D3-16A7-4516-AFAE-62318E405779}" type="presOf" srcId="{95A7C59A-4A3A-484B-8C4A-9C624DD20407}" destId="{6F07BDCB-5458-4A7C-B500-2594102F325C}" srcOrd="0" destOrd="0" presId="urn:microsoft.com/office/officeart/2005/8/layout/lProcess2"/>
    <dgm:cxn modelId="{DF81E2DA-8962-4BF0-A212-A776A0DBA5C8}" srcId="{ABE581FE-BAE4-4437-AA7B-AB3666EFB0D6}" destId="{2A948E96-1DA9-4A5E-BE6D-8022F99FC94C}" srcOrd="2" destOrd="0" parTransId="{EF383D2C-8F87-4C00-9D3F-1C6BB7F49594}" sibTransId="{07C06B10-EA14-40AE-819C-E359ECFB601B}"/>
    <dgm:cxn modelId="{D99611DE-FEA4-4512-8BDA-1F473DBB4C3A}" type="presOf" srcId="{07B5C618-FB5E-4C8D-AB06-20E5D7D975D6}" destId="{1DBA51F9-D2FD-4059-AEE6-FCA95723D95A}" srcOrd="0" destOrd="0" presId="urn:microsoft.com/office/officeart/2005/8/layout/lProcess2"/>
    <dgm:cxn modelId="{86BF89E5-B81F-48C2-8EC0-C96BDCA190EE}" type="presOf" srcId="{945AA773-14F6-4875-83FC-04732D9ADD61}" destId="{BD3419EB-5A9E-42CB-BB83-BC1803A7B940}" srcOrd="0" destOrd="0" presId="urn:microsoft.com/office/officeart/2005/8/layout/lProcess2"/>
    <dgm:cxn modelId="{8E1932F7-825E-4B01-90EA-ACAD7EC6B93F}" type="presOf" srcId="{EB99A349-D54E-4E97-AE64-30440DCE0AF1}" destId="{F5E8712E-4D7B-4B4F-93FC-3BDA63491FBB}" srcOrd="0" destOrd="0" presId="urn:microsoft.com/office/officeart/2005/8/layout/lProcess2"/>
    <dgm:cxn modelId="{6640ABFD-1C91-482C-8A3C-28BDC359F133}" type="presOf" srcId="{FA51CF7A-6ACB-472C-B869-30485F3556E1}" destId="{EF2C19AA-13AF-4DD1-905F-95446185C58E}" srcOrd="1" destOrd="0" presId="urn:microsoft.com/office/officeart/2005/8/layout/lProcess2"/>
    <dgm:cxn modelId="{68C80F99-4ECF-4F72-A529-FA31B8B4C15A}" type="presParOf" srcId="{8A78C69C-C3E9-4D52-A670-23602A6AB42B}" destId="{777F36A9-1B67-4151-9089-A4B818A07384}" srcOrd="0" destOrd="0" presId="urn:microsoft.com/office/officeart/2005/8/layout/lProcess2"/>
    <dgm:cxn modelId="{63862840-D15E-4E59-9BBC-A144874A7DA0}" type="presParOf" srcId="{777F36A9-1B67-4151-9089-A4B818A07384}" destId="{2776BCAE-7269-4B01-9612-39A1B0D61D91}" srcOrd="0" destOrd="0" presId="urn:microsoft.com/office/officeart/2005/8/layout/lProcess2"/>
    <dgm:cxn modelId="{AC5B28E3-FCEC-4CEB-B7BC-DE19E6DD4CE7}" type="presParOf" srcId="{777F36A9-1B67-4151-9089-A4B818A07384}" destId="{1A03902B-00B7-46B3-AEA9-12F2368C4C7D}" srcOrd="1" destOrd="0" presId="urn:microsoft.com/office/officeart/2005/8/layout/lProcess2"/>
    <dgm:cxn modelId="{E5D1B4F8-85BE-484D-AAC4-3BAEF5F43956}" type="presParOf" srcId="{777F36A9-1B67-4151-9089-A4B818A07384}" destId="{4F3F17DB-4606-47F0-B779-B81244A4E87F}" srcOrd="2" destOrd="0" presId="urn:microsoft.com/office/officeart/2005/8/layout/lProcess2"/>
    <dgm:cxn modelId="{DFD796A0-8E82-479A-9408-4EFF297FF23F}" type="presParOf" srcId="{4F3F17DB-4606-47F0-B779-B81244A4E87F}" destId="{BECCC385-A2AD-4CC3-88C2-6234E2883DC2}" srcOrd="0" destOrd="0" presId="urn:microsoft.com/office/officeart/2005/8/layout/lProcess2"/>
    <dgm:cxn modelId="{27569F26-ADCF-4C89-9F7C-83D301123B4D}" type="presParOf" srcId="{BECCC385-A2AD-4CC3-88C2-6234E2883DC2}" destId="{67865949-BFEB-46B4-A0F5-4C3DEE70171F}" srcOrd="0" destOrd="0" presId="urn:microsoft.com/office/officeart/2005/8/layout/lProcess2"/>
    <dgm:cxn modelId="{AA87CF64-85C9-4B15-BFE0-73A048C0DE0D}" type="presParOf" srcId="{BECCC385-A2AD-4CC3-88C2-6234E2883DC2}" destId="{89DE11F7-BB62-493D-AE0F-E29181823C84}" srcOrd="1" destOrd="0" presId="urn:microsoft.com/office/officeart/2005/8/layout/lProcess2"/>
    <dgm:cxn modelId="{16C32E88-1C86-4935-A882-A718ECDEF1DA}" type="presParOf" srcId="{BECCC385-A2AD-4CC3-88C2-6234E2883DC2}" destId="{5756B460-AAA8-4443-A53B-B12B042B3D01}" srcOrd="2" destOrd="0" presId="urn:microsoft.com/office/officeart/2005/8/layout/lProcess2"/>
    <dgm:cxn modelId="{C0008987-7759-4F7D-B3FD-970012AE6380}" type="presParOf" srcId="{BECCC385-A2AD-4CC3-88C2-6234E2883DC2}" destId="{CBE9A964-1B1B-482E-A57A-432DE0EDA9BA}" srcOrd="3" destOrd="0" presId="urn:microsoft.com/office/officeart/2005/8/layout/lProcess2"/>
    <dgm:cxn modelId="{B8949A0E-ABF1-46D3-9677-BC5D2F6E91B4}" type="presParOf" srcId="{BECCC385-A2AD-4CC3-88C2-6234E2883DC2}" destId="{8C91CC51-F903-41E2-BF71-4207EF1DCFE1}" srcOrd="4" destOrd="0" presId="urn:microsoft.com/office/officeart/2005/8/layout/lProcess2"/>
    <dgm:cxn modelId="{FEB94110-94F9-49DB-ADB4-FF754892CE6B}" type="presParOf" srcId="{BECCC385-A2AD-4CC3-88C2-6234E2883DC2}" destId="{D1AF7393-51F5-49EC-933F-C66DF6CC116A}" srcOrd="5" destOrd="0" presId="urn:microsoft.com/office/officeart/2005/8/layout/lProcess2"/>
    <dgm:cxn modelId="{3F8A59D1-69D9-4A49-A72D-E80C9542B4BC}" type="presParOf" srcId="{BECCC385-A2AD-4CC3-88C2-6234E2883DC2}" destId="{0DF564E6-643C-4E70-AA95-326BC80AD99F}" srcOrd="6" destOrd="0" presId="urn:microsoft.com/office/officeart/2005/8/layout/lProcess2"/>
    <dgm:cxn modelId="{C6F67374-171E-4FD9-9209-A0B5CFA41D43}" type="presParOf" srcId="{BECCC385-A2AD-4CC3-88C2-6234E2883DC2}" destId="{33AFA8A4-854E-4B19-AE5A-4E25683DF4B0}" srcOrd="7" destOrd="0" presId="urn:microsoft.com/office/officeart/2005/8/layout/lProcess2"/>
    <dgm:cxn modelId="{6B8D8D0F-8D1A-4539-B22C-021F5BFB72D3}" type="presParOf" srcId="{BECCC385-A2AD-4CC3-88C2-6234E2883DC2}" destId="{BD3419EB-5A9E-42CB-BB83-BC1803A7B940}" srcOrd="8" destOrd="0" presId="urn:microsoft.com/office/officeart/2005/8/layout/lProcess2"/>
    <dgm:cxn modelId="{515781DB-203F-4324-9106-0B2CB975B0F9}" type="presParOf" srcId="{BECCC385-A2AD-4CC3-88C2-6234E2883DC2}" destId="{8B07F8CA-52CF-42B7-A563-76826CD4B341}" srcOrd="9" destOrd="0" presId="urn:microsoft.com/office/officeart/2005/8/layout/lProcess2"/>
    <dgm:cxn modelId="{4D9A6EBE-3C76-4FE0-804B-D74F06074917}" type="presParOf" srcId="{BECCC385-A2AD-4CC3-88C2-6234E2883DC2}" destId="{80DC34F7-EF4D-4358-819D-9D4D18D9DC68}" srcOrd="10" destOrd="0" presId="urn:microsoft.com/office/officeart/2005/8/layout/lProcess2"/>
    <dgm:cxn modelId="{5FD78512-537D-4154-AB12-3028484A898E}" type="presParOf" srcId="{BECCC385-A2AD-4CC3-88C2-6234E2883DC2}" destId="{720ABF1E-C349-4878-8762-4E22DED4DB41}" srcOrd="11" destOrd="0" presId="urn:microsoft.com/office/officeart/2005/8/layout/lProcess2"/>
    <dgm:cxn modelId="{671BF71B-7C97-463C-9720-8D5CD3B6C254}" type="presParOf" srcId="{BECCC385-A2AD-4CC3-88C2-6234E2883DC2}" destId="{841D1583-33D5-4FD4-88B9-305B894D4F6E}" srcOrd="12" destOrd="0" presId="urn:microsoft.com/office/officeart/2005/8/layout/lProcess2"/>
    <dgm:cxn modelId="{2804EBFB-D33E-4A72-96FF-7C97D369C46C}" type="presParOf" srcId="{8A78C69C-C3E9-4D52-A670-23602A6AB42B}" destId="{BCC08601-1ABA-43FC-9704-3BD5A18902A6}" srcOrd="1" destOrd="0" presId="urn:microsoft.com/office/officeart/2005/8/layout/lProcess2"/>
    <dgm:cxn modelId="{D3B6495B-A086-4A65-BB53-478BE44D45FA}" type="presParOf" srcId="{8A78C69C-C3E9-4D52-A670-23602A6AB42B}" destId="{2FE2BBB2-B111-46AF-AD49-F2335034AC0B}" srcOrd="2" destOrd="0" presId="urn:microsoft.com/office/officeart/2005/8/layout/lProcess2"/>
    <dgm:cxn modelId="{4E86F1BF-8A36-4814-8A01-C86FDC18BB04}" type="presParOf" srcId="{2FE2BBB2-B111-46AF-AD49-F2335034AC0B}" destId="{B4E462D0-541B-46FA-8BAA-97C3C23503C4}" srcOrd="0" destOrd="0" presId="urn:microsoft.com/office/officeart/2005/8/layout/lProcess2"/>
    <dgm:cxn modelId="{09EBD67A-8042-43DD-AAFB-FB75C545494B}" type="presParOf" srcId="{2FE2BBB2-B111-46AF-AD49-F2335034AC0B}" destId="{A969FB50-20AB-44A3-B6C4-49155C7A189C}" srcOrd="1" destOrd="0" presId="urn:microsoft.com/office/officeart/2005/8/layout/lProcess2"/>
    <dgm:cxn modelId="{49A901CB-5C22-4A8F-8B67-236877E3C994}" type="presParOf" srcId="{2FE2BBB2-B111-46AF-AD49-F2335034AC0B}" destId="{FC8FCB03-7683-4F43-AF61-B47EC912C28B}" srcOrd="2" destOrd="0" presId="urn:microsoft.com/office/officeart/2005/8/layout/lProcess2"/>
    <dgm:cxn modelId="{A8C3CC90-8FE7-4CA1-BFAF-3798C83FE0A2}" type="presParOf" srcId="{FC8FCB03-7683-4F43-AF61-B47EC912C28B}" destId="{EECA0470-1744-4D4E-80E3-0AFDF9386F49}" srcOrd="0" destOrd="0" presId="urn:microsoft.com/office/officeart/2005/8/layout/lProcess2"/>
    <dgm:cxn modelId="{CCB7801D-376B-4863-A5D2-D4E5C510A159}" type="presParOf" srcId="{EECA0470-1744-4D4E-80E3-0AFDF9386F49}" destId="{2A4F5FEE-EF91-4420-997D-37A95A19D1EC}" srcOrd="0" destOrd="0" presId="urn:microsoft.com/office/officeart/2005/8/layout/lProcess2"/>
    <dgm:cxn modelId="{B4527418-702E-46BA-9BE9-5A9482257556}" type="presParOf" srcId="{EECA0470-1744-4D4E-80E3-0AFDF9386F49}" destId="{EED33CEC-4EA9-4C82-8C64-201CAC3D3BEB}" srcOrd="1" destOrd="0" presId="urn:microsoft.com/office/officeart/2005/8/layout/lProcess2"/>
    <dgm:cxn modelId="{37076300-4617-4968-9173-8F5FDF940BE2}" type="presParOf" srcId="{EECA0470-1744-4D4E-80E3-0AFDF9386F49}" destId="{2DDEEC7D-A948-4E5A-89F8-73D37200A09A}" srcOrd="2" destOrd="0" presId="urn:microsoft.com/office/officeart/2005/8/layout/lProcess2"/>
    <dgm:cxn modelId="{801C8328-831F-44EA-BF51-3CC0303BE477}" type="presParOf" srcId="{EECA0470-1744-4D4E-80E3-0AFDF9386F49}" destId="{638F63D7-099C-4145-AF12-F9581880D01C}" srcOrd="3" destOrd="0" presId="urn:microsoft.com/office/officeart/2005/8/layout/lProcess2"/>
    <dgm:cxn modelId="{8E5027DB-F317-4DE5-81BA-091F8FDD8D97}" type="presParOf" srcId="{EECA0470-1744-4D4E-80E3-0AFDF9386F49}" destId="{FEA088EC-D751-4B40-9A3D-382E66E9825F}" srcOrd="4" destOrd="0" presId="urn:microsoft.com/office/officeart/2005/8/layout/lProcess2"/>
    <dgm:cxn modelId="{A1BA0905-AC36-489A-B333-A45D1F6A71C4}" type="presParOf" srcId="{EECA0470-1744-4D4E-80E3-0AFDF9386F49}" destId="{E7A0058F-D511-42ED-9D43-CECB9D97DF34}" srcOrd="5" destOrd="0" presId="urn:microsoft.com/office/officeart/2005/8/layout/lProcess2"/>
    <dgm:cxn modelId="{D0065BC2-2203-4AB4-BAA6-F3CE7A5320BB}" type="presParOf" srcId="{EECA0470-1744-4D4E-80E3-0AFDF9386F49}" destId="{52A19744-2B60-4698-A397-829C2D1DFC5D}" srcOrd="6" destOrd="0" presId="urn:microsoft.com/office/officeart/2005/8/layout/lProcess2"/>
    <dgm:cxn modelId="{8A84EA93-A08B-42B7-80F7-AA41087A2BE4}" type="presParOf" srcId="{8A78C69C-C3E9-4D52-A670-23602A6AB42B}" destId="{2250106D-F79C-4D22-BC91-351A8123D975}" srcOrd="3" destOrd="0" presId="urn:microsoft.com/office/officeart/2005/8/layout/lProcess2"/>
    <dgm:cxn modelId="{CA2C3498-5766-4CCE-970F-2F9DC716D503}" type="presParOf" srcId="{8A78C69C-C3E9-4D52-A670-23602A6AB42B}" destId="{56793557-59FB-4332-BB9A-BE52DEBC41D4}" srcOrd="4" destOrd="0" presId="urn:microsoft.com/office/officeart/2005/8/layout/lProcess2"/>
    <dgm:cxn modelId="{ADBCA5D5-6F20-494D-95EB-BC620D694BB1}" type="presParOf" srcId="{56793557-59FB-4332-BB9A-BE52DEBC41D4}" destId="{F5E8712E-4D7B-4B4F-93FC-3BDA63491FBB}" srcOrd="0" destOrd="0" presId="urn:microsoft.com/office/officeart/2005/8/layout/lProcess2"/>
    <dgm:cxn modelId="{988C0205-F7B3-401A-AFD4-8175F373E1F7}" type="presParOf" srcId="{56793557-59FB-4332-BB9A-BE52DEBC41D4}" destId="{D3E0563D-CA62-415D-8DBF-D9EA720BB410}" srcOrd="1" destOrd="0" presId="urn:microsoft.com/office/officeart/2005/8/layout/lProcess2"/>
    <dgm:cxn modelId="{A497E057-022F-40C1-9051-C69FD001FB03}" type="presParOf" srcId="{56793557-59FB-4332-BB9A-BE52DEBC41D4}" destId="{5567008C-F69A-4661-A524-DB34A0489F09}" srcOrd="2" destOrd="0" presId="urn:microsoft.com/office/officeart/2005/8/layout/lProcess2"/>
    <dgm:cxn modelId="{238658C4-E1FF-45E6-928C-673CC46DC26E}" type="presParOf" srcId="{5567008C-F69A-4661-A524-DB34A0489F09}" destId="{9A3BFDF1-A1B2-4C2E-97BB-9A34559D9C79}" srcOrd="0" destOrd="0" presId="urn:microsoft.com/office/officeart/2005/8/layout/lProcess2"/>
    <dgm:cxn modelId="{227FDBC1-EEDE-45BE-9BFB-E7F444831EE1}" type="presParOf" srcId="{9A3BFDF1-A1B2-4C2E-97BB-9A34559D9C79}" destId="{E459AB8C-F812-48AC-9C6E-4674B6501885}" srcOrd="0" destOrd="0" presId="urn:microsoft.com/office/officeart/2005/8/layout/lProcess2"/>
    <dgm:cxn modelId="{AFC25999-0BCB-40E3-AC8A-F0CB08668CAD}" type="presParOf" srcId="{9A3BFDF1-A1B2-4C2E-97BB-9A34559D9C79}" destId="{BADABA8C-1493-4EF2-977E-EBB10C28F83B}" srcOrd="1" destOrd="0" presId="urn:microsoft.com/office/officeart/2005/8/layout/lProcess2"/>
    <dgm:cxn modelId="{A375D055-1A8E-415A-92CA-28AB41CEDBCE}" type="presParOf" srcId="{9A3BFDF1-A1B2-4C2E-97BB-9A34559D9C79}" destId="{86C22FD3-B4C8-4E1D-8A0E-8DB500FBFB8E}" srcOrd="2" destOrd="0" presId="urn:microsoft.com/office/officeart/2005/8/layout/lProcess2"/>
    <dgm:cxn modelId="{20A4A8F8-9F99-4031-8EC5-0DF10C406413}" type="presParOf" srcId="{9A3BFDF1-A1B2-4C2E-97BB-9A34559D9C79}" destId="{1226DBF8-E933-4C83-84D7-AC861842354A}" srcOrd="3" destOrd="0" presId="urn:microsoft.com/office/officeart/2005/8/layout/lProcess2"/>
    <dgm:cxn modelId="{B00A6BFF-FB1B-42C6-87D2-4217AF091323}" type="presParOf" srcId="{9A3BFDF1-A1B2-4C2E-97BB-9A34559D9C79}" destId="{1DBA51F9-D2FD-4059-AEE6-FCA95723D95A}" srcOrd="4" destOrd="0" presId="urn:microsoft.com/office/officeart/2005/8/layout/lProcess2"/>
    <dgm:cxn modelId="{AC88950F-60D5-4DEE-BFCE-28121109E893}" type="presParOf" srcId="{9A3BFDF1-A1B2-4C2E-97BB-9A34559D9C79}" destId="{AE87B7DF-FFCF-4A44-A4BE-28FBE69DCACB}" srcOrd="5" destOrd="0" presId="urn:microsoft.com/office/officeart/2005/8/layout/lProcess2"/>
    <dgm:cxn modelId="{F3C031FE-3991-4D47-B272-624FEF3A1A88}" type="presParOf" srcId="{9A3BFDF1-A1B2-4C2E-97BB-9A34559D9C79}" destId="{23A7FCD0-637D-4082-ACC1-33A1D61C21D9}" srcOrd="6" destOrd="0" presId="urn:microsoft.com/office/officeart/2005/8/layout/lProcess2"/>
    <dgm:cxn modelId="{00615EE9-3657-4FBC-9372-0643C2B22AB0}" type="presParOf" srcId="{9A3BFDF1-A1B2-4C2E-97BB-9A34559D9C79}" destId="{9E389C9E-B9DE-4F16-AB04-022E13EFA8C3}" srcOrd="7" destOrd="0" presId="urn:microsoft.com/office/officeart/2005/8/layout/lProcess2"/>
    <dgm:cxn modelId="{3A1E3B27-73FD-4075-9269-421EA360A693}" type="presParOf" srcId="{9A3BFDF1-A1B2-4C2E-97BB-9A34559D9C79}" destId="{6F07BDCB-5458-4A7C-B500-2594102F325C}" srcOrd="8" destOrd="0" presId="urn:microsoft.com/office/officeart/2005/8/layout/lProcess2"/>
    <dgm:cxn modelId="{70C6ACEF-9FF4-4891-A6DA-AB4F7A61B6BA}" type="presParOf" srcId="{8A78C69C-C3E9-4D52-A670-23602A6AB42B}" destId="{58F53C39-7095-405C-A50A-B644B485FAD7}" srcOrd="5" destOrd="0" presId="urn:microsoft.com/office/officeart/2005/8/layout/lProcess2"/>
    <dgm:cxn modelId="{B3EA8EB5-46D8-428A-96BE-C16D605FB307}" type="presParOf" srcId="{8A78C69C-C3E9-4D52-A670-23602A6AB42B}" destId="{0C1E8489-5ABE-405F-A55C-17D27C9C98A2}" srcOrd="6" destOrd="0" presId="urn:microsoft.com/office/officeart/2005/8/layout/lProcess2"/>
    <dgm:cxn modelId="{D52C06DB-1BE2-4205-A0FB-D4BF71A9F0ED}" type="presParOf" srcId="{0C1E8489-5ABE-405F-A55C-17D27C9C98A2}" destId="{1E97A6C7-32CE-4688-B8C1-C22E01C59804}" srcOrd="0" destOrd="0" presId="urn:microsoft.com/office/officeart/2005/8/layout/lProcess2"/>
    <dgm:cxn modelId="{1AD6592E-FB0C-4869-949D-9E869524D697}" type="presParOf" srcId="{0C1E8489-5ABE-405F-A55C-17D27C9C98A2}" destId="{EF2C19AA-13AF-4DD1-905F-95446185C58E}" srcOrd="1" destOrd="0" presId="urn:microsoft.com/office/officeart/2005/8/layout/lProcess2"/>
    <dgm:cxn modelId="{37103BD4-F255-4F4A-8768-D5AA1C81A205}" type="presParOf" srcId="{0C1E8489-5ABE-405F-A55C-17D27C9C98A2}" destId="{589E1CEA-499D-436C-9E40-45286F14B9C3}" srcOrd="2" destOrd="0" presId="urn:microsoft.com/office/officeart/2005/8/layout/lProcess2"/>
    <dgm:cxn modelId="{71B29CAD-BF2A-436A-8180-08E640421F1E}" type="presParOf" srcId="{589E1CEA-499D-436C-9E40-45286F14B9C3}" destId="{0EE7B819-6B12-4311-AE45-1D0B3853AE9C}" srcOrd="0" destOrd="0" presId="urn:microsoft.com/office/officeart/2005/8/layout/lProcess2"/>
    <dgm:cxn modelId="{FF5AF787-74B2-413D-94D2-D49EC597B33D}" type="presParOf" srcId="{0EE7B819-6B12-4311-AE45-1D0B3853AE9C}" destId="{503A49E2-97E9-4337-B0B1-9680C23C5F1C}" srcOrd="0" destOrd="0" presId="urn:microsoft.com/office/officeart/2005/8/layout/lProcess2"/>
    <dgm:cxn modelId="{8442B7AA-81B5-4A70-B412-F5C650FF49B0}" type="presParOf" srcId="{0EE7B819-6B12-4311-AE45-1D0B3853AE9C}" destId="{4EB2A870-2534-4919-99BD-208A6C17FDD4}" srcOrd="1" destOrd="0" presId="urn:microsoft.com/office/officeart/2005/8/layout/lProcess2"/>
    <dgm:cxn modelId="{30F7F9DB-FD15-432B-BB61-DE69B2410445}" type="presParOf" srcId="{0EE7B819-6B12-4311-AE45-1D0B3853AE9C}" destId="{FE7DCF03-24BE-4864-80BA-6637E195F26B}" srcOrd="2" destOrd="0" presId="urn:microsoft.com/office/officeart/2005/8/layout/lProcess2"/>
    <dgm:cxn modelId="{6093A1C0-E536-465A-80F0-E3530270B866}" type="presParOf" srcId="{0EE7B819-6B12-4311-AE45-1D0B3853AE9C}" destId="{43735A11-076F-43CB-BA2A-D34451E0F18B}" srcOrd="3" destOrd="0" presId="urn:microsoft.com/office/officeart/2005/8/layout/lProcess2"/>
    <dgm:cxn modelId="{7F8E2D3A-E294-4C33-BB8D-C64253CCC706}" type="presParOf" srcId="{0EE7B819-6B12-4311-AE45-1D0B3853AE9C}" destId="{C1F5860B-F593-4046-9F50-E204A0A0C1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C419A9-D589-46C0-A627-74A3C063DFBA}" type="doc">
      <dgm:prSet loTypeId="urn:microsoft.com/office/officeart/2005/8/layout/arrow2" loCatId="process" qsTypeId="urn:microsoft.com/office/officeart/2005/8/quickstyle/simple5" qsCatId="simple" csTypeId="urn:microsoft.com/office/officeart/2005/8/colors/accent6_2" csCatId="accent6" phldr="1"/>
      <dgm:spPr/>
    </dgm:pt>
    <dgm:pt modelId="{E1DB12AE-A521-4C32-ABB9-58C7AE1956B3}">
      <dgm:prSet phldrT="[Teksti]" custT="1"/>
      <dgm:spPr/>
      <dgm:t>
        <a:bodyPr/>
        <a:lstStyle/>
        <a:p>
          <a:r>
            <a:rPr lang="fi-FI" sz="1050" dirty="0">
              <a:latin typeface="IBM Plex Sans" panose="020B0503050203000203" pitchFamily="34" charset="0"/>
            </a:rPr>
            <a:t>Sosiaaliset tilanteet ovat vaikeita ja ne jännittävät.</a:t>
          </a:r>
        </a:p>
      </dgm:t>
    </dgm:pt>
    <dgm:pt modelId="{9896CE6F-6348-4966-A7E0-230C08F41BE1}" type="parTrans" cxnId="{1289AE73-79BE-495A-A879-C60CCA86F3BD}">
      <dgm:prSet/>
      <dgm:spPr/>
      <dgm:t>
        <a:bodyPr/>
        <a:lstStyle/>
        <a:p>
          <a:endParaRPr lang="fi-FI"/>
        </a:p>
      </dgm:t>
    </dgm:pt>
    <dgm:pt modelId="{38E3F105-2724-4E1A-9B46-BC46F9AF6430}" type="sibTrans" cxnId="{1289AE73-79BE-495A-A879-C60CCA86F3BD}">
      <dgm:prSet/>
      <dgm:spPr/>
      <dgm:t>
        <a:bodyPr/>
        <a:lstStyle/>
        <a:p>
          <a:endParaRPr lang="fi-FI"/>
        </a:p>
      </dgm:t>
    </dgm:pt>
    <dgm:pt modelId="{109131C4-30D1-49EA-9DF4-E2B5D0A78099}">
      <dgm:prSet phldrT="[Teksti]" custT="1"/>
      <dgm:spPr/>
      <dgm:t>
        <a:bodyPr/>
        <a:lstStyle/>
        <a:p>
          <a:r>
            <a:rPr lang="fi-FI" sz="1050" dirty="0">
              <a:latin typeface="IBM Plex Sans" panose="020B0503050203000203" pitchFamily="34" charset="0"/>
            </a:rPr>
            <a:t>Luokan edessä esiintyminen menee oppilaan omasta mielestä pieleen.</a:t>
          </a:r>
        </a:p>
      </dgm:t>
    </dgm:pt>
    <dgm:pt modelId="{FD18FE95-02DF-4908-8D37-3729496D2808}" type="parTrans" cxnId="{E48634D3-95FC-4E39-98D7-DDD3FBFAB422}">
      <dgm:prSet/>
      <dgm:spPr/>
      <dgm:t>
        <a:bodyPr/>
        <a:lstStyle/>
        <a:p>
          <a:endParaRPr lang="fi-FI"/>
        </a:p>
      </dgm:t>
    </dgm:pt>
    <dgm:pt modelId="{C4C1D402-636F-4B23-A8B3-17BAEBF564DC}" type="sibTrans" cxnId="{E48634D3-95FC-4E39-98D7-DDD3FBFAB422}">
      <dgm:prSet/>
      <dgm:spPr/>
      <dgm:t>
        <a:bodyPr/>
        <a:lstStyle/>
        <a:p>
          <a:endParaRPr lang="fi-FI"/>
        </a:p>
      </dgm:t>
    </dgm:pt>
    <dgm:pt modelId="{F4D050AF-A133-453D-8BFA-123D600920C6}">
      <dgm:prSet phldrT="[Teksti]" custT="1"/>
      <dgm:spPr/>
      <dgm:t>
        <a:bodyPr/>
        <a:lstStyle/>
        <a:p>
          <a:r>
            <a:rPr lang="fi-FI" sz="1050" dirty="0">
              <a:latin typeface="IBM Plex Sans" panose="020B0503050203000203" pitchFamily="34" charset="0"/>
            </a:rPr>
            <a:t>Kouluun meneminen tuntuu pahalta. ”Kaikki ajattelevat vain epäonnistumistani.”</a:t>
          </a:r>
        </a:p>
      </dgm:t>
    </dgm:pt>
    <dgm:pt modelId="{AEC1E619-3FCA-4E00-A3B8-37A44F40D58A}" type="parTrans" cxnId="{BC9C72EC-A492-4EE0-BF9A-55AE9674C537}">
      <dgm:prSet/>
      <dgm:spPr/>
      <dgm:t>
        <a:bodyPr/>
        <a:lstStyle/>
        <a:p>
          <a:endParaRPr lang="fi-FI"/>
        </a:p>
      </dgm:t>
    </dgm:pt>
    <dgm:pt modelId="{3B377D0F-1CA1-4F12-A7BE-085B4143FAB6}" type="sibTrans" cxnId="{BC9C72EC-A492-4EE0-BF9A-55AE9674C537}">
      <dgm:prSet/>
      <dgm:spPr/>
      <dgm:t>
        <a:bodyPr/>
        <a:lstStyle/>
        <a:p>
          <a:endParaRPr lang="fi-FI"/>
        </a:p>
      </dgm:t>
    </dgm:pt>
    <dgm:pt modelId="{E2266722-F412-4780-9C06-AC135F68DDC0}">
      <dgm:prSet phldrT="[Teksti]" custT="1"/>
      <dgm:spPr/>
      <dgm:t>
        <a:bodyPr/>
        <a:lstStyle/>
        <a:p>
          <a:r>
            <a:rPr lang="fi-FI" sz="1050" dirty="0">
              <a:latin typeface="IBM Plex Sans" panose="020B0503050203000203" pitchFamily="34" charset="0"/>
            </a:rPr>
            <a:t>Kouluun meneminen ahdistaa niin paljon, että on paha olo ja päätä särkee. </a:t>
          </a:r>
        </a:p>
        <a:p>
          <a:r>
            <a:rPr lang="fi-FI" sz="1050" dirty="0">
              <a:latin typeface="IBM Plex Sans" panose="020B0503050203000203" pitchFamily="34" charset="0"/>
            </a:rPr>
            <a:t>”Jään kotiin, taas.”</a:t>
          </a:r>
        </a:p>
      </dgm:t>
    </dgm:pt>
    <dgm:pt modelId="{DF34BEBF-19D7-46E8-8D38-CC1C1281A69B}" type="parTrans" cxnId="{354C82C3-EE49-42C7-9B81-9FF76D9D1B67}">
      <dgm:prSet/>
      <dgm:spPr/>
      <dgm:t>
        <a:bodyPr/>
        <a:lstStyle/>
        <a:p>
          <a:endParaRPr lang="fi-FI"/>
        </a:p>
      </dgm:t>
    </dgm:pt>
    <dgm:pt modelId="{0232E82E-7522-4D3A-8071-C9AEFC1EC7E5}" type="sibTrans" cxnId="{354C82C3-EE49-42C7-9B81-9FF76D9D1B67}">
      <dgm:prSet/>
      <dgm:spPr/>
      <dgm:t>
        <a:bodyPr/>
        <a:lstStyle/>
        <a:p>
          <a:endParaRPr lang="fi-FI"/>
        </a:p>
      </dgm:t>
    </dgm:pt>
    <dgm:pt modelId="{28C7EC54-5BE8-4AAA-B0D1-D0A937D1A451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Tulee poissaoloja. Kaverisuhteet vaikeutuvat.</a:t>
          </a:r>
        </a:p>
        <a:p>
          <a:r>
            <a:rPr lang="fi-FI" sz="1050">
              <a:latin typeface="IBM Plex Sans" panose="020B0503050203000203" pitchFamily="34" charset="0"/>
            </a:rPr>
            <a:t>Ahdistaa, kun en ole koulussa. Välttely tuntuu helpoimmalta vaihtoehdoilta. </a:t>
          </a:r>
        </a:p>
        <a:p>
          <a:r>
            <a:rPr lang="fi-FI" sz="1050">
              <a:latin typeface="IBM Plex Sans" panose="020B0503050203000203" pitchFamily="34" charset="0"/>
            </a:rPr>
            <a:t>Ahdistava olo jatkuu.</a:t>
          </a:r>
        </a:p>
      </dgm:t>
    </dgm:pt>
    <dgm:pt modelId="{3CDFE4FB-4629-4EED-96AF-2D1166DB3CFA}" type="parTrans" cxnId="{3382E468-5801-499E-8B5B-925161BFEF3E}">
      <dgm:prSet/>
      <dgm:spPr/>
      <dgm:t>
        <a:bodyPr/>
        <a:lstStyle/>
        <a:p>
          <a:endParaRPr lang="fi-FI"/>
        </a:p>
      </dgm:t>
    </dgm:pt>
    <dgm:pt modelId="{12356869-5510-46DD-9B27-BEA77B6A3AB2}" type="sibTrans" cxnId="{3382E468-5801-499E-8B5B-925161BFEF3E}">
      <dgm:prSet/>
      <dgm:spPr/>
      <dgm:t>
        <a:bodyPr/>
        <a:lstStyle/>
        <a:p>
          <a:endParaRPr lang="fi-FI"/>
        </a:p>
      </dgm:t>
    </dgm:pt>
    <dgm:pt modelId="{351E873C-EEC4-4BF2-AC55-086468E51570}" type="pres">
      <dgm:prSet presAssocID="{C8C419A9-D589-46C0-A627-74A3C063DFBA}" presName="arrowDiagram" presStyleCnt="0">
        <dgm:presLayoutVars>
          <dgm:chMax val="5"/>
          <dgm:dir/>
          <dgm:resizeHandles val="exact"/>
        </dgm:presLayoutVars>
      </dgm:prSet>
      <dgm:spPr/>
    </dgm:pt>
    <dgm:pt modelId="{175B5CD4-B003-4F55-A58D-5B2CE0B6FA8B}" type="pres">
      <dgm:prSet presAssocID="{C8C419A9-D589-46C0-A627-74A3C063DFBA}" presName="arrow" presStyleLbl="bgShp" presStyleIdx="0" presStyleCnt="1" custLinFactNeighborX="194"/>
      <dgm:spPr/>
    </dgm:pt>
    <dgm:pt modelId="{A69BC935-6978-4A3B-AD69-FED0AA290813}" type="pres">
      <dgm:prSet presAssocID="{C8C419A9-D589-46C0-A627-74A3C063DFBA}" presName="arrowDiagram5" presStyleCnt="0"/>
      <dgm:spPr/>
    </dgm:pt>
    <dgm:pt modelId="{0CACC638-5D4B-4B96-98EF-57A616FE820D}" type="pres">
      <dgm:prSet presAssocID="{E1DB12AE-A521-4C32-ABB9-58C7AE1956B3}" presName="bullet5a" presStyleLbl="node1" presStyleIdx="0" presStyleCnt="5"/>
      <dgm:spPr/>
    </dgm:pt>
    <dgm:pt modelId="{D8A73F05-46FA-4C72-B480-A5FD1D9FB32E}" type="pres">
      <dgm:prSet presAssocID="{E1DB12AE-A521-4C32-ABB9-58C7AE1956B3}" presName="textBox5a" presStyleLbl="revTx" presStyleIdx="0" presStyleCnt="5" custScaleX="116408" custLinFactNeighborX="13209" custLinFactNeighborY="0">
        <dgm:presLayoutVars>
          <dgm:bulletEnabled val="1"/>
        </dgm:presLayoutVars>
      </dgm:prSet>
      <dgm:spPr/>
    </dgm:pt>
    <dgm:pt modelId="{3FFB527B-245D-40EF-BC5D-140C0696793F}" type="pres">
      <dgm:prSet presAssocID="{109131C4-30D1-49EA-9DF4-E2B5D0A78099}" presName="bullet5b" presStyleLbl="node1" presStyleIdx="1" presStyleCnt="5"/>
      <dgm:spPr/>
    </dgm:pt>
    <dgm:pt modelId="{E55602BC-C02F-44DD-A40D-04678585BB45}" type="pres">
      <dgm:prSet presAssocID="{109131C4-30D1-49EA-9DF4-E2B5D0A78099}" presName="textBox5b" presStyleLbl="revTx" presStyleIdx="1" presStyleCnt="5" custLinFactNeighborX="7167" custLinFactNeighborY="0">
        <dgm:presLayoutVars>
          <dgm:bulletEnabled val="1"/>
        </dgm:presLayoutVars>
      </dgm:prSet>
      <dgm:spPr/>
    </dgm:pt>
    <dgm:pt modelId="{94D21F2A-9538-464A-B633-59014832C442}" type="pres">
      <dgm:prSet presAssocID="{F4D050AF-A133-453D-8BFA-123D600920C6}" presName="bullet5c" presStyleLbl="node1" presStyleIdx="2" presStyleCnt="5"/>
      <dgm:spPr/>
    </dgm:pt>
    <dgm:pt modelId="{D3BBC68B-45D5-4293-848E-C183AAB3FA54}" type="pres">
      <dgm:prSet presAssocID="{F4D050AF-A133-453D-8BFA-123D600920C6}" presName="textBox5c" presStyleLbl="revTx" presStyleIdx="2" presStyleCnt="5" custLinFactNeighborX="3226" custLinFactNeighborY="0">
        <dgm:presLayoutVars>
          <dgm:bulletEnabled val="1"/>
        </dgm:presLayoutVars>
      </dgm:prSet>
      <dgm:spPr/>
    </dgm:pt>
    <dgm:pt modelId="{9BC204CD-BEC4-49F3-8344-633415F7D14F}" type="pres">
      <dgm:prSet presAssocID="{E2266722-F412-4780-9C06-AC135F68DDC0}" presName="bullet5d" presStyleLbl="node1" presStyleIdx="3" presStyleCnt="5"/>
      <dgm:spPr/>
    </dgm:pt>
    <dgm:pt modelId="{997B98B1-F71A-4F57-BDCE-93A14499341B}" type="pres">
      <dgm:prSet presAssocID="{E2266722-F412-4780-9C06-AC135F68DDC0}" presName="textBox5d" presStyleLbl="revTx" presStyleIdx="3" presStyleCnt="5" custLinFactNeighborX="1622" custLinFactNeighborY="3177">
        <dgm:presLayoutVars>
          <dgm:bulletEnabled val="1"/>
        </dgm:presLayoutVars>
      </dgm:prSet>
      <dgm:spPr/>
    </dgm:pt>
    <dgm:pt modelId="{3F260E36-6418-4A2F-B48F-AC445C99435A}" type="pres">
      <dgm:prSet presAssocID="{28C7EC54-5BE8-4AAA-B0D1-D0A937D1A451}" presName="bullet5e" presStyleLbl="node1" presStyleIdx="4" presStyleCnt="5"/>
      <dgm:spPr/>
    </dgm:pt>
    <dgm:pt modelId="{3B68F595-F8CE-4349-86CD-AA2724812FCA}" type="pres">
      <dgm:prSet presAssocID="{28C7EC54-5BE8-4AAA-B0D1-D0A937D1A451}" presName="textBox5e" presStyleLbl="revTx" presStyleIdx="4" presStyleCnt="5" custScaleX="108120" custLinFactNeighborX="4326" custLinFactNeighborY="0">
        <dgm:presLayoutVars>
          <dgm:bulletEnabled val="1"/>
        </dgm:presLayoutVars>
      </dgm:prSet>
      <dgm:spPr/>
    </dgm:pt>
  </dgm:ptLst>
  <dgm:cxnLst>
    <dgm:cxn modelId="{3E79650E-2D03-41E7-98EC-D57A8B5047E2}" type="presOf" srcId="{E1DB12AE-A521-4C32-ABB9-58C7AE1956B3}" destId="{D8A73F05-46FA-4C72-B480-A5FD1D9FB32E}" srcOrd="0" destOrd="0" presId="urn:microsoft.com/office/officeart/2005/8/layout/arrow2"/>
    <dgm:cxn modelId="{9D1C5D24-BC1F-4F4F-A776-DA3690517CB8}" type="presOf" srcId="{109131C4-30D1-49EA-9DF4-E2B5D0A78099}" destId="{E55602BC-C02F-44DD-A40D-04678585BB45}" srcOrd="0" destOrd="0" presId="urn:microsoft.com/office/officeart/2005/8/layout/arrow2"/>
    <dgm:cxn modelId="{F67EC934-F066-42FC-83FF-FDC6EC2488AA}" type="presOf" srcId="{F4D050AF-A133-453D-8BFA-123D600920C6}" destId="{D3BBC68B-45D5-4293-848E-C183AAB3FA54}" srcOrd="0" destOrd="0" presId="urn:microsoft.com/office/officeart/2005/8/layout/arrow2"/>
    <dgm:cxn modelId="{3382E468-5801-499E-8B5B-925161BFEF3E}" srcId="{C8C419A9-D589-46C0-A627-74A3C063DFBA}" destId="{28C7EC54-5BE8-4AAA-B0D1-D0A937D1A451}" srcOrd="4" destOrd="0" parTransId="{3CDFE4FB-4629-4EED-96AF-2D1166DB3CFA}" sibTransId="{12356869-5510-46DD-9B27-BEA77B6A3AB2}"/>
    <dgm:cxn modelId="{1289AE73-79BE-495A-A879-C60CCA86F3BD}" srcId="{C8C419A9-D589-46C0-A627-74A3C063DFBA}" destId="{E1DB12AE-A521-4C32-ABB9-58C7AE1956B3}" srcOrd="0" destOrd="0" parTransId="{9896CE6F-6348-4966-A7E0-230C08F41BE1}" sibTransId="{38E3F105-2724-4E1A-9B46-BC46F9AF6430}"/>
    <dgm:cxn modelId="{C217E074-3C9C-4132-A459-C68E7E35EC51}" type="presOf" srcId="{28C7EC54-5BE8-4AAA-B0D1-D0A937D1A451}" destId="{3B68F595-F8CE-4349-86CD-AA2724812FCA}" srcOrd="0" destOrd="0" presId="urn:microsoft.com/office/officeart/2005/8/layout/arrow2"/>
    <dgm:cxn modelId="{82D37EAA-EE51-4D23-AAEC-1C3E38129351}" type="presOf" srcId="{C8C419A9-D589-46C0-A627-74A3C063DFBA}" destId="{351E873C-EEC4-4BF2-AC55-086468E51570}" srcOrd="0" destOrd="0" presId="urn:microsoft.com/office/officeart/2005/8/layout/arrow2"/>
    <dgm:cxn modelId="{9F22A7BD-8659-451B-A284-67569A0AE0A6}" type="presOf" srcId="{E2266722-F412-4780-9C06-AC135F68DDC0}" destId="{997B98B1-F71A-4F57-BDCE-93A14499341B}" srcOrd="0" destOrd="0" presId="urn:microsoft.com/office/officeart/2005/8/layout/arrow2"/>
    <dgm:cxn modelId="{354C82C3-EE49-42C7-9B81-9FF76D9D1B67}" srcId="{C8C419A9-D589-46C0-A627-74A3C063DFBA}" destId="{E2266722-F412-4780-9C06-AC135F68DDC0}" srcOrd="3" destOrd="0" parTransId="{DF34BEBF-19D7-46E8-8D38-CC1C1281A69B}" sibTransId="{0232E82E-7522-4D3A-8071-C9AEFC1EC7E5}"/>
    <dgm:cxn modelId="{E48634D3-95FC-4E39-98D7-DDD3FBFAB422}" srcId="{C8C419A9-D589-46C0-A627-74A3C063DFBA}" destId="{109131C4-30D1-49EA-9DF4-E2B5D0A78099}" srcOrd="1" destOrd="0" parTransId="{FD18FE95-02DF-4908-8D37-3729496D2808}" sibTransId="{C4C1D402-636F-4B23-A8B3-17BAEBF564DC}"/>
    <dgm:cxn modelId="{BC9C72EC-A492-4EE0-BF9A-55AE9674C537}" srcId="{C8C419A9-D589-46C0-A627-74A3C063DFBA}" destId="{F4D050AF-A133-453D-8BFA-123D600920C6}" srcOrd="2" destOrd="0" parTransId="{AEC1E619-3FCA-4E00-A3B8-37A44F40D58A}" sibTransId="{3B377D0F-1CA1-4F12-A7BE-085B4143FAB6}"/>
    <dgm:cxn modelId="{2AC514B6-AA67-4EA7-94ED-2104003AB0FC}" type="presParOf" srcId="{351E873C-EEC4-4BF2-AC55-086468E51570}" destId="{175B5CD4-B003-4F55-A58D-5B2CE0B6FA8B}" srcOrd="0" destOrd="0" presId="urn:microsoft.com/office/officeart/2005/8/layout/arrow2"/>
    <dgm:cxn modelId="{37465885-559D-42A0-AF73-291A80C09C49}" type="presParOf" srcId="{351E873C-EEC4-4BF2-AC55-086468E51570}" destId="{A69BC935-6978-4A3B-AD69-FED0AA290813}" srcOrd="1" destOrd="0" presId="urn:microsoft.com/office/officeart/2005/8/layout/arrow2"/>
    <dgm:cxn modelId="{C388D8DB-B768-44F9-808A-8E7F57F6DC49}" type="presParOf" srcId="{A69BC935-6978-4A3B-AD69-FED0AA290813}" destId="{0CACC638-5D4B-4B96-98EF-57A616FE820D}" srcOrd="0" destOrd="0" presId="urn:microsoft.com/office/officeart/2005/8/layout/arrow2"/>
    <dgm:cxn modelId="{97276AB5-02F6-4653-A2F1-B734AB5FEADF}" type="presParOf" srcId="{A69BC935-6978-4A3B-AD69-FED0AA290813}" destId="{D8A73F05-46FA-4C72-B480-A5FD1D9FB32E}" srcOrd="1" destOrd="0" presId="urn:microsoft.com/office/officeart/2005/8/layout/arrow2"/>
    <dgm:cxn modelId="{5CBF4D71-0DE7-4376-B628-AD885E735FB3}" type="presParOf" srcId="{A69BC935-6978-4A3B-AD69-FED0AA290813}" destId="{3FFB527B-245D-40EF-BC5D-140C0696793F}" srcOrd="2" destOrd="0" presId="urn:microsoft.com/office/officeart/2005/8/layout/arrow2"/>
    <dgm:cxn modelId="{AD6BE544-9A18-41A5-B047-DBC5B573A672}" type="presParOf" srcId="{A69BC935-6978-4A3B-AD69-FED0AA290813}" destId="{E55602BC-C02F-44DD-A40D-04678585BB45}" srcOrd="3" destOrd="0" presId="urn:microsoft.com/office/officeart/2005/8/layout/arrow2"/>
    <dgm:cxn modelId="{7B4160C3-FC9F-4348-851B-F779119AD2D0}" type="presParOf" srcId="{A69BC935-6978-4A3B-AD69-FED0AA290813}" destId="{94D21F2A-9538-464A-B633-59014832C442}" srcOrd="4" destOrd="0" presId="urn:microsoft.com/office/officeart/2005/8/layout/arrow2"/>
    <dgm:cxn modelId="{8010D003-1E99-4536-B88D-81F0F6A5D598}" type="presParOf" srcId="{A69BC935-6978-4A3B-AD69-FED0AA290813}" destId="{D3BBC68B-45D5-4293-848E-C183AAB3FA54}" srcOrd="5" destOrd="0" presId="urn:microsoft.com/office/officeart/2005/8/layout/arrow2"/>
    <dgm:cxn modelId="{5C7712C8-7206-4BEF-BC8F-28D601E77491}" type="presParOf" srcId="{A69BC935-6978-4A3B-AD69-FED0AA290813}" destId="{9BC204CD-BEC4-49F3-8344-633415F7D14F}" srcOrd="6" destOrd="0" presId="urn:microsoft.com/office/officeart/2005/8/layout/arrow2"/>
    <dgm:cxn modelId="{BA6808EA-CA3F-430C-8982-694AC8145891}" type="presParOf" srcId="{A69BC935-6978-4A3B-AD69-FED0AA290813}" destId="{997B98B1-F71A-4F57-BDCE-93A14499341B}" srcOrd="7" destOrd="0" presId="urn:microsoft.com/office/officeart/2005/8/layout/arrow2"/>
    <dgm:cxn modelId="{7F216C39-C256-4DD5-8509-A828138C5A6B}" type="presParOf" srcId="{A69BC935-6978-4A3B-AD69-FED0AA290813}" destId="{3F260E36-6418-4A2F-B48F-AC445C99435A}" srcOrd="8" destOrd="0" presId="urn:microsoft.com/office/officeart/2005/8/layout/arrow2"/>
    <dgm:cxn modelId="{94780D8F-DC49-4134-9B2A-D4C6F483EE14}" type="presParOf" srcId="{A69BC935-6978-4A3B-AD69-FED0AA290813}" destId="{3B68F595-F8CE-4349-86CD-AA2724812FC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629CF8-9B88-4F92-A6C2-5FC57E1FD65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7AC66F6-03C1-42A2-A3EE-056C520E03EB}">
      <dgm:prSet phldrT="[Teksti]"/>
      <dgm:spPr/>
      <dgm:t>
        <a:bodyPr/>
        <a:lstStyle/>
        <a:p>
          <a:r>
            <a:rPr lang="fi-FI"/>
            <a:t>Lisääntynyt yleinen ahdistus tai pelko</a:t>
          </a:r>
        </a:p>
      </dgm:t>
    </dgm:pt>
    <dgm:pt modelId="{588FADC8-072C-4D82-A0DF-23A641E8FEC8}" type="parTrans" cxnId="{85EAE7F3-7712-4643-99CA-BD413F692C30}">
      <dgm:prSet/>
      <dgm:spPr/>
      <dgm:t>
        <a:bodyPr/>
        <a:lstStyle/>
        <a:p>
          <a:endParaRPr lang="fi-FI"/>
        </a:p>
      </dgm:t>
    </dgm:pt>
    <dgm:pt modelId="{513B7548-49C9-4015-B84A-123D91EB620B}" type="sibTrans" cxnId="{85EAE7F3-7712-4643-99CA-BD413F692C30}">
      <dgm:prSet/>
      <dgm:spPr/>
      <dgm:t>
        <a:bodyPr/>
        <a:lstStyle/>
        <a:p>
          <a:endParaRPr lang="fi-FI"/>
        </a:p>
      </dgm:t>
    </dgm:pt>
    <dgm:pt modelId="{DBA5F034-8FA1-441F-B6F9-50D10196CED3}">
      <dgm:prSet phldrT="[Teksti]"/>
      <dgm:spPr/>
      <dgm:t>
        <a:bodyPr/>
        <a:lstStyle/>
        <a:p>
          <a:r>
            <a:rPr lang="fi-FI"/>
            <a:t>Sosiaalisten tilanteiden välttely tai pelko</a:t>
          </a:r>
        </a:p>
      </dgm:t>
    </dgm:pt>
    <dgm:pt modelId="{5CD30730-EAC8-478A-A2E7-9F2358BB35F1}" type="parTrans" cxnId="{EF1367F5-CFC9-4303-80D8-11CD1C576F28}">
      <dgm:prSet/>
      <dgm:spPr/>
      <dgm:t>
        <a:bodyPr/>
        <a:lstStyle/>
        <a:p>
          <a:endParaRPr lang="fi-FI"/>
        </a:p>
      </dgm:t>
    </dgm:pt>
    <dgm:pt modelId="{38296465-7B4A-439B-AEDC-6050C5B4B6CE}" type="sibTrans" cxnId="{EF1367F5-CFC9-4303-80D8-11CD1C576F28}">
      <dgm:prSet/>
      <dgm:spPr/>
      <dgm:t>
        <a:bodyPr/>
        <a:lstStyle/>
        <a:p>
          <a:endParaRPr lang="fi-FI"/>
        </a:p>
      </dgm:t>
    </dgm:pt>
    <dgm:pt modelId="{7D6F09A3-F089-416A-A82D-1A9E9814779D}">
      <dgm:prSet phldrT="[Teksti]"/>
      <dgm:spPr/>
      <dgm:t>
        <a:bodyPr/>
        <a:lstStyle/>
        <a:p>
          <a:r>
            <a:rPr lang="fi-FI"/>
            <a:t>Muutokset kaverisuhteissa erityisesti koulussa</a:t>
          </a:r>
        </a:p>
      </dgm:t>
    </dgm:pt>
    <dgm:pt modelId="{CA01E71D-170C-4ACA-B113-38DE1FC205D3}" type="parTrans" cxnId="{2B18EBCF-D41A-4C7F-A463-391A9C24FA01}">
      <dgm:prSet/>
      <dgm:spPr/>
      <dgm:t>
        <a:bodyPr/>
        <a:lstStyle/>
        <a:p>
          <a:endParaRPr lang="fi-FI"/>
        </a:p>
      </dgm:t>
    </dgm:pt>
    <dgm:pt modelId="{0199652B-A2DC-409E-B4E4-B7349C4071A7}" type="sibTrans" cxnId="{2B18EBCF-D41A-4C7F-A463-391A9C24FA01}">
      <dgm:prSet/>
      <dgm:spPr/>
      <dgm:t>
        <a:bodyPr/>
        <a:lstStyle/>
        <a:p>
          <a:endParaRPr lang="fi-FI"/>
        </a:p>
      </dgm:t>
    </dgm:pt>
    <dgm:pt modelId="{6150C954-ABB5-470A-8F47-CF5C01C0703A}">
      <dgm:prSet phldrT="[Teksti]"/>
      <dgm:spPr/>
      <dgm:t>
        <a:bodyPr/>
        <a:lstStyle/>
        <a:p>
          <a:r>
            <a:rPr lang="fi-FI"/>
            <a:t>Palkitsevien tilanteiden etsiminen koulun ulkopuolelta</a:t>
          </a:r>
        </a:p>
      </dgm:t>
    </dgm:pt>
    <dgm:pt modelId="{98CB15E9-FAFB-4760-A8AE-0528933B854F}" type="parTrans" cxnId="{DD4597F8-C8D8-4772-A647-1D46680E9EF4}">
      <dgm:prSet/>
      <dgm:spPr/>
      <dgm:t>
        <a:bodyPr/>
        <a:lstStyle/>
        <a:p>
          <a:endParaRPr lang="fi-FI"/>
        </a:p>
      </dgm:t>
    </dgm:pt>
    <dgm:pt modelId="{DC7EF962-CB61-4303-8C60-238CFE83461A}" type="sibTrans" cxnId="{DD4597F8-C8D8-4772-A647-1D46680E9EF4}">
      <dgm:prSet/>
      <dgm:spPr/>
      <dgm:t>
        <a:bodyPr/>
        <a:lstStyle/>
        <a:p>
          <a:endParaRPr lang="fi-FI"/>
        </a:p>
      </dgm:t>
    </dgm:pt>
    <dgm:pt modelId="{488BA81E-1417-4328-B0CA-19E7DBF62140}">
      <dgm:prSet phldrT="[Teksti]"/>
      <dgm:spPr/>
      <dgm:t>
        <a:bodyPr/>
        <a:lstStyle/>
        <a:p>
          <a:r>
            <a:rPr lang="fi-FI"/>
            <a:t>Suuria vaikeuksia lähteä kouluun aamuisin</a:t>
          </a:r>
        </a:p>
      </dgm:t>
    </dgm:pt>
    <dgm:pt modelId="{3E0B3FD2-9235-4158-A9B1-59A6F8277115}" type="parTrans" cxnId="{22EBA85A-A0ED-44DA-AFDA-17EE0AB5CC26}">
      <dgm:prSet/>
      <dgm:spPr/>
      <dgm:t>
        <a:bodyPr/>
        <a:lstStyle/>
        <a:p>
          <a:endParaRPr lang="fi-FI"/>
        </a:p>
      </dgm:t>
    </dgm:pt>
    <dgm:pt modelId="{E6B1B7B2-8E4D-47EE-809B-7DE1E20A2EC8}" type="sibTrans" cxnId="{22EBA85A-A0ED-44DA-AFDA-17EE0AB5CC26}">
      <dgm:prSet/>
      <dgm:spPr/>
      <dgm:t>
        <a:bodyPr/>
        <a:lstStyle/>
        <a:p>
          <a:endParaRPr lang="fi-FI"/>
        </a:p>
      </dgm:t>
    </dgm:pt>
    <dgm:pt modelId="{91827A0D-3265-4337-8CD4-0D174A741116}">
      <dgm:prSet phldrT="[Teksti]"/>
      <dgm:spPr/>
      <dgm:t>
        <a:bodyPr/>
        <a:lstStyle/>
        <a:p>
          <a:r>
            <a:rPr lang="fi-FI"/>
            <a:t>Lisääntyneet somaattiset oireet esim. vatsakipu, päänsärky</a:t>
          </a:r>
        </a:p>
      </dgm:t>
    </dgm:pt>
    <dgm:pt modelId="{9A847260-30BC-49AE-BB77-C3F2C930F3A3}" type="parTrans" cxnId="{69C19EFF-13BC-4F0E-8571-57A67181EC00}">
      <dgm:prSet/>
      <dgm:spPr/>
      <dgm:t>
        <a:bodyPr/>
        <a:lstStyle/>
        <a:p>
          <a:endParaRPr lang="fi-FI"/>
        </a:p>
      </dgm:t>
    </dgm:pt>
    <dgm:pt modelId="{BED6A0D0-87D0-4F7C-93AA-5ED1BA315139}" type="sibTrans" cxnId="{69C19EFF-13BC-4F0E-8571-57A67181EC00}">
      <dgm:prSet/>
      <dgm:spPr/>
      <dgm:t>
        <a:bodyPr/>
        <a:lstStyle/>
        <a:p>
          <a:endParaRPr lang="fi-FI"/>
        </a:p>
      </dgm:t>
    </dgm:pt>
    <dgm:pt modelId="{CECC1D85-0225-4BD3-9BF7-6DE653B733E7}">
      <dgm:prSet phldrT="[Teksti]"/>
      <dgm:spPr/>
      <dgm:t>
        <a:bodyPr/>
        <a:lstStyle/>
        <a:p>
          <a:r>
            <a:rPr lang="fi-FI"/>
            <a:t>Lisääntynyt ärtyneisyys, vihamielisyys tai masentuneisuus</a:t>
          </a:r>
        </a:p>
      </dgm:t>
    </dgm:pt>
    <dgm:pt modelId="{D062FF72-75D8-4E38-AAF4-D0DAB78D1E19}" type="parTrans" cxnId="{86630386-D313-414D-B75B-4D5F29E19E28}">
      <dgm:prSet/>
      <dgm:spPr/>
      <dgm:t>
        <a:bodyPr/>
        <a:lstStyle/>
        <a:p>
          <a:endParaRPr lang="fi-FI"/>
        </a:p>
      </dgm:t>
    </dgm:pt>
    <dgm:pt modelId="{3F217D2F-1D1A-490B-BCF9-B6F02E49F919}" type="sibTrans" cxnId="{86630386-D313-414D-B75B-4D5F29E19E28}">
      <dgm:prSet/>
      <dgm:spPr/>
      <dgm:t>
        <a:bodyPr/>
        <a:lstStyle/>
        <a:p>
          <a:endParaRPr lang="fi-FI"/>
        </a:p>
      </dgm:t>
    </dgm:pt>
    <dgm:pt modelId="{699189DF-3758-4282-BFB9-6CCDFD604559}">
      <dgm:prSet phldrT="[Teksti]"/>
      <dgm:spPr/>
      <dgm:t>
        <a:bodyPr/>
        <a:lstStyle/>
        <a:p>
          <a:r>
            <a:rPr lang="fi-FI"/>
            <a:t>Toistuvat pyynnöt saada jäädä kotiin koulupäivän ajaksi</a:t>
          </a:r>
        </a:p>
      </dgm:t>
    </dgm:pt>
    <dgm:pt modelId="{F262AB6E-0794-4BAF-AD3B-71BDD5E05E0F}" type="parTrans" cxnId="{C7A4C2A2-1E52-4CF9-B6E9-852BBCC130F4}">
      <dgm:prSet/>
      <dgm:spPr/>
      <dgm:t>
        <a:bodyPr/>
        <a:lstStyle/>
        <a:p>
          <a:endParaRPr lang="fi-FI"/>
        </a:p>
      </dgm:t>
    </dgm:pt>
    <dgm:pt modelId="{F9E0B989-2868-4375-96B2-3139893857C6}" type="sibTrans" cxnId="{C7A4C2A2-1E52-4CF9-B6E9-852BBCC130F4}">
      <dgm:prSet/>
      <dgm:spPr/>
      <dgm:t>
        <a:bodyPr/>
        <a:lstStyle/>
        <a:p>
          <a:endParaRPr lang="fi-FI"/>
        </a:p>
      </dgm:t>
    </dgm:pt>
    <dgm:pt modelId="{BD4925D6-A2DE-4922-8F15-C638B27075D7}" type="pres">
      <dgm:prSet presAssocID="{88629CF8-9B88-4F92-A6C2-5FC57E1FD65C}" presName="diagram" presStyleCnt="0">
        <dgm:presLayoutVars>
          <dgm:dir/>
          <dgm:resizeHandles val="exact"/>
        </dgm:presLayoutVars>
      </dgm:prSet>
      <dgm:spPr/>
    </dgm:pt>
    <dgm:pt modelId="{404B781A-F749-48F9-9DF8-9B9F51F360FF}" type="pres">
      <dgm:prSet presAssocID="{97AC66F6-03C1-42A2-A3EE-056C520E03EB}" presName="node" presStyleLbl="node1" presStyleIdx="0" presStyleCnt="8">
        <dgm:presLayoutVars>
          <dgm:bulletEnabled val="1"/>
        </dgm:presLayoutVars>
      </dgm:prSet>
      <dgm:spPr/>
    </dgm:pt>
    <dgm:pt modelId="{B17F7C28-BA4A-4B0F-BE70-17016E131C9D}" type="pres">
      <dgm:prSet presAssocID="{513B7548-49C9-4015-B84A-123D91EB620B}" presName="sibTrans" presStyleCnt="0"/>
      <dgm:spPr/>
    </dgm:pt>
    <dgm:pt modelId="{C6E22F36-B557-44D3-98FD-BA3B42329C84}" type="pres">
      <dgm:prSet presAssocID="{DBA5F034-8FA1-441F-B6F9-50D10196CED3}" presName="node" presStyleLbl="node1" presStyleIdx="1" presStyleCnt="8">
        <dgm:presLayoutVars>
          <dgm:bulletEnabled val="1"/>
        </dgm:presLayoutVars>
      </dgm:prSet>
      <dgm:spPr/>
    </dgm:pt>
    <dgm:pt modelId="{88ABD3A7-A6F4-44A4-9F35-F488077F9246}" type="pres">
      <dgm:prSet presAssocID="{38296465-7B4A-439B-AEDC-6050C5B4B6CE}" presName="sibTrans" presStyleCnt="0"/>
      <dgm:spPr/>
    </dgm:pt>
    <dgm:pt modelId="{91608188-51A5-41AA-9C9F-169CCC44D3A6}" type="pres">
      <dgm:prSet presAssocID="{7D6F09A3-F089-416A-A82D-1A9E9814779D}" presName="node" presStyleLbl="node1" presStyleIdx="2" presStyleCnt="8">
        <dgm:presLayoutVars>
          <dgm:bulletEnabled val="1"/>
        </dgm:presLayoutVars>
      </dgm:prSet>
      <dgm:spPr/>
    </dgm:pt>
    <dgm:pt modelId="{D8BD74EF-272B-48F2-B0B6-BACB904C9173}" type="pres">
      <dgm:prSet presAssocID="{0199652B-A2DC-409E-B4E4-B7349C4071A7}" presName="sibTrans" presStyleCnt="0"/>
      <dgm:spPr/>
    </dgm:pt>
    <dgm:pt modelId="{EBE380EE-69F4-4E78-B373-4DF26670740D}" type="pres">
      <dgm:prSet presAssocID="{6150C954-ABB5-470A-8F47-CF5C01C0703A}" presName="node" presStyleLbl="node1" presStyleIdx="3" presStyleCnt="8">
        <dgm:presLayoutVars>
          <dgm:bulletEnabled val="1"/>
        </dgm:presLayoutVars>
      </dgm:prSet>
      <dgm:spPr/>
    </dgm:pt>
    <dgm:pt modelId="{3F65F1D4-1E46-4161-AC66-141BC42D6655}" type="pres">
      <dgm:prSet presAssocID="{DC7EF962-CB61-4303-8C60-238CFE83461A}" presName="sibTrans" presStyleCnt="0"/>
      <dgm:spPr/>
    </dgm:pt>
    <dgm:pt modelId="{D1A87C48-55A3-40FB-A5DB-D3D91018696A}" type="pres">
      <dgm:prSet presAssocID="{488BA81E-1417-4328-B0CA-19E7DBF62140}" presName="node" presStyleLbl="node1" presStyleIdx="4" presStyleCnt="8">
        <dgm:presLayoutVars>
          <dgm:bulletEnabled val="1"/>
        </dgm:presLayoutVars>
      </dgm:prSet>
      <dgm:spPr/>
    </dgm:pt>
    <dgm:pt modelId="{8F6AD6F1-9A3B-4A1C-B8CC-CF07D17316CF}" type="pres">
      <dgm:prSet presAssocID="{E6B1B7B2-8E4D-47EE-809B-7DE1E20A2EC8}" presName="sibTrans" presStyleCnt="0"/>
      <dgm:spPr/>
    </dgm:pt>
    <dgm:pt modelId="{57964492-3E14-4261-BEB3-126ABA568AF4}" type="pres">
      <dgm:prSet presAssocID="{91827A0D-3265-4337-8CD4-0D174A741116}" presName="node" presStyleLbl="node1" presStyleIdx="5" presStyleCnt="8">
        <dgm:presLayoutVars>
          <dgm:bulletEnabled val="1"/>
        </dgm:presLayoutVars>
      </dgm:prSet>
      <dgm:spPr/>
    </dgm:pt>
    <dgm:pt modelId="{B02706E1-53F2-4603-89A3-764F0DF566C1}" type="pres">
      <dgm:prSet presAssocID="{BED6A0D0-87D0-4F7C-93AA-5ED1BA315139}" presName="sibTrans" presStyleCnt="0"/>
      <dgm:spPr/>
    </dgm:pt>
    <dgm:pt modelId="{D52C5B58-E987-45E0-A468-034FD375EFA0}" type="pres">
      <dgm:prSet presAssocID="{CECC1D85-0225-4BD3-9BF7-6DE653B733E7}" presName="node" presStyleLbl="node1" presStyleIdx="6" presStyleCnt="8">
        <dgm:presLayoutVars>
          <dgm:bulletEnabled val="1"/>
        </dgm:presLayoutVars>
      </dgm:prSet>
      <dgm:spPr/>
    </dgm:pt>
    <dgm:pt modelId="{C9D5F97D-92C5-401B-9748-542FF8275310}" type="pres">
      <dgm:prSet presAssocID="{3F217D2F-1D1A-490B-BCF9-B6F02E49F919}" presName="sibTrans" presStyleCnt="0"/>
      <dgm:spPr/>
    </dgm:pt>
    <dgm:pt modelId="{3C0C8C76-F80B-40EB-A3D6-790EF53C250F}" type="pres">
      <dgm:prSet presAssocID="{699189DF-3758-4282-BFB9-6CCDFD604559}" presName="node" presStyleLbl="node1" presStyleIdx="7" presStyleCnt="8">
        <dgm:presLayoutVars>
          <dgm:bulletEnabled val="1"/>
        </dgm:presLayoutVars>
      </dgm:prSet>
      <dgm:spPr/>
    </dgm:pt>
  </dgm:ptLst>
  <dgm:cxnLst>
    <dgm:cxn modelId="{114B7410-D6EB-409B-BDF7-FC5CFC4441C7}" type="presOf" srcId="{CECC1D85-0225-4BD3-9BF7-6DE653B733E7}" destId="{D52C5B58-E987-45E0-A468-034FD375EFA0}" srcOrd="0" destOrd="0" presId="urn:microsoft.com/office/officeart/2005/8/layout/default"/>
    <dgm:cxn modelId="{F1588D1C-8D63-4A92-850F-5B2ECE074A82}" type="presOf" srcId="{97AC66F6-03C1-42A2-A3EE-056C520E03EB}" destId="{404B781A-F749-48F9-9DF8-9B9F51F360FF}" srcOrd="0" destOrd="0" presId="urn:microsoft.com/office/officeart/2005/8/layout/default"/>
    <dgm:cxn modelId="{72D8EC62-ECB0-401A-8905-CBBFA5CD5DE4}" type="presOf" srcId="{488BA81E-1417-4328-B0CA-19E7DBF62140}" destId="{D1A87C48-55A3-40FB-A5DB-D3D91018696A}" srcOrd="0" destOrd="0" presId="urn:microsoft.com/office/officeart/2005/8/layout/default"/>
    <dgm:cxn modelId="{F8C8AC69-3571-4D1C-859A-9B1AE48CB75B}" type="presOf" srcId="{88629CF8-9B88-4F92-A6C2-5FC57E1FD65C}" destId="{BD4925D6-A2DE-4922-8F15-C638B27075D7}" srcOrd="0" destOrd="0" presId="urn:microsoft.com/office/officeart/2005/8/layout/default"/>
    <dgm:cxn modelId="{38C8FD71-1DFF-44D2-9945-0048FC5901D9}" type="presOf" srcId="{699189DF-3758-4282-BFB9-6CCDFD604559}" destId="{3C0C8C76-F80B-40EB-A3D6-790EF53C250F}" srcOrd="0" destOrd="0" presId="urn:microsoft.com/office/officeart/2005/8/layout/default"/>
    <dgm:cxn modelId="{22EBA85A-A0ED-44DA-AFDA-17EE0AB5CC26}" srcId="{88629CF8-9B88-4F92-A6C2-5FC57E1FD65C}" destId="{488BA81E-1417-4328-B0CA-19E7DBF62140}" srcOrd="4" destOrd="0" parTransId="{3E0B3FD2-9235-4158-A9B1-59A6F8277115}" sibTransId="{E6B1B7B2-8E4D-47EE-809B-7DE1E20A2EC8}"/>
    <dgm:cxn modelId="{8DC8CA7C-A90C-4DC9-AAEA-8825F6314848}" type="presOf" srcId="{7D6F09A3-F089-416A-A82D-1A9E9814779D}" destId="{91608188-51A5-41AA-9C9F-169CCC44D3A6}" srcOrd="0" destOrd="0" presId="urn:microsoft.com/office/officeart/2005/8/layout/default"/>
    <dgm:cxn modelId="{86630386-D313-414D-B75B-4D5F29E19E28}" srcId="{88629CF8-9B88-4F92-A6C2-5FC57E1FD65C}" destId="{CECC1D85-0225-4BD3-9BF7-6DE653B733E7}" srcOrd="6" destOrd="0" parTransId="{D062FF72-75D8-4E38-AAF4-D0DAB78D1E19}" sibTransId="{3F217D2F-1D1A-490B-BCF9-B6F02E49F919}"/>
    <dgm:cxn modelId="{CD785493-EE13-4848-8CB5-2ECD2DA93D9E}" type="presOf" srcId="{6150C954-ABB5-470A-8F47-CF5C01C0703A}" destId="{EBE380EE-69F4-4E78-B373-4DF26670740D}" srcOrd="0" destOrd="0" presId="urn:microsoft.com/office/officeart/2005/8/layout/default"/>
    <dgm:cxn modelId="{A7874094-9A3C-4295-8674-ACCF7FDF0745}" type="presOf" srcId="{91827A0D-3265-4337-8CD4-0D174A741116}" destId="{57964492-3E14-4261-BEB3-126ABA568AF4}" srcOrd="0" destOrd="0" presId="urn:microsoft.com/office/officeart/2005/8/layout/default"/>
    <dgm:cxn modelId="{C7A4C2A2-1E52-4CF9-B6E9-852BBCC130F4}" srcId="{88629CF8-9B88-4F92-A6C2-5FC57E1FD65C}" destId="{699189DF-3758-4282-BFB9-6CCDFD604559}" srcOrd="7" destOrd="0" parTransId="{F262AB6E-0794-4BAF-AD3B-71BDD5E05E0F}" sibTransId="{F9E0B989-2868-4375-96B2-3139893857C6}"/>
    <dgm:cxn modelId="{2B18EBCF-D41A-4C7F-A463-391A9C24FA01}" srcId="{88629CF8-9B88-4F92-A6C2-5FC57E1FD65C}" destId="{7D6F09A3-F089-416A-A82D-1A9E9814779D}" srcOrd="2" destOrd="0" parTransId="{CA01E71D-170C-4ACA-B113-38DE1FC205D3}" sibTransId="{0199652B-A2DC-409E-B4E4-B7349C4071A7}"/>
    <dgm:cxn modelId="{3B89C6D6-EE7B-4302-999A-3813B7E59668}" type="presOf" srcId="{DBA5F034-8FA1-441F-B6F9-50D10196CED3}" destId="{C6E22F36-B557-44D3-98FD-BA3B42329C84}" srcOrd="0" destOrd="0" presId="urn:microsoft.com/office/officeart/2005/8/layout/default"/>
    <dgm:cxn modelId="{85EAE7F3-7712-4643-99CA-BD413F692C30}" srcId="{88629CF8-9B88-4F92-A6C2-5FC57E1FD65C}" destId="{97AC66F6-03C1-42A2-A3EE-056C520E03EB}" srcOrd="0" destOrd="0" parTransId="{588FADC8-072C-4D82-A0DF-23A641E8FEC8}" sibTransId="{513B7548-49C9-4015-B84A-123D91EB620B}"/>
    <dgm:cxn modelId="{EF1367F5-CFC9-4303-80D8-11CD1C576F28}" srcId="{88629CF8-9B88-4F92-A6C2-5FC57E1FD65C}" destId="{DBA5F034-8FA1-441F-B6F9-50D10196CED3}" srcOrd="1" destOrd="0" parTransId="{5CD30730-EAC8-478A-A2E7-9F2358BB35F1}" sibTransId="{38296465-7B4A-439B-AEDC-6050C5B4B6CE}"/>
    <dgm:cxn modelId="{DD4597F8-C8D8-4772-A647-1D46680E9EF4}" srcId="{88629CF8-9B88-4F92-A6C2-5FC57E1FD65C}" destId="{6150C954-ABB5-470A-8F47-CF5C01C0703A}" srcOrd="3" destOrd="0" parTransId="{98CB15E9-FAFB-4760-A8AE-0528933B854F}" sibTransId="{DC7EF962-CB61-4303-8C60-238CFE83461A}"/>
    <dgm:cxn modelId="{69C19EFF-13BC-4F0E-8571-57A67181EC00}" srcId="{88629CF8-9B88-4F92-A6C2-5FC57E1FD65C}" destId="{91827A0D-3265-4337-8CD4-0D174A741116}" srcOrd="5" destOrd="0" parTransId="{9A847260-30BC-49AE-BB77-C3F2C930F3A3}" sibTransId="{BED6A0D0-87D0-4F7C-93AA-5ED1BA315139}"/>
    <dgm:cxn modelId="{93C83A13-7FA1-4AC8-8B6E-8EDAA1724C1C}" type="presParOf" srcId="{BD4925D6-A2DE-4922-8F15-C638B27075D7}" destId="{404B781A-F749-48F9-9DF8-9B9F51F360FF}" srcOrd="0" destOrd="0" presId="urn:microsoft.com/office/officeart/2005/8/layout/default"/>
    <dgm:cxn modelId="{C6A53473-36CE-40FD-A3E3-3B8D41D9964D}" type="presParOf" srcId="{BD4925D6-A2DE-4922-8F15-C638B27075D7}" destId="{B17F7C28-BA4A-4B0F-BE70-17016E131C9D}" srcOrd="1" destOrd="0" presId="urn:microsoft.com/office/officeart/2005/8/layout/default"/>
    <dgm:cxn modelId="{97F2F1C3-3715-4DA0-BD15-88ECE202062C}" type="presParOf" srcId="{BD4925D6-A2DE-4922-8F15-C638B27075D7}" destId="{C6E22F36-B557-44D3-98FD-BA3B42329C84}" srcOrd="2" destOrd="0" presId="urn:microsoft.com/office/officeart/2005/8/layout/default"/>
    <dgm:cxn modelId="{81AEC733-93E3-45ED-AB69-7DED18C09036}" type="presParOf" srcId="{BD4925D6-A2DE-4922-8F15-C638B27075D7}" destId="{88ABD3A7-A6F4-44A4-9F35-F488077F9246}" srcOrd="3" destOrd="0" presId="urn:microsoft.com/office/officeart/2005/8/layout/default"/>
    <dgm:cxn modelId="{827C5742-5AAA-4E7A-B9A4-F089298C3C3F}" type="presParOf" srcId="{BD4925D6-A2DE-4922-8F15-C638B27075D7}" destId="{91608188-51A5-41AA-9C9F-169CCC44D3A6}" srcOrd="4" destOrd="0" presId="urn:microsoft.com/office/officeart/2005/8/layout/default"/>
    <dgm:cxn modelId="{76D9E77D-DF8B-4547-A945-D7CCCEC2E479}" type="presParOf" srcId="{BD4925D6-A2DE-4922-8F15-C638B27075D7}" destId="{D8BD74EF-272B-48F2-B0B6-BACB904C9173}" srcOrd="5" destOrd="0" presId="urn:microsoft.com/office/officeart/2005/8/layout/default"/>
    <dgm:cxn modelId="{97715E9F-8184-4B49-BA33-6CF5D67E115F}" type="presParOf" srcId="{BD4925D6-A2DE-4922-8F15-C638B27075D7}" destId="{EBE380EE-69F4-4E78-B373-4DF26670740D}" srcOrd="6" destOrd="0" presId="urn:microsoft.com/office/officeart/2005/8/layout/default"/>
    <dgm:cxn modelId="{D3FF689C-AEC7-40CE-85F2-4D8C3B7E7EDA}" type="presParOf" srcId="{BD4925D6-A2DE-4922-8F15-C638B27075D7}" destId="{3F65F1D4-1E46-4161-AC66-141BC42D6655}" srcOrd="7" destOrd="0" presId="urn:microsoft.com/office/officeart/2005/8/layout/default"/>
    <dgm:cxn modelId="{9ED2E4C2-D3D6-4A03-888C-4008D2BA0F7E}" type="presParOf" srcId="{BD4925D6-A2DE-4922-8F15-C638B27075D7}" destId="{D1A87C48-55A3-40FB-A5DB-D3D91018696A}" srcOrd="8" destOrd="0" presId="urn:microsoft.com/office/officeart/2005/8/layout/default"/>
    <dgm:cxn modelId="{6B2756C0-44D9-4AA0-A53D-451AD2C94574}" type="presParOf" srcId="{BD4925D6-A2DE-4922-8F15-C638B27075D7}" destId="{8F6AD6F1-9A3B-4A1C-B8CC-CF07D17316CF}" srcOrd="9" destOrd="0" presId="urn:microsoft.com/office/officeart/2005/8/layout/default"/>
    <dgm:cxn modelId="{E998BA07-BAAD-4603-BC79-512F862F9EEA}" type="presParOf" srcId="{BD4925D6-A2DE-4922-8F15-C638B27075D7}" destId="{57964492-3E14-4261-BEB3-126ABA568AF4}" srcOrd="10" destOrd="0" presId="urn:microsoft.com/office/officeart/2005/8/layout/default"/>
    <dgm:cxn modelId="{158CCFAC-3768-4CE7-9C9E-C81FC4E66F43}" type="presParOf" srcId="{BD4925D6-A2DE-4922-8F15-C638B27075D7}" destId="{B02706E1-53F2-4603-89A3-764F0DF566C1}" srcOrd="11" destOrd="0" presId="urn:microsoft.com/office/officeart/2005/8/layout/default"/>
    <dgm:cxn modelId="{C425E901-D715-48BC-BF75-C5B25F3E9FFF}" type="presParOf" srcId="{BD4925D6-A2DE-4922-8F15-C638B27075D7}" destId="{D52C5B58-E987-45E0-A468-034FD375EFA0}" srcOrd="12" destOrd="0" presId="urn:microsoft.com/office/officeart/2005/8/layout/default"/>
    <dgm:cxn modelId="{BB61E265-9625-438C-B12E-DBD39432D8A3}" type="presParOf" srcId="{BD4925D6-A2DE-4922-8F15-C638B27075D7}" destId="{C9D5F97D-92C5-401B-9748-542FF8275310}" srcOrd="13" destOrd="0" presId="urn:microsoft.com/office/officeart/2005/8/layout/default"/>
    <dgm:cxn modelId="{BC6DBF54-C5BF-43DF-9A07-027B071E1484}" type="presParOf" srcId="{BD4925D6-A2DE-4922-8F15-C638B27075D7}" destId="{3C0C8C76-F80B-40EB-A3D6-790EF53C250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122F1-26B3-4781-B3B5-E08B8DCC02EF}">
      <dsp:nvSpPr>
        <dsp:cNvPr id="0" name=""/>
        <dsp:cNvSpPr/>
      </dsp:nvSpPr>
      <dsp:spPr>
        <a:xfrm>
          <a:off x="3680" y="12468"/>
          <a:ext cx="3588583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Huoli herää/ hiljaiset signaalit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alakoulu 0-30h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yläkoulu 0-50h</a:t>
          </a:r>
        </a:p>
      </dsp:txBody>
      <dsp:txXfrm>
        <a:off x="3680" y="12468"/>
        <a:ext cx="3588583" cy="892800"/>
      </dsp:txXfrm>
    </dsp:sp>
    <dsp:sp modelId="{E11DD2C3-F4ED-45EC-A86D-AFDD369D1C72}">
      <dsp:nvSpPr>
        <dsp:cNvPr id="0" name=""/>
        <dsp:cNvSpPr/>
      </dsp:nvSpPr>
      <dsp:spPr>
        <a:xfrm>
          <a:off x="3680" y="905268"/>
          <a:ext cx="3588583" cy="31591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Opettajalla on lain mukaan velvoite puuttua poissaoloihin.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Luvattomiin/selvittämättömiin poissaoloihin tulee puuttua välittömästi.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Luokanopettaja- ja ohjaaja keskustelee oppilaan kanssa ja on tarvittaessa yhteydessä huoltajaan ja sopii mahdollisesta yhteydenotosta oman koulun opiskeluhuollon toimijaan.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Tarvittaessa yksilökohtainen opiskeluhuoltotyö esim. monialainen asiantuntijaryhmä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Koulun vastuuhenkilön nimeäminen, usein oma luokanopettaja tai- ohjaaja</a:t>
          </a:r>
        </a:p>
      </dsp:txBody>
      <dsp:txXfrm>
        <a:off x="3680" y="905268"/>
        <a:ext cx="3588583" cy="3159151"/>
      </dsp:txXfrm>
    </dsp:sp>
    <dsp:sp modelId="{5EBBFF36-4166-4574-BCA2-EF30D70340BF}">
      <dsp:nvSpPr>
        <dsp:cNvPr id="0" name=""/>
        <dsp:cNvSpPr/>
      </dsp:nvSpPr>
      <dsp:spPr>
        <a:xfrm>
          <a:off x="4094666" y="12468"/>
          <a:ext cx="3588583" cy="8928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alakoulu yli 30h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yläkoulu yli 50h</a:t>
          </a:r>
        </a:p>
      </dsp:txBody>
      <dsp:txXfrm>
        <a:off x="4094666" y="12468"/>
        <a:ext cx="3588583" cy="892800"/>
      </dsp:txXfrm>
    </dsp:sp>
    <dsp:sp modelId="{3241798A-705C-4AA7-875D-0A12F2E84E1C}">
      <dsp:nvSpPr>
        <dsp:cNvPr id="0" name=""/>
        <dsp:cNvSpPr/>
      </dsp:nvSpPr>
      <dsp:spPr>
        <a:xfrm>
          <a:off x="4094666" y="905268"/>
          <a:ext cx="3588583" cy="315915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Oppilaan kanssa keskustelu ja yhteydenotto huoltajaan.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solidFill>
                <a:schemeClr val="tx1"/>
              </a:solidFill>
              <a:latin typeface="+mn-lt"/>
            </a:rPr>
            <a:t>Koulun tukitoimet mietitään ( esim. tukiopetus, pedagoginen tuki, joustavat opetusjärjestelyt).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solidFill>
                <a:schemeClr val="tx1"/>
              </a:solidFill>
              <a:latin typeface="+mn-lt"/>
            </a:rPr>
            <a:t>Konsultoidaan koulun opiskeluhuolto.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solidFill>
                <a:schemeClr val="tx1"/>
              </a:solidFill>
              <a:latin typeface="+mn-lt"/>
            </a:rPr>
            <a:t>Koulun vastuuhenkilön nimeäminen.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solidFill>
                <a:schemeClr val="tx1"/>
              </a:solidFill>
              <a:latin typeface="+mn-lt"/>
            </a:rPr>
            <a:t>Tarvittaessa yksilökohtainen opiskeluhuoltotyö esim. monialainen asiantuntijaryhmä.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latin typeface="+mn-lt"/>
            </a:rPr>
            <a:t>Varmistetaan arjen tuki.</a:t>
          </a:r>
          <a:endParaRPr lang="fi-FI" sz="1400" kern="1200">
            <a:solidFill>
              <a:schemeClr val="tx1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latin typeface="+mn-lt"/>
            </a:rPr>
            <a:t>Päätetään seurantapalaverin ajankohta.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300" kern="1200">
            <a:solidFill>
              <a:schemeClr val="tx1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300" kern="1200">
            <a:solidFill>
              <a:schemeClr val="tx1"/>
            </a:solidFill>
            <a:latin typeface="+mn-lt"/>
          </a:endParaRPr>
        </a:p>
      </dsp:txBody>
      <dsp:txXfrm>
        <a:off x="4094666" y="905268"/>
        <a:ext cx="3588583" cy="3159151"/>
      </dsp:txXfrm>
    </dsp:sp>
    <dsp:sp modelId="{A17B1919-1AC9-4AB1-8C33-A6F539A72822}">
      <dsp:nvSpPr>
        <dsp:cNvPr id="0" name=""/>
        <dsp:cNvSpPr/>
      </dsp:nvSpPr>
      <dsp:spPr>
        <a:xfrm>
          <a:off x="8185651" y="12468"/>
          <a:ext cx="3588583" cy="8928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alakoulu yli 70h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yläkoulu yli 100h</a:t>
          </a:r>
        </a:p>
      </dsp:txBody>
      <dsp:txXfrm>
        <a:off x="8185651" y="12468"/>
        <a:ext cx="3588583" cy="892800"/>
      </dsp:txXfrm>
    </dsp:sp>
    <dsp:sp modelId="{09249B2B-689E-4F10-B906-E3CDB5569C2F}">
      <dsp:nvSpPr>
        <dsp:cNvPr id="0" name=""/>
        <dsp:cNvSpPr/>
      </dsp:nvSpPr>
      <dsp:spPr>
        <a:xfrm>
          <a:off x="8185651" y="881574"/>
          <a:ext cx="3588583" cy="3159151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Nimetty vastuuaikuinen koululla ylläpitää yhteyttä poissaolevaan oppilaaseen sekä huoltajiin.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Jatkuva seuranta käynnissä.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Koordinoitu, monialainen yhteistyö. Yhdessä sovittu tavoitteet, toimenpiteet ja seuranta.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Konsultoidaan yhdessä huoltajien kanssa sosiaalihuoltoa, mikäli seurannasta ja tukitoimista huolimatta huolestuttavat tai epäselvät poissaolot jatkuvat.</a:t>
          </a:r>
        </a:p>
      </dsp:txBody>
      <dsp:txXfrm>
        <a:off x="8185651" y="881574"/>
        <a:ext cx="3588583" cy="3159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07860-2A6A-45FD-9FDE-59726990BF0A}">
      <dsp:nvSpPr>
        <dsp:cNvPr id="0" name=""/>
        <dsp:cNvSpPr/>
      </dsp:nvSpPr>
      <dsp:spPr>
        <a:xfrm>
          <a:off x="0" y="468"/>
          <a:ext cx="11290738" cy="10958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1E807-7726-4440-82BD-241D90805A3D}">
      <dsp:nvSpPr>
        <dsp:cNvPr id="0" name=""/>
        <dsp:cNvSpPr/>
      </dsp:nvSpPr>
      <dsp:spPr>
        <a:xfrm>
          <a:off x="331482" y="247025"/>
          <a:ext cx="602696" cy="6026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46E56-3AA6-4BF3-9093-D79DAF4817CE}">
      <dsp:nvSpPr>
        <dsp:cNvPr id="0" name=""/>
        <dsp:cNvSpPr/>
      </dsp:nvSpPr>
      <dsp:spPr>
        <a:xfrm>
          <a:off x="1265662" y="468"/>
          <a:ext cx="10025075" cy="10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73" tIns="115973" rIns="115973" bIns="1159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Koulun tehtävä on tukea oppilaiden koulunkäyntikykyä yhdessä muiden ammattilaisten ja huoltajien kanssa.</a:t>
          </a:r>
          <a:endParaRPr lang="en-US" sz="2500" kern="1200"/>
        </a:p>
      </dsp:txBody>
      <dsp:txXfrm>
        <a:off x="1265662" y="468"/>
        <a:ext cx="10025075" cy="1095811"/>
      </dsp:txXfrm>
    </dsp:sp>
    <dsp:sp modelId="{AFCEFD72-0A76-4CC8-8FC7-3D42D79241CF}">
      <dsp:nvSpPr>
        <dsp:cNvPr id="0" name=""/>
        <dsp:cNvSpPr/>
      </dsp:nvSpPr>
      <dsp:spPr>
        <a:xfrm>
          <a:off x="0" y="1370232"/>
          <a:ext cx="11290738" cy="10958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12E2A-BBFB-41BB-90E3-49BC92F7ADB2}">
      <dsp:nvSpPr>
        <dsp:cNvPr id="0" name=""/>
        <dsp:cNvSpPr/>
      </dsp:nvSpPr>
      <dsp:spPr>
        <a:xfrm>
          <a:off x="331482" y="1616789"/>
          <a:ext cx="602696" cy="6026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D1499-45AC-4E7B-8B76-8B9C998941D5}">
      <dsp:nvSpPr>
        <dsp:cNvPr id="0" name=""/>
        <dsp:cNvSpPr/>
      </dsp:nvSpPr>
      <dsp:spPr>
        <a:xfrm>
          <a:off x="1265662" y="1370232"/>
          <a:ext cx="10025075" cy="10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73" tIns="115973" rIns="115973" bIns="1159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Opettajat ja muut ammattilaiset voivat osaltaan tukea kouluun kiinnittymistä panostamalla oppilaiden hyvinvointiin ja yhteisöllisyyteen.</a:t>
          </a:r>
          <a:endParaRPr lang="en-US" sz="2500" kern="1200"/>
        </a:p>
      </dsp:txBody>
      <dsp:txXfrm>
        <a:off x="1265662" y="1370232"/>
        <a:ext cx="10025075" cy="1095811"/>
      </dsp:txXfrm>
    </dsp:sp>
    <dsp:sp modelId="{324E6B27-6591-4E14-818D-D3B735A88A08}">
      <dsp:nvSpPr>
        <dsp:cNvPr id="0" name=""/>
        <dsp:cNvSpPr/>
      </dsp:nvSpPr>
      <dsp:spPr>
        <a:xfrm>
          <a:off x="0" y="2739996"/>
          <a:ext cx="11290738" cy="10958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9CC82-EC29-4B00-8571-CE07E5228E43}">
      <dsp:nvSpPr>
        <dsp:cNvPr id="0" name=""/>
        <dsp:cNvSpPr/>
      </dsp:nvSpPr>
      <dsp:spPr>
        <a:xfrm>
          <a:off x="331482" y="2986553"/>
          <a:ext cx="602696" cy="6026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F9F36-D6FB-40A0-B1A6-6BA5AEACE2AA}">
      <dsp:nvSpPr>
        <dsp:cNvPr id="0" name=""/>
        <dsp:cNvSpPr/>
      </dsp:nvSpPr>
      <dsp:spPr>
        <a:xfrm>
          <a:off x="1265662" y="2739996"/>
          <a:ext cx="10025075" cy="10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73" tIns="115973" rIns="115973" bIns="1159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Pitkittyneitä koulupoissaoloja ehkäistään kodin ja koulun välisellä kasvatuskumppanuudella.</a:t>
          </a:r>
          <a:endParaRPr lang="en-US" sz="2500" kern="1200"/>
        </a:p>
      </dsp:txBody>
      <dsp:txXfrm>
        <a:off x="1265662" y="2739996"/>
        <a:ext cx="10025075" cy="1095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BCAE-7269-4B01-9612-39A1B0D61D91}">
      <dsp:nvSpPr>
        <dsp:cNvPr id="0" name=""/>
        <dsp:cNvSpPr/>
      </dsp:nvSpPr>
      <dsp:spPr>
        <a:xfrm>
          <a:off x="38755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Koulun olosuhteet</a:t>
          </a:r>
        </a:p>
      </dsp:txBody>
      <dsp:txXfrm>
        <a:off x="38755" y="0"/>
        <a:ext cx="2680360" cy="1088707"/>
      </dsp:txXfrm>
    </dsp:sp>
    <dsp:sp modelId="{67865949-BFEB-46B4-A0F5-4C3DEE70171F}">
      <dsp:nvSpPr>
        <dsp:cNvPr id="0" name=""/>
        <dsp:cNvSpPr/>
      </dsp:nvSpPr>
      <dsp:spPr>
        <a:xfrm>
          <a:off x="270767" y="1090922"/>
          <a:ext cx="2144288" cy="297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Koulun fyysiset olosuhteet</a:t>
          </a:r>
        </a:p>
      </dsp:txBody>
      <dsp:txXfrm>
        <a:off x="279471" y="1099626"/>
        <a:ext cx="2126880" cy="279753"/>
      </dsp:txXfrm>
    </dsp:sp>
    <dsp:sp modelId="{5756B460-AAA8-4443-A53B-B12B042B3D01}">
      <dsp:nvSpPr>
        <dsp:cNvPr id="0" name=""/>
        <dsp:cNvSpPr/>
      </dsp:nvSpPr>
      <dsp:spPr>
        <a:xfrm>
          <a:off x="270767" y="1433801"/>
          <a:ext cx="2144288" cy="297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Viihtyisyys</a:t>
          </a:r>
        </a:p>
      </dsp:txBody>
      <dsp:txXfrm>
        <a:off x="279471" y="1442505"/>
        <a:ext cx="2126880" cy="279753"/>
      </dsp:txXfrm>
    </dsp:sp>
    <dsp:sp modelId="{8C91CC51-F903-41E2-BF71-4207EF1DCFE1}">
      <dsp:nvSpPr>
        <dsp:cNvPr id="0" name=""/>
        <dsp:cNvSpPr/>
      </dsp:nvSpPr>
      <dsp:spPr>
        <a:xfrm>
          <a:off x="270767" y="1776680"/>
          <a:ext cx="2144288" cy="2971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Opetuksen järjestelyt</a:t>
          </a:r>
        </a:p>
      </dsp:txBody>
      <dsp:txXfrm>
        <a:off x="279471" y="1785384"/>
        <a:ext cx="2126880" cy="279753"/>
      </dsp:txXfrm>
    </dsp:sp>
    <dsp:sp modelId="{0DF564E6-643C-4E70-AA95-326BC80AD99F}">
      <dsp:nvSpPr>
        <dsp:cNvPr id="0" name=""/>
        <dsp:cNvSpPr/>
      </dsp:nvSpPr>
      <dsp:spPr>
        <a:xfrm>
          <a:off x="270767" y="2119559"/>
          <a:ext cx="2144288" cy="2971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Säännöt</a:t>
          </a:r>
        </a:p>
      </dsp:txBody>
      <dsp:txXfrm>
        <a:off x="279471" y="2128263"/>
        <a:ext cx="2126880" cy="279753"/>
      </dsp:txXfrm>
    </dsp:sp>
    <dsp:sp modelId="{BD3419EB-5A9E-42CB-BB83-BC1803A7B940}">
      <dsp:nvSpPr>
        <dsp:cNvPr id="0" name=""/>
        <dsp:cNvSpPr/>
      </dsp:nvSpPr>
      <dsp:spPr>
        <a:xfrm>
          <a:off x="270767" y="2462438"/>
          <a:ext cx="2144288" cy="2971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Opiskeluhuoltopalvelut</a:t>
          </a:r>
        </a:p>
      </dsp:txBody>
      <dsp:txXfrm>
        <a:off x="279471" y="2471142"/>
        <a:ext cx="2126880" cy="279753"/>
      </dsp:txXfrm>
    </dsp:sp>
    <dsp:sp modelId="{80DC34F7-EF4D-4358-819D-9D4D18D9DC68}">
      <dsp:nvSpPr>
        <dsp:cNvPr id="0" name=""/>
        <dsp:cNvSpPr/>
      </dsp:nvSpPr>
      <dsp:spPr>
        <a:xfrm>
          <a:off x="270767" y="2805317"/>
          <a:ext cx="2144288" cy="297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Turvallisuus</a:t>
          </a:r>
        </a:p>
      </dsp:txBody>
      <dsp:txXfrm>
        <a:off x="279471" y="2814021"/>
        <a:ext cx="2126880" cy="279753"/>
      </dsp:txXfrm>
    </dsp:sp>
    <dsp:sp modelId="{841D1583-33D5-4FD4-88B9-305B894D4F6E}">
      <dsp:nvSpPr>
        <dsp:cNvPr id="0" name=""/>
        <dsp:cNvSpPr/>
      </dsp:nvSpPr>
      <dsp:spPr>
        <a:xfrm>
          <a:off x="270767" y="3148196"/>
          <a:ext cx="2144288" cy="297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Kouluruokailu</a:t>
          </a:r>
        </a:p>
      </dsp:txBody>
      <dsp:txXfrm>
        <a:off x="279471" y="3156900"/>
        <a:ext cx="2126880" cy="279753"/>
      </dsp:txXfrm>
    </dsp:sp>
    <dsp:sp modelId="{B4E462D0-541B-46FA-8BAA-97C3C23503C4}">
      <dsp:nvSpPr>
        <dsp:cNvPr id="0" name=""/>
        <dsp:cNvSpPr/>
      </dsp:nvSpPr>
      <dsp:spPr>
        <a:xfrm>
          <a:off x="2884119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Sosiaaliset suhteet koulussa</a:t>
          </a:r>
        </a:p>
      </dsp:txBody>
      <dsp:txXfrm>
        <a:off x="2884119" y="0"/>
        <a:ext cx="2680360" cy="1088707"/>
      </dsp:txXfrm>
    </dsp:sp>
    <dsp:sp modelId="{2A4F5FEE-EF91-4420-997D-37A95A19D1EC}">
      <dsp:nvSpPr>
        <dsp:cNvPr id="0" name=""/>
        <dsp:cNvSpPr/>
      </dsp:nvSpPr>
      <dsp:spPr>
        <a:xfrm>
          <a:off x="3152155" y="1088796"/>
          <a:ext cx="2144288" cy="5286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Oppimisilmapiiri</a:t>
          </a:r>
        </a:p>
      </dsp:txBody>
      <dsp:txXfrm>
        <a:off x="3167639" y="1104280"/>
        <a:ext cx="2113320" cy="497703"/>
      </dsp:txXfrm>
    </dsp:sp>
    <dsp:sp modelId="{2DDEEC7D-A948-4E5A-89F8-73D37200A09A}">
      <dsp:nvSpPr>
        <dsp:cNvPr id="0" name=""/>
        <dsp:cNvSpPr/>
      </dsp:nvSpPr>
      <dsp:spPr>
        <a:xfrm>
          <a:off x="3152155" y="1698801"/>
          <a:ext cx="2144288" cy="5286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Oppilaiden keskinäiset suhteet</a:t>
          </a:r>
        </a:p>
      </dsp:txBody>
      <dsp:txXfrm>
        <a:off x="3167639" y="1714285"/>
        <a:ext cx="2113320" cy="497703"/>
      </dsp:txXfrm>
    </dsp:sp>
    <dsp:sp modelId="{FEA088EC-D751-4B40-9A3D-382E66E9825F}">
      <dsp:nvSpPr>
        <dsp:cNvPr id="0" name=""/>
        <dsp:cNvSpPr/>
      </dsp:nvSpPr>
      <dsp:spPr>
        <a:xfrm>
          <a:off x="3152155" y="2308807"/>
          <a:ext cx="2144288" cy="5286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Oppilaiden ja opettajien keskinäiset suhteet</a:t>
          </a:r>
        </a:p>
      </dsp:txBody>
      <dsp:txXfrm>
        <a:off x="3167639" y="2324291"/>
        <a:ext cx="2113320" cy="497703"/>
      </dsp:txXfrm>
    </dsp:sp>
    <dsp:sp modelId="{52A19744-2B60-4698-A397-829C2D1DFC5D}">
      <dsp:nvSpPr>
        <dsp:cNvPr id="0" name=""/>
        <dsp:cNvSpPr/>
      </dsp:nvSpPr>
      <dsp:spPr>
        <a:xfrm>
          <a:off x="3152155" y="2918813"/>
          <a:ext cx="2144288" cy="528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Kodin ja koulun yhteistyö</a:t>
          </a:r>
        </a:p>
      </dsp:txBody>
      <dsp:txXfrm>
        <a:off x="3167639" y="2934297"/>
        <a:ext cx="2113320" cy="497703"/>
      </dsp:txXfrm>
    </dsp:sp>
    <dsp:sp modelId="{F5E8712E-4D7B-4B4F-93FC-3BDA63491FBB}">
      <dsp:nvSpPr>
        <dsp:cNvPr id="0" name=""/>
        <dsp:cNvSpPr/>
      </dsp:nvSpPr>
      <dsp:spPr>
        <a:xfrm>
          <a:off x="5765507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Mahdollisuudet itsensä toteuttamiseen</a:t>
          </a:r>
        </a:p>
      </dsp:txBody>
      <dsp:txXfrm>
        <a:off x="5765507" y="0"/>
        <a:ext cx="2680360" cy="1088707"/>
      </dsp:txXfrm>
    </dsp:sp>
    <dsp:sp modelId="{E459AB8C-F812-48AC-9C6E-4674B6501885}">
      <dsp:nvSpPr>
        <dsp:cNvPr id="0" name=""/>
        <dsp:cNvSpPr/>
      </dsp:nvSpPr>
      <dsp:spPr>
        <a:xfrm>
          <a:off x="6033543" y="1089394"/>
          <a:ext cx="2144288" cy="419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Oppilaan arvostaminen</a:t>
          </a:r>
        </a:p>
      </dsp:txBody>
      <dsp:txXfrm>
        <a:off x="6045839" y="1101690"/>
        <a:ext cx="2119696" cy="395235"/>
      </dsp:txXfrm>
    </dsp:sp>
    <dsp:sp modelId="{86C22FD3-B4C8-4E1D-8A0E-8DB500FBFB8E}">
      <dsp:nvSpPr>
        <dsp:cNvPr id="0" name=""/>
        <dsp:cNvSpPr/>
      </dsp:nvSpPr>
      <dsp:spPr>
        <a:xfrm>
          <a:off x="6033543" y="1573810"/>
          <a:ext cx="2144288" cy="4198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Kannustava ilmapiiri</a:t>
          </a:r>
        </a:p>
      </dsp:txBody>
      <dsp:txXfrm>
        <a:off x="6045839" y="1586106"/>
        <a:ext cx="2119696" cy="395235"/>
      </dsp:txXfrm>
    </dsp:sp>
    <dsp:sp modelId="{1DBA51F9-D2FD-4059-AEE6-FCA95723D95A}">
      <dsp:nvSpPr>
        <dsp:cNvPr id="0" name=""/>
        <dsp:cNvSpPr/>
      </dsp:nvSpPr>
      <dsp:spPr>
        <a:xfrm>
          <a:off x="6033543" y="2058226"/>
          <a:ext cx="2144288" cy="4198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Positiiviset oppimiskokemukset</a:t>
          </a:r>
        </a:p>
      </dsp:txBody>
      <dsp:txXfrm>
        <a:off x="6045839" y="2070522"/>
        <a:ext cx="2119696" cy="395235"/>
      </dsp:txXfrm>
    </dsp:sp>
    <dsp:sp modelId="{23A7FCD0-637D-4082-ACC1-33A1D61C21D9}">
      <dsp:nvSpPr>
        <dsp:cNvPr id="0" name=""/>
        <dsp:cNvSpPr/>
      </dsp:nvSpPr>
      <dsp:spPr>
        <a:xfrm>
          <a:off x="6033543" y="2542643"/>
          <a:ext cx="2144288" cy="4198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Tuen ja avun saaminen</a:t>
          </a:r>
        </a:p>
      </dsp:txBody>
      <dsp:txXfrm>
        <a:off x="6045839" y="2554939"/>
        <a:ext cx="2119696" cy="395235"/>
      </dsp:txXfrm>
    </dsp:sp>
    <dsp:sp modelId="{6F07BDCB-5458-4A7C-B500-2594102F325C}">
      <dsp:nvSpPr>
        <dsp:cNvPr id="0" name=""/>
        <dsp:cNvSpPr/>
      </dsp:nvSpPr>
      <dsp:spPr>
        <a:xfrm>
          <a:off x="6033543" y="3027059"/>
          <a:ext cx="2144288" cy="419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Osallistumis- ja vaikuttamismahdollisuudet</a:t>
          </a:r>
        </a:p>
      </dsp:txBody>
      <dsp:txXfrm>
        <a:off x="6045839" y="3039355"/>
        <a:ext cx="2119696" cy="395235"/>
      </dsp:txXfrm>
    </dsp:sp>
    <dsp:sp modelId="{1E97A6C7-32CE-4688-B8C1-C22E01C59804}">
      <dsp:nvSpPr>
        <dsp:cNvPr id="0" name=""/>
        <dsp:cNvSpPr/>
      </dsp:nvSpPr>
      <dsp:spPr>
        <a:xfrm>
          <a:off x="8646895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Terveydentila</a:t>
          </a:r>
        </a:p>
      </dsp:txBody>
      <dsp:txXfrm>
        <a:off x="8646895" y="0"/>
        <a:ext cx="2680360" cy="1088707"/>
      </dsp:txXfrm>
    </dsp:sp>
    <dsp:sp modelId="{503A49E2-97E9-4337-B0B1-9680C23C5F1C}">
      <dsp:nvSpPr>
        <dsp:cNvPr id="0" name=""/>
        <dsp:cNvSpPr/>
      </dsp:nvSpPr>
      <dsp:spPr>
        <a:xfrm>
          <a:off x="8914931" y="1089017"/>
          <a:ext cx="2144288" cy="7129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Hyvä koettu terveys voimavarana</a:t>
          </a:r>
        </a:p>
      </dsp:txBody>
      <dsp:txXfrm>
        <a:off x="8935813" y="1109899"/>
        <a:ext cx="2102524" cy="671194"/>
      </dsp:txXfrm>
    </dsp:sp>
    <dsp:sp modelId="{FE7DCF03-24BE-4864-80BA-6637E195F26B}">
      <dsp:nvSpPr>
        <dsp:cNvPr id="0" name=""/>
        <dsp:cNvSpPr/>
      </dsp:nvSpPr>
      <dsp:spPr>
        <a:xfrm>
          <a:off x="8914931" y="1911661"/>
          <a:ext cx="2144288" cy="7129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Sairastelut</a:t>
          </a:r>
        </a:p>
      </dsp:txBody>
      <dsp:txXfrm>
        <a:off x="8935813" y="1932543"/>
        <a:ext cx="2102524" cy="671194"/>
      </dsp:txXfrm>
    </dsp:sp>
    <dsp:sp modelId="{C1F5860B-F593-4046-9F50-E204A0A0C1B6}">
      <dsp:nvSpPr>
        <dsp:cNvPr id="0" name=""/>
        <dsp:cNvSpPr/>
      </dsp:nvSpPr>
      <dsp:spPr>
        <a:xfrm>
          <a:off x="8914931" y="2734305"/>
          <a:ext cx="2144288" cy="7129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Psykosomaattiset oireet</a:t>
          </a:r>
        </a:p>
      </dsp:txBody>
      <dsp:txXfrm>
        <a:off x="8935813" y="2755187"/>
        <a:ext cx="2102524" cy="671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B5CD4-B003-4F55-A58D-5B2CE0B6FA8B}">
      <dsp:nvSpPr>
        <dsp:cNvPr id="0" name=""/>
        <dsp:cNvSpPr/>
      </dsp:nvSpPr>
      <dsp:spPr>
        <a:xfrm>
          <a:off x="1386973" y="0"/>
          <a:ext cx="8716382" cy="544773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CC638-5D4B-4B96-98EF-57A616FE820D}">
      <dsp:nvSpPr>
        <dsp:cNvPr id="0" name=""/>
        <dsp:cNvSpPr/>
      </dsp:nvSpPr>
      <dsp:spPr>
        <a:xfrm>
          <a:off x="2228627" y="4050938"/>
          <a:ext cx="200476" cy="20047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73F05-46FA-4C72-B480-A5FD1D9FB32E}">
      <dsp:nvSpPr>
        <dsp:cNvPr id="0" name=""/>
        <dsp:cNvSpPr/>
      </dsp:nvSpPr>
      <dsp:spPr>
        <a:xfrm>
          <a:off x="2386015" y="4151177"/>
          <a:ext cx="1329200" cy="129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28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latin typeface="IBM Plex Sans" panose="020B0503050203000203" pitchFamily="34" charset="0"/>
            </a:rPr>
            <a:t>Sosiaaliset tilanteet ovat vaikeita ja ne jännittävät.</a:t>
          </a:r>
        </a:p>
      </dsp:txBody>
      <dsp:txXfrm>
        <a:off x="2386015" y="4151177"/>
        <a:ext cx="1329200" cy="1296561"/>
      </dsp:txXfrm>
    </dsp:sp>
    <dsp:sp modelId="{3FFB527B-245D-40EF-BC5D-140C0696793F}">
      <dsp:nvSpPr>
        <dsp:cNvPr id="0" name=""/>
        <dsp:cNvSpPr/>
      </dsp:nvSpPr>
      <dsp:spPr>
        <a:xfrm>
          <a:off x="3313817" y="3008241"/>
          <a:ext cx="313789" cy="3137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5602BC-C02F-44DD-A40D-04678585BB45}">
      <dsp:nvSpPr>
        <dsp:cNvPr id="0" name=""/>
        <dsp:cNvSpPr/>
      </dsp:nvSpPr>
      <dsp:spPr>
        <a:xfrm>
          <a:off x="3574412" y="3165136"/>
          <a:ext cx="1446919" cy="228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71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latin typeface="IBM Plex Sans" panose="020B0503050203000203" pitchFamily="34" charset="0"/>
            </a:rPr>
            <a:t>Luokan edessä esiintyminen menee oppilaan omasta mielestä pieleen.</a:t>
          </a:r>
        </a:p>
      </dsp:txBody>
      <dsp:txXfrm>
        <a:off x="3574412" y="3165136"/>
        <a:ext cx="1446919" cy="2282602"/>
      </dsp:txXfrm>
    </dsp:sp>
    <dsp:sp modelId="{94D21F2A-9538-464A-B633-59014832C442}">
      <dsp:nvSpPr>
        <dsp:cNvPr id="0" name=""/>
        <dsp:cNvSpPr/>
      </dsp:nvSpPr>
      <dsp:spPr>
        <a:xfrm>
          <a:off x="4708438" y="2176916"/>
          <a:ext cx="418386" cy="4183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BBC68B-45D5-4293-848E-C183AAB3FA54}">
      <dsp:nvSpPr>
        <dsp:cNvPr id="0" name=""/>
        <dsp:cNvSpPr/>
      </dsp:nvSpPr>
      <dsp:spPr>
        <a:xfrm>
          <a:off x="4971901" y="2386109"/>
          <a:ext cx="1682261" cy="306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94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latin typeface="IBM Plex Sans" panose="020B0503050203000203" pitchFamily="34" charset="0"/>
            </a:rPr>
            <a:t>Kouluun meneminen tuntuu pahalta. ”Kaikki ajattelevat vain epäonnistumistani.”</a:t>
          </a:r>
        </a:p>
      </dsp:txBody>
      <dsp:txXfrm>
        <a:off x="4971901" y="2386109"/>
        <a:ext cx="1682261" cy="3061629"/>
      </dsp:txXfrm>
    </dsp:sp>
    <dsp:sp modelId="{9BC204CD-BEC4-49F3-8344-633415F7D14F}">
      <dsp:nvSpPr>
        <dsp:cNvPr id="0" name=""/>
        <dsp:cNvSpPr/>
      </dsp:nvSpPr>
      <dsp:spPr>
        <a:xfrm>
          <a:off x="6329685" y="1527546"/>
          <a:ext cx="540415" cy="5404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7B98B1-F71A-4F57-BDCE-93A14499341B}">
      <dsp:nvSpPr>
        <dsp:cNvPr id="0" name=""/>
        <dsp:cNvSpPr/>
      </dsp:nvSpPr>
      <dsp:spPr>
        <a:xfrm>
          <a:off x="6628169" y="1797753"/>
          <a:ext cx="1743276" cy="364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55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latin typeface="IBM Plex Sans" panose="020B0503050203000203" pitchFamily="34" charset="0"/>
            </a:rPr>
            <a:t>Kouluun meneminen ahdistaa niin paljon, että on paha olo ja päätä särkee.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latin typeface="IBM Plex Sans" panose="020B0503050203000203" pitchFamily="34" charset="0"/>
            </a:rPr>
            <a:t>”Jään kotiin, taas.”</a:t>
          </a:r>
        </a:p>
      </dsp:txBody>
      <dsp:txXfrm>
        <a:off x="6628169" y="1797753"/>
        <a:ext cx="1743276" cy="3649985"/>
      </dsp:txXfrm>
    </dsp:sp>
    <dsp:sp modelId="{3F260E36-6418-4A2F-B48F-AC445C99435A}">
      <dsp:nvSpPr>
        <dsp:cNvPr id="0" name=""/>
        <dsp:cNvSpPr/>
      </dsp:nvSpPr>
      <dsp:spPr>
        <a:xfrm>
          <a:off x="7998872" y="1093905"/>
          <a:ext cx="688594" cy="6885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68F595-F8CE-4349-86CD-AA2724812FCA}">
      <dsp:nvSpPr>
        <dsp:cNvPr id="0" name=""/>
        <dsp:cNvSpPr/>
      </dsp:nvSpPr>
      <dsp:spPr>
        <a:xfrm>
          <a:off x="8347806" y="1438203"/>
          <a:ext cx="1884830" cy="400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872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Tulee poissaoloja. Kaverisuhteet vaikeutuvat.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Ahdistaa, kun en ole koulussa. Välttely tuntuu helpoimmalta vaihtoehdoilta.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Ahdistava olo jatkuu.</a:t>
          </a:r>
        </a:p>
      </dsp:txBody>
      <dsp:txXfrm>
        <a:off x="8347806" y="1438203"/>
        <a:ext cx="1884830" cy="4009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781A-F749-48F9-9DF8-9B9F51F360FF}">
      <dsp:nvSpPr>
        <dsp:cNvPr id="0" name=""/>
        <dsp:cNvSpPr/>
      </dsp:nvSpPr>
      <dsp:spPr>
        <a:xfrm>
          <a:off x="3308" y="108599"/>
          <a:ext cx="2624481" cy="15746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Lisääntynyt yleinen ahdistus tai pelko</a:t>
          </a:r>
        </a:p>
      </dsp:txBody>
      <dsp:txXfrm>
        <a:off x="3308" y="108599"/>
        <a:ext cx="2624481" cy="1574689"/>
      </dsp:txXfrm>
    </dsp:sp>
    <dsp:sp modelId="{C6E22F36-B557-44D3-98FD-BA3B42329C84}">
      <dsp:nvSpPr>
        <dsp:cNvPr id="0" name=""/>
        <dsp:cNvSpPr/>
      </dsp:nvSpPr>
      <dsp:spPr>
        <a:xfrm>
          <a:off x="2890238" y="108599"/>
          <a:ext cx="2624481" cy="1574689"/>
        </a:xfrm>
        <a:prstGeom prst="rect">
          <a:avLst/>
        </a:prstGeom>
        <a:solidFill>
          <a:schemeClr val="accent5">
            <a:hueOff val="868604"/>
            <a:satOff val="0"/>
            <a:lumOff val="-1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Sosiaalisten tilanteiden välttely tai pelko</a:t>
          </a:r>
        </a:p>
      </dsp:txBody>
      <dsp:txXfrm>
        <a:off x="2890238" y="108599"/>
        <a:ext cx="2624481" cy="1574689"/>
      </dsp:txXfrm>
    </dsp:sp>
    <dsp:sp modelId="{91608188-51A5-41AA-9C9F-169CCC44D3A6}">
      <dsp:nvSpPr>
        <dsp:cNvPr id="0" name=""/>
        <dsp:cNvSpPr/>
      </dsp:nvSpPr>
      <dsp:spPr>
        <a:xfrm>
          <a:off x="5777168" y="108599"/>
          <a:ext cx="2624481" cy="1574689"/>
        </a:xfrm>
        <a:prstGeom prst="rect">
          <a:avLst/>
        </a:prstGeom>
        <a:solidFill>
          <a:schemeClr val="accent5">
            <a:hueOff val="1737208"/>
            <a:satOff val="0"/>
            <a:lumOff val="-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Muutokset kaverisuhteissa erityisesti koulussa</a:t>
          </a:r>
        </a:p>
      </dsp:txBody>
      <dsp:txXfrm>
        <a:off x="5777168" y="108599"/>
        <a:ext cx="2624481" cy="1574689"/>
      </dsp:txXfrm>
    </dsp:sp>
    <dsp:sp modelId="{EBE380EE-69F4-4E78-B373-4DF26670740D}">
      <dsp:nvSpPr>
        <dsp:cNvPr id="0" name=""/>
        <dsp:cNvSpPr/>
      </dsp:nvSpPr>
      <dsp:spPr>
        <a:xfrm>
          <a:off x="8664098" y="108599"/>
          <a:ext cx="2624481" cy="1574689"/>
        </a:xfrm>
        <a:prstGeom prst="rect">
          <a:avLst/>
        </a:prstGeom>
        <a:solidFill>
          <a:schemeClr val="accent5">
            <a:hueOff val="2605812"/>
            <a:satOff val="0"/>
            <a:lumOff val="-32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Palkitsevien tilanteiden etsiminen koulun ulkopuolelta</a:t>
          </a:r>
        </a:p>
      </dsp:txBody>
      <dsp:txXfrm>
        <a:off x="8664098" y="108599"/>
        <a:ext cx="2624481" cy="1574689"/>
      </dsp:txXfrm>
    </dsp:sp>
    <dsp:sp modelId="{D1A87C48-55A3-40FB-A5DB-D3D91018696A}">
      <dsp:nvSpPr>
        <dsp:cNvPr id="0" name=""/>
        <dsp:cNvSpPr/>
      </dsp:nvSpPr>
      <dsp:spPr>
        <a:xfrm>
          <a:off x="3308" y="1945736"/>
          <a:ext cx="2624481" cy="1574689"/>
        </a:xfrm>
        <a:prstGeom prst="rect">
          <a:avLst/>
        </a:prstGeom>
        <a:solidFill>
          <a:schemeClr val="accent5">
            <a:hueOff val="3474416"/>
            <a:satOff val="0"/>
            <a:lumOff val="-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Suuria vaikeuksia lähteä kouluun aamuisin</a:t>
          </a:r>
        </a:p>
      </dsp:txBody>
      <dsp:txXfrm>
        <a:off x="3308" y="1945736"/>
        <a:ext cx="2624481" cy="1574689"/>
      </dsp:txXfrm>
    </dsp:sp>
    <dsp:sp modelId="{57964492-3E14-4261-BEB3-126ABA568AF4}">
      <dsp:nvSpPr>
        <dsp:cNvPr id="0" name=""/>
        <dsp:cNvSpPr/>
      </dsp:nvSpPr>
      <dsp:spPr>
        <a:xfrm>
          <a:off x="2890238" y="1945736"/>
          <a:ext cx="2624481" cy="1574689"/>
        </a:xfrm>
        <a:prstGeom prst="rect">
          <a:avLst/>
        </a:prstGeom>
        <a:solidFill>
          <a:schemeClr val="accent5">
            <a:hueOff val="4343020"/>
            <a:satOff val="0"/>
            <a:lumOff val="-54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Lisääntyneet somaattiset oireet esim. vatsakipu, päänsärky</a:t>
          </a:r>
        </a:p>
      </dsp:txBody>
      <dsp:txXfrm>
        <a:off x="2890238" y="1945736"/>
        <a:ext cx="2624481" cy="1574689"/>
      </dsp:txXfrm>
    </dsp:sp>
    <dsp:sp modelId="{D52C5B58-E987-45E0-A468-034FD375EFA0}">
      <dsp:nvSpPr>
        <dsp:cNvPr id="0" name=""/>
        <dsp:cNvSpPr/>
      </dsp:nvSpPr>
      <dsp:spPr>
        <a:xfrm>
          <a:off x="5777168" y="1945736"/>
          <a:ext cx="2624481" cy="1574689"/>
        </a:xfrm>
        <a:prstGeom prst="rect">
          <a:avLst/>
        </a:prstGeom>
        <a:solidFill>
          <a:schemeClr val="accent5">
            <a:hueOff val="5211624"/>
            <a:satOff val="0"/>
            <a:lumOff val="-6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Lisääntynyt ärtyneisyys, vihamielisyys tai masentuneisuus</a:t>
          </a:r>
        </a:p>
      </dsp:txBody>
      <dsp:txXfrm>
        <a:off x="5777168" y="1945736"/>
        <a:ext cx="2624481" cy="1574689"/>
      </dsp:txXfrm>
    </dsp:sp>
    <dsp:sp modelId="{3C0C8C76-F80B-40EB-A3D6-790EF53C250F}">
      <dsp:nvSpPr>
        <dsp:cNvPr id="0" name=""/>
        <dsp:cNvSpPr/>
      </dsp:nvSpPr>
      <dsp:spPr>
        <a:xfrm>
          <a:off x="8664098" y="1945736"/>
          <a:ext cx="2624481" cy="1574689"/>
        </a:xfrm>
        <a:prstGeom prst="rect">
          <a:avLst/>
        </a:prstGeom>
        <a:solidFill>
          <a:schemeClr val="accent5">
            <a:hueOff val="6080228"/>
            <a:satOff val="0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Toistuvat pyynnöt saada jäädä kotiin koulupäivän ajaksi</a:t>
          </a:r>
        </a:p>
      </dsp:txBody>
      <dsp:txXfrm>
        <a:off x="8664098" y="1945736"/>
        <a:ext cx="2624481" cy="157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4" y="515007"/>
            <a:ext cx="11426846" cy="3825273"/>
          </a:xfrm>
        </p:spPr>
        <p:txBody>
          <a:bodyPr anchor="b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81BC2E-DE7F-B846-A696-3D150CF2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4" y="4559465"/>
            <a:ext cx="11426846" cy="926935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1 palsta + 1 lista (1 hah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4719340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624" y="1738696"/>
            <a:ext cx="4320409" cy="3731937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600"/>
              </a:lnSpc>
              <a:buFont typeface="Arial" panose="020B0604020202020204" pitchFamily="34" charset="0"/>
              <a:buChar char="•"/>
              <a:defRPr sz="2400" baseline="0"/>
            </a:lvl1pPr>
            <a:lvl2pPr marL="457200" indent="0">
              <a:lnSpc>
                <a:spcPts val="2600"/>
              </a:lnSpc>
              <a:buNone/>
              <a:defRPr sz="2400" baseline="0"/>
            </a:lvl2pPr>
            <a:lvl3pPr marL="914400" indent="0">
              <a:lnSpc>
                <a:spcPts val="2600"/>
              </a:lnSpc>
              <a:buNone/>
              <a:defRPr sz="2400" baseline="0"/>
            </a:lvl3pPr>
            <a:lvl4pPr marL="1371600" indent="0">
              <a:lnSpc>
                <a:spcPts val="2600"/>
              </a:lnSpc>
              <a:buNone/>
              <a:defRPr sz="2400" baseline="0"/>
            </a:lvl4pPr>
            <a:lvl5pPr marL="1828800" indent="0">
              <a:lnSpc>
                <a:spcPts val="2600"/>
              </a:lnSpc>
              <a:buNone/>
              <a:defRPr sz="2400" baseline="0"/>
            </a:lvl5pPr>
          </a:lstStyle>
          <a:p>
            <a:pPr lvl="0"/>
            <a:r>
              <a:rPr lang="fi-FI"/>
              <a:t>Muokkaa tekstin perustyylejä </a:t>
            </a:r>
            <a:r>
              <a:rPr lang="fi-FI" err="1"/>
              <a:t>napsauttamall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C7D431-7312-E805-B09F-1E567ADCB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589" y="2960881"/>
            <a:ext cx="5709696" cy="55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93F8E-4F75-E709-DB2B-57E39C9B1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16369C-C2F8-25AC-244E-FAE262FE9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32D5E0-F4DF-7CD9-2961-CE02B6CC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5EC876-192F-DC37-FC01-4972EB0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E4F43C-C013-89F1-6AE1-7377B4EA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00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7A103-EA51-8026-9ABE-05629031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3BF6B-DED9-402C-EA98-B408DA75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F3C0CF-3062-96D8-DD6B-49C60BDE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F6CA0A-00C4-235B-025E-4AFF9579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196675-7328-8ADC-FC40-94357ECC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51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F90A0-1E17-1DB5-9CC2-821249E0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8C018E-02BF-2AAB-205D-5D5366767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A5D74-8020-DA45-E7D4-67729B35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4036BB-3D06-7F24-E5E2-A318CFC7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3B1D73-87CF-B824-8118-BAAB6391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64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19787-F045-D792-10C5-2BCA2507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9BA224-1ACC-3A8D-6468-A58BACF98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24FC7F-E636-0CC4-11FC-3607635CB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1B7C86-26DE-E8B5-B993-83561929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F3D7CD-76E0-25ED-379C-B8EE33F6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AF066B-58F8-EFE2-7EA2-EC0F8627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84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948F2-FD1D-D19B-528C-E3A729BD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76B3B4-9E89-B5CA-BED7-9F39F0663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C0B22F-8E89-105B-6DFD-6C1B4FFE8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95F26-FBDE-9DCB-33B6-94B81BEB6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0677DD0-8984-5695-5B7C-D131DA4A6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ACC284A-18F4-B0F2-5D19-7AE9818B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D146F23-42D6-4BC4-872B-0DE2E454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10CBBB-7917-E44D-D7CA-83302293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7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F49D1B-3CA0-8B4A-AA9A-1A0D9255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C9669D-E371-C728-3611-2B6D953B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EC2FEF-D708-036F-1283-51EDCCBE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A80296-C39E-0871-3649-F974E338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65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9C5DF-17B3-414D-55B2-71FBFD28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F6819-0D1C-6C90-8613-BF373A34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0012A9-A50A-ED97-8E15-F437826C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347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6FD97-712F-D600-B8F5-15141C2F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DB634C-9DE0-8344-2CF2-D01F1DAD9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4B8CB9-EF8D-AF4D-AC37-D6712017A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93EBE2-51BB-982D-A255-D840D64B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504424-F81D-1F5C-B70E-E760D67C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8071DC-2E86-7E19-1F3E-3681AFC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17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A80B1E-B53F-B108-0E12-01C47BE1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9CA1BB9-05E6-1099-E7CD-3E4E00681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ADADDD-F7CE-E107-9B75-B00DBC7D1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20AA0A-2FE1-EAB4-DAA3-B7EDC397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986874-65BD-36C8-29C0-05FC70CC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8D9DFC-E354-C289-C74F-69761917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11290737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8671D-8604-96F8-676E-7DB3C271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7AC467-930A-2F13-0E8A-8003CA1AE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FD2D52-25D6-2A07-B3DD-FD484818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1316DC-E398-43F4-601C-B1C7AD72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982846-B5CA-5ECA-6526-1080F1B0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86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4F82D2B-87BC-2114-F21F-2A615985B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599F742-EFB0-DA12-FB0A-AA2DEE0A1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3BC067-F614-3B61-A9AB-E6451391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AB8DD5-9C05-CBD6-55A9-F295209C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CFD009-F4CA-5822-239A-E8A00883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31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2319611"/>
            <a:ext cx="5362904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1E9DB1-CF75-1D41-B1A3-FAA34853B8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38838" y="2309595"/>
            <a:ext cx="5811837" cy="36292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napauttamalla kuva, </a:t>
            </a:r>
            <a:r>
              <a:rPr lang="fi-FI" err="1"/>
              <a:t>graafi</a:t>
            </a:r>
            <a:r>
              <a:rPr lang="fi-FI"/>
              <a:t>, taulukko…</a:t>
            </a:r>
          </a:p>
        </p:txBody>
      </p:sp>
    </p:spTree>
    <p:extLst>
      <p:ext uri="{BB962C8B-B14F-4D97-AF65-F5344CB8AC3E}">
        <p14:creationId xmlns:p14="http://schemas.microsoft.com/office/powerpoint/2010/main" val="22204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3321269"/>
            <a:ext cx="5541579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191ED7B-12CD-0248-B0F2-41AA8ED14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2291252"/>
            <a:ext cx="5542881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93F298E-7F23-F84B-A837-3E235BA6B5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9270" y="3321269"/>
            <a:ext cx="5391808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FD78106C-160F-F349-8FB1-9532A5EE8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494" y="2291252"/>
            <a:ext cx="5393075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</p:spTree>
    <p:extLst>
      <p:ext uri="{BB962C8B-B14F-4D97-AF65-F5344CB8AC3E}">
        <p14:creationId xmlns:p14="http://schemas.microsoft.com/office/powerpoint/2010/main" val="27197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807" y="2049517"/>
            <a:ext cx="11290738" cy="383627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napsauttamalla </a:t>
            </a:r>
            <a:r>
              <a:rPr lang="fi-FI" err="1"/>
              <a:t>graafi</a:t>
            </a:r>
            <a:r>
              <a:rPr lang="fi-FI"/>
              <a:t> tai taulukko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E6F77-D74C-5F48-AC15-677DEACA8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950" y="444282"/>
            <a:ext cx="11328615" cy="596943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Lisää väliotsikko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36D5CA-52ED-1F48-A450-2CD23CEBE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CCB60-EB77-BE46-9E4D-20F33E15C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69" y="679449"/>
            <a:ext cx="3079531" cy="1325563"/>
          </a:xfrm>
        </p:spPr>
        <p:txBody>
          <a:bodyPr/>
          <a:lstStyle/>
          <a:p>
            <a:r>
              <a:rPr lang="fi-FI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59932-BF9C-DB40-8E3E-9700861A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69" y="2005012"/>
            <a:ext cx="3079531" cy="388078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813435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71338" y="0"/>
            <a:ext cx="3720662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E5F794D-EA00-A441-AAAC-B3AF871D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5AD9CD-8721-CA4C-B591-CEE5B418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7443953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03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(esityksen tärkein asia toistona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4" y="515007"/>
            <a:ext cx="11351172" cy="5559972"/>
          </a:xfrm>
        </p:spPr>
        <p:txBody>
          <a:bodyPr anchor="ctr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Tärkein asia toistona loppuun.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1501F4-5B0F-3C45-8D71-A1B996B4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26063-CB82-C449-9913-6C3919DA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8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6E907-091A-7E46-9677-615E02B6C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FD6F288-543D-8046-B152-A39881BFA303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D05764-FAB2-394D-840D-1FBF3400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8A9FD-698F-F944-A83E-CC136235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4421E255-E1A8-CF43-B58E-1C31FEDCB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2"/>
          </a:solidFill>
          <a:latin typeface="Sporting Grotesqu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213D13E-740C-D7C9-FD9D-489B859E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4B611F-BFD0-3692-B5AA-81936EB1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CCD048-DEB3-927E-83F9-305A4CDDE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AD3D-0CE8-41B1-B683-E4CCB61F1D2C}" type="datetimeFigureOut">
              <a:rPr lang="fi-FI" smtClean="0"/>
              <a:t>22.1.2025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5D1AEB-3AD8-DE54-2FBE-E310BE4D8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BA2F38-73C6-AC47-B77A-5A470B27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6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06E63-DB90-F667-6FA8-716AAB8DB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/>
              <a:t>Kouluhyvinvointi ja koulupoissaolot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0ABE30-AEBE-BD30-AA82-49928286A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i-FI"/>
              <a:t>Vanhempainilta</a:t>
            </a:r>
          </a:p>
        </p:txBody>
      </p:sp>
    </p:spTree>
    <p:extLst>
      <p:ext uri="{BB962C8B-B14F-4D97-AF65-F5344CB8AC3E}">
        <p14:creationId xmlns:p14="http://schemas.microsoft.com/office/powerpoint/2010/main" val="24768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5E335-CB7B-AC5F-1847-687E4A3E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/>
              <a:t>Poissaolojen ensimerkit näkyvät usein ensimmäiseksi kotona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C3D42F3-E89B-FB51-FC4F-EB63A4D81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988647"/>
              </p:ext>
            </p:extLst>
          </p:nvPr>
        </p:nvGraphicFramePr>
        <p:xfrm>
          <a:off x="438150" y="2319338"/>
          <a:ext cx="11291888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92A0AE53-6321-C086-7F18-673C40940C4C}"/>
              </a:ext>
            </a:extLst>
          </p:cNvPr>
          <p:cNvSpPr txBox="1"/>
          <p:nvPr/>
        </p:nvSpPr>
        <p:spPr>
          <a:xfrm>
            <a:off x="857839" y="6202837"/>
            <a:ext cx="25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koulukunnossa.fi</a:t>
            </a:r>
          </a:p>
        </p:txBody>
      </p:sp>
    </p:spTree>
    <p:extLst>
      <p:ext uri="{BB962C8B-B14F-4D97-AF65-F5344CB8AC3E}">
        <p14:creationId xmlns:p14="http://schemas.microsoft.com/office/powerpoint/2010/main" val="28751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34EE9-82C2-4520-86B0-D31A03CC5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47" y="661367"/>
            <a:ext cx="11135906" cy="1048023"/>
          </a:xfrm>
        </p:spPr>
        <p:txBody>
          <a:bodyPr/>
          <a:lstStyle/>
          <a:p>
            <a:pPr algn="ctr"/>
            <a:r>
              <a:rPr lang="fi-FI" sz="2800">
                <a:solidFill>
                  <a:srgbClr val="0066FF"/>
                </a:solidFill>
                <a:latin typeface="Sporting Grotesque" pitchFamily="50" charset="0"/>
              </a:rPr>
              <a:t>Miten voin huoltajana tukea lapseni koulunkäyntiä?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4AA386F5-D035-004B-D590-36AF502A9F62}"/>
              </a:ext>
            </a:extLst>
          </p:cNvPr>
          <p:cNvGrpSpPr/>
          <p:nvPr/>
        </p:nvGrpSpPr>
        <p:grpSpPr>
          <a:xfrm>
            <a:off x="1178800" y="2230644"/>
            <a:ext cx="7731146" cy="689671"/>
            <a:chOff x="-1201743" y="-1143581"/>
            <a:chExt cx="6405587" cy="2695087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6879B1A4-D377-266E-D23F-43E3FF3F1F51}"/>
                </a:ext>
              </a:extLst>
            </p:cNvPr>
            <p:cNvSpPr/>
            <p:nvPr/>
          </p:nvSpPr>
          <p:spPr>
            <a:xfrm>
              <a:off x="1960605" y="175586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AB1EC59C-A02F-C0E3-AE8F-A9EBD9F7593A}"/>
                </a:ext>
              </a:extLst>
            </p:cNvPr>
            <p:cNvSpPr txBox="1"/>
            <p:nvPr/>
          </p:nvSpPr>
          <p:spPr>
            <a:xfrm>
              <a:off x="-1201743" y="-1143581"/>
              <a:ext cx="3243240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Pyri säilyttämään keskusteluyhteys lapsesi kanssa kaikissa tilanteissa. Tavallinen arki tukee koulunkäyntiä.​</a:t>
              </a:r>
              <a:endParaRPr lang="en-US" sz="2000" kern="120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74C2BEAF-D898-ACB6-D1F2-7D31A5366A5B}"/>
              </a:ext>
            </a:extLst>
          </p:cNvPr>
          <p:cNvGrpSpPr/>
          <p:nvPr/>
        </p:nvGrpSpPr>
        <p:grpSpPr>
          <a:xfrm>
            <a:off x="4474381" y="1615020"/>
            <a:ext cx="5741674" cy="2501940"/>
            <a:chOff x="7439715" y="-924305"/>
            <a:chExt cx="5741674" cy="2501940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2D1EEB1F-EEB2-768B-42B7-DCE851E6FCB5}"/>
                </a:ext>
              </a:extLst>
            </p:cNvPr>
            <p:cNvSpPr/>
            <p:nvPr/>
          </p:nvSpPr>
          <p:spPr>
            <a:xfrm>
              <a:off x="7439715" y="201715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5B678B27-29A6-C3F7-3BBD-7170BD1AB929}"/>
                </a:ext>
              </a:extLst>
            </p:cNvPr>
            <p:cNvSpPr txBox="1"/>
            <p:nvPr/>
          </p:nvSpPr>
          <p:spPr>
            <a:xfrm>
              <a:off x="10196451" y="-924305"/>
              <a:ext cx="2984938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Tue toiminnallasi säännöllistä ateriarytmiä ja terveellisiä ruokavalintoja.​</a:t>
              </a:r>
              <a:endParaRPr lang="en-US" sz="2000" kern="120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BBC4DFB7-DF62-4A07-0268-2711FC69CBA1}"/>
              </a:ext>
            </a:extLst>
          </p:cNvPr>
          <p:cNvGrpSpPr/>
          <p:nvPr/>
        </p:nvGrpSpPr>
        <p:grpSpPr>
          <a:xfrm>
            <a:off x="-7589" y="3357826"/>
            <a:ext cx="6015457" cy="1619129"/>
            <a:chOff x="1939588" y="2213383"/>
            <a:chExt cx="4010304" cy="1619129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7D1AC247-34BD-BCB2-2B67-C068B437FE33}"/>
                </a:ext>
              </a:extLst>
            </p:cNvPr>
            <p:cNvSpPr/>
            <p:nvPr/>
          </p:nvSpPr>
          <p:spPr>
            <a:xfrm>
              <a:off x="1939588" y="2213383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97036FFD-C5D3-B701-4B07-6E7AFDD7E500}"/>
                </a:ext>
              </a:extLst>
            </p:cNvPr>
            <p:cNvSpPr txBox="1"/>
            <p:nvPr/>
          </p:nvSpPr>
          <p:spPr>
            <a:xfrm>
              <a:off x="2706653" y="2456592"/>
              <a:ext cx="3243239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Auta lastasi saamaan riittävästi unta öisin sekä säilyttämään normaali vuorokausirytmi. Tämä saattaa tarkoittaa puhelimen käytön sekä pelaamisen rajoittamista öiseen aikaan.</a:t>
              </a:r>
              <a:r>
                <a:rPr lang="fi-FI" sz="1400" kern="1200"/>
                <a:t>​</a:t>
              </a:r>
              <a:endParaRPr lang="en-US" sz="1400" kern="120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722EF41C-E8CE-0502-1843-68C066E78825}"/>
              </a:ext>
            </a:extLst>
          </p:cNvPr>
          <p:cNvGrpSpPr/>
          <p:nvPr/>
        </p:nvGrpSpPr>
        <p:grpSpPr>
          <a:xfrm>
            <a:off x="4626781" y="2893440"/>
            <a:ext cx="5666669" cy="2188896"/>
            <a:chOff x="7439715" y="2223895"/>
            <a:chExt cx="5666669" cy="2188896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061BFE5B-1984-1A92-0800-A53B2C31A1CA}"/>
                </a:ext>
              </a:extLst>
            </p:cNvPr>
            <p:cNvSpPr/>
            <p:nvPr/>
          </p:nvSpPr>
          <p:spPr>
            <a:xfrm>
              <a:off x="7439715" y="2223895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17E2CFF7-9CCB-70E1-2ACD-BF29F1D8B17D}"/>
                </a:ext>
              </a:extLst>
            </p:cNvPr>
            <p:cNvSpPr txBox="1"/>
            <p:nvPr/>
          </p:nvSpPr>
          <p:spPr>
            <a:xfrm>
              <a:off x="10044051" y="3036871"/>
              <a:ext cx="3062333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Liikkuminen ja harrastukset auttavat sekä jaksamisessa että kaverisuhteissa. On tärkeää, että lapsi liikkuu erilaisissa ympäristöissä eikä jumiudu vain kotiin</a:t>
              </a:r>
              <a:r>
                <a:rPr lang="fi-FI" sz="1400" kern="1200"/>
                <a:t>.​</a:t>
              </a:r>
              <a:endParaRPr lang="en-US" sz="1400" kern="1200"/>
            </a:p>
          </p:txBody>
        </p:sp>
      </p:grpSp>
      <p:pic>
        <p:nvPicPr>
          <p:cNvPr id="23" name="Kuva 22" descr="Aloitus1 tasaisella täytöllä">
            <a:extLst>
              <a:ext uri="{FF2B5EF4-FFF2-40B4-BE49-F238E27FC236}">
                <a16:creationId xmlns:a16="http://schemas.microsoft.com/office/drawing/2014/main" id="{1763FF54-DAD7-EF03-8749-5343DD38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14" y="1809955"/>
            <a:ext cx="1074243" cy="1074243"/>
          </a:xfrm>
          <a:prstGeom prst="rect">
            <a:avLst/>
          </a:prstGeom>
        </p:spPr>
      </p:pic>
      <p:pic>
        <p:nvPicPr>
          <p:cNvPr id="24" name="Kuva 23" descr="Ravintola ääriviiva">
            <a:extLst>
              <a:ext uri="{FF2B5EF4-FFF2-40B4-BE49-F238E27FC236}">
                <a16:creationId xmlns:a16="http://schemas.microsoft.com/office/drawing/2014/main" id="{F5695D0E-2F87-A0B6-7595-57DEEE883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7628" y="1627566"/>
            <a:ext cx="1129064" cy="1129064"/>
          </a:xfrm>
          <a:prstGeom prst="rect">
            <a:avLst/>
          </a:prstGeom>
        </p:spPr>
      </p:pic>
      <p:pic>
        <p:nvPicPr>
          <p:cNvPr id="26" name="Kuva 25" descr="Nukkuminen ääriviiva">
            <a:extLst>
              <a:ext uri="{FF2B5EF4-FFF2-40B4-BE49-F238E27FC236}">
                <a16:creationId xmlns:a16="http://schemas.microsoft.com/office/drawing/2014/main" id="{CB0D0E78-2B4C-6D5C-B25A-159D7EFDF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290" y="3659760"/>
            <a:ext cx="914400" cy="914400"/>
          </a:xfrm>
          <a:prstGeom prst="rect">
            <a:avLst/>
          </a:prstGeom>
        </p:spPr>
      </p:pic>
      <p:pic>
        <p:nvPicPr>
          <p:cNvPr id="28" name="Kuva 27" descr="Kengänjäljet tasaisella täytöllä">
            <a:extLst>
              <a:ext uri="{FF2B5EF4-FFF2-40B4-BE49-F238E27FC236}">
                <a16:creationId xmlns:a16="http://schemas.microsoft.com/office/drawing/2014/main" id="{290EE611-C416-B0AF-4001-97014373C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2292" y="3761448"/>
            <a:ext cx="914400" cy="91440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154C836F-7EE4-36B0-37A5-C694606D6A3A}"/>
              </a:ext>
            </a:extLst>
          </p:cNvPr>
          <p:cNvSpPr txBox="1"/>
          <p:nvPr/>
        </p:nvSpPr>
        <p:spPr>
          <a:xfrm>
            <a:off x="2942965" y="6368160"/>
            <a:ext cx="5767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400">
                <a:latin typeface="Franklin Gothic Book" panose="020B0503020102020204" pitchFamily="34" charset="0"/>
              </a:rPr>
              <a:t>Lähde: Kouluakäymättömät oppilaat – Pieni opas koulunkäynnin tueksi </a:t>
            </a:r>
          </a:p>
        </p:txBody>
      </p:sp>
    </p:spTree>
    <p:extLst>
      <p:ext uri="{BB962C8B-B14F-4D97-AF65-F5344CB8AC3E}">
        <p14:creationId xmlns:p14="http://schemas.microsoft.com/office/powerpoint/2010/main" val="341084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4EAE0-233F-FCF2-622A-48F7FD47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1" y="555964"/>
            <a:ext cx="11290738" cy="1325563"/>
          </a:xfrm>
        </p:spPr>
        <p:txBody>
          <a:bodyPr/>
          <a:lstStyle/>
          <a:p>
            <a:pPr algn="ctr"/>
            <a:r>
              <a:rPr lang="fi-FI"/>
              <a:t>Jos kotona herää huoli..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ECD9D-00F5-E805-F59C-F8040E1F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15" y="2319611"/>
            <a:ext cx="10383628" cy="3629244"/>
          </a:xfrm>
        </p:spPr>
        <p:txBody>
          <a:bodyPr/>
          <a:lstStyle/>
          <a:p>
            <a:r>
              <a:rPr lang="fi-FI"/>
              <a:t>Sanoita huoli</a:t>
            </a:r>
            <a:r>
              <a:rPr lang="fi-FI" sz="3200"/>
              <a:t> lapselle/nuorelle.</a:t>
            </a:r>
          </a:p>
          <a:p>
            <a:r>
              <a:rPr lang="fi-FI"/>
              <a:t>Ole yhteydessä kouluun</a:t>
            </a:r>
            <a:r>
              <a:rPr lang="fi-FI" sz="3200"/>
              <a:t> (luokanopettaja/-ohjaaja, erityisopettaja, opiskeluhuolto jne.).</a:t>
            </a:r>
          </a:p>
          <a:p>
            <a:r>
              <a:rPr lang="fi-FI"/>
              <a:t>Tarvittaessa y</a:t>
            </a:r>
            <a:r>
              <a:rPr lang="fi-FI" sz="3200"/>
              <a:t>hteinen tapaaminen, jossa keskiössä on lapsen/nuoren arjen tukeminen konkreettisin teoin.</a:t>
            </a:r>
          </a:p>
          <a:p>
            <a:r>
              <a:rPr lang="fi-FI" sz="3200"/>
              <a:t>Muiden palveluiden tarvittava tuki.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4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6505F-CE06-B42B-9887-58EDA46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1" y="416103"/>
            <a:ext cx="11290738" cy="917676"/>
          </a:xfrm>
        </p:spPr>
        <p:txBody>
          <a:bodyPr/>
          <a:lstStyle/>
          <a:p>
            <a:pPr algn="ctr"/>
            <a:r>
              <a:rPr lang="fi-FI" sz="3200" dirty="0"/>
              <a:t>Läsnäolon tukemisen ja poissaoloihin puuttumisen malli Joensuun kouluissa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59199C72-E155-CE9B-6303-70D124D927B2}"/>
              </a:ext>
            </a:extLst>
          </p:cNvPr>
          <p:cNvSpPr txBox="1">
            <a:spLocks/>
          </p:cNvSpPr>
          <p:nvPr/>
        </p:nvSpPr>
        <p:spPr>
          <a:xfrm>
            <a:off x="450631" y="1626593"/>
            <a:ext cx="11290738" cy="4815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i-FI" sz="2400">
                <a:latin typeface="Franklin Gothic Book" panose="020B0503020102020204" pitchFamily="34" charset="0"/>
              </a:rPr>
              <a:t> </a:t>
            </a:r>
            <a:r>
              <a:rPr lang="fi-FI" sz="2800">
                <a:latin typeface="Franklin Gothic Book" panose="020B0503020102020204" pitchFamily="34" charset="0"/>
              </a:rPr>
              <a:t>Syksystä 2023 alkaen kaikissa Suomen peruskouluissa tuli </a:t>
            </a:r>
          </a:p>
          <a:p>
            <a:pPr marL="0" indent="0">
              <a:buNone/>
            </a:pPr>
            <a:endParaRPr lang="fi-FI" sz="2400">
              <a:latin typeface="Franklin Gothic Book" panose="020B0503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>
                <a:latin typeface="Franklin Gothic Book" panose="020B0503020102020204" pitchFamily="34" charset="0"/>
              </a:rPr>
              <a:t>ennaltaehkäistä ja vähentää </a:t>
            </a:r>
            <a:r>
              <a:rPr lang="fi-FI" sz="2400" b="1">
                <a:latin typeface="Franklin Gothic Book" panose="020B0503020102020204" pitchFamily="34" charset="0"/>
              </a:rPr>
              <a:t>koulupoissaoloja</a:t>
            </a:r>
            <a:r>
              <a:rPr lang="fi-FI" sz="2400">
                <a:latin typeface="Franklin Gothic Book" panose="020B0503020102020204" pitchFamily="34" charset="0"/>
              </a:rPr>
              <a:t> suunnitelmallisesti.</a:t>
            </a:r>
            <a:endParaRPr lang="fi-FI" sz="2400">
              <a:latin typeface="Franklin Gothic Book" panose="020B0503020102020204" pitchFamily="34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>
                <a:latin typeface="Franklin Gothic Book" panose="020B0503020102020204" pitchFamily="34" charset="0"/>
              </a:rPr>
              <a:t>kehittää kouluyhteisöjen </a:t>
            </a:r>
            <a:r>
              <a:rPr lang="fi-FI" sz="2400" b="1">
                <a:latin typeface="Franklin Gothic Book" panose="020B0503020102020204" pitchFamily="34" charset="0"/>
              </a:rPr>
              <a:t>myönteistä toimintakulttuuria</a:t>
            </a:r>
            <a:r>
              <a:rPr lang="fi-FI" sz="2400">
                <a:latin typeface="Franklin Gothic Book" panose="020B0503020102020204" pitchFamily="34" charset="0"/>
              </a:rPr>
              <a:t>.</a:t>
            </a:r>
            <a:endParaRPr lang="fi-FI" sz="2400">
              <a:latin typeface="Franklin Gothic Book" panose="020B0503020102020204" pitchFamily="34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>
                <a:latin typeface="Franklin Gothic Book" panose="020B0503020102020204" pitchFamily="34" charset="0"/>
              </a:rPr>
              <a:t>lisätä kaikkien kouluyhteisöjen jäsenten </a:t>
            </a:r>
            <a:r>
              <a:rPr lang="fi-FI" sz="2400" b="1">
                <a:latin typeface="Franklin Gothic Book" panose="020B0503020102020204" pitchFamily="34" charset="0"/>
              </a:rPr>
              <a:t>osallisuutta ja oppilaiden</a:t>
            </a:r>
            <a:r>
              <a:rPr lang="fi-FI" sz="2400" b="1">
                <a:latin typeface="Franklin Gothic Book" panose="020B0503020102020204" pitchFamily="34" charset="0"/>
                <a:cs typeface="Calibri"/>
              </a:rPr>
              <a:t> </a:t>
            </a:r>
            <a:r>
              <a:rPr lang="fi-FI" sz="2400" b="1">
                <a:latin typeface="Franklin Gothic Book" panose="020B0503020102020204" pitchFamily="34" charset="0"/>
              </a:rPr>
              <a:t>hyvinvointia</a:t>
            </a:r>
            <a:r>
              <a:rPr lang="fi-FI" sz="2400">
                <a:latin typeface="Franklin Gothic Book" panose="020B0503020102020204" pitchFamily="34" charset="0"/>
              </a:rPr>
              <a:t>. </a:t>
            </a:r>
            <a:endParaRPr lang="fi-FI" sz="2400">
              <a:latin typeface="Franklin Gothic Book" panose="020B0503020102020204" pitchFamily="34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>
                <a:latin typeface="Franklin Gothic Book" panose="020B0503020102020204" pitchFamily="34" charset="0"/>
              </a:rPr>
              <a:t>Joensuussa otettiin käyttöön yhtenäinen </a:t>
            </a:r>
            <a:r>
              <a:rPr lang="fi-FI" sz="2400" b="1">
                <a:latin typeface="Franklin Gothic Book" panose="020B0503020102020204" pitchFamily="34" charset="0"/>
              </a:rPr>
              <a:t>läsnäolon tukemisen ja poissaoloihin puuttumisen malli</a:t>
            </a:r>
            <a:r>
              <a:rPr lang="fi-FI" sz="2400">
                <a:latin typeface="Franklin Gothic Book" panose="020B0503020102020204" pitchFamily="34" charset="0"/>
              </a:rPr>
              <a:t> kaikissa peruskouluissa.</a:t>
            </a:r>
          </a:p>
          <a:p>
            <a:pPr marL="0" indent="0">
              <a:buNone/>
            </a:pPr>
            <a:endParaRPr lang="fi-FI" sz="240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800">
                <a:latin typeface="Franklin Gothic Book" panose="020B0503020102020204" pitchFamily="34" charset="0"/>
                <a:cs typeface="Calibri"/>
              </a:rPr>
              <a:t>Muutokset perustuvat perusopetuslain muutokseen sekä opetussuunnitelman uusiin kirjauksiin SKY (sitouttava kouluyhteisötyö)-kehittämistyön seurauksena.</a:t>
            </a:r>
            <a:endParaRPr lang="fi-FI" sz="2800">
              <a:latin typeface="Franklin Gothic Book" panose="020B05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2000">
              <a:latin typeface="Franklin Gothic Book" panose="020B0503020102020204" pitchFamily="34" charset="0"/>
              <a:cs typeface="Calibri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1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695D54CE-3DA3-FF44-97D8-F7A4A78A4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245132"/>
              </p:ext>
            </p:extLst>
          </p:nvPr>
        </p:nvGraphicFramePr>
        <p:xfrm>
          <a:off x="277403" y="428272"/>
          <a:ext cx="11777916" cy="4076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47251A70-61F9-D8F6-AE9A-3390CF04678B}"/>
              </a:ext>
            </a:extLst>
          </p:cNvPr>
          <p:cNvSpPr txBox="1"/>
          <p:nvPr/>
        </p:nvSpPr>
        <p:spPr>
          <a:xfrm>
            <a:off x="91387" y="6544935"/>
            <a:ext cx="552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Lähteet: Nokian kaupungin läsnäolomalli, Vantaan kaupungin koulu kaikille –malli, Koulukunnossa.fi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kstiruutu 4">
            <a:extLst>
              <a:ext uri="{FF2B5EF4-FFF2-40B4-BE49-F238E27FC236}">
                <a16:creationId xmlns:a16="http://schemas.microsoft.com/office/drawing/2014/main" id="{92E1382D-C90F-73F7-FBF1-05138349E5ED}"/>
              </a:ext>
            </a:extLst>
          </p:cNvPr>
          <p:cNvSpPr txBox="1"/>
          <p:nvPr/>
        </p:nvSpPr>
        <p:spPr>
          <a:xfrm>
            <a:off x="277404" y="51455"/>
            <a:ext cx="1163719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porting Grotesque" pitchFamily="50" charset="0"/>
                <a:ea typeface="+mn-lt"/>
                <a:cs typeface="Calibri" panose="020F0502020204030204"/>
              </a:rPr>
              <a:t>Läsnäolon tukeminen ja poissaoloihin puuttuminen Joensuun kouluissa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porting Grotesque" pitchFamily="50" charset="0"/>
                <a:cs typeface="Arial"/>
              </a:rPr>
              <a:t> 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porting Grotesque" pitchFamily="50" charset="0"/>
                <a:ea typeface="+mn-lt"/>
                <a:cs typeface="Calibri" panose="020F0502020204030204"/>
              </a:rPr>
              <a:t>lv. 2024-2025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porting Grotesque" pitchFamily="50" charset="0"/>
                <a:cs typeface="Arial"/>
              </a:rPr>
              <a:t> 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porting Grotesque" pitchFamily="50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2368E5C-0A4B-5F1A-2147-998E44FF641C}"/>
              </a:ext>
            </a:extLst>
          </p:cNvPr>
          <p:cNvSpPr txBox="1"/>
          <p:nvPr/>
        </p:nvSpPr>
        <p:spPr>
          <a:xfrm>
            <a:off x="28728" y="4359721"/>
            <a:ext cx="12192000" cy="218521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KIINNITTYMISEN TUKEMINEN- YHTEISÖLLISEN OPISKELUHUOLLON KEINOIN LISÄTÄÄN OPPILAIDEN HYVINVOINTIA KOULUYHTEISÖSSÄ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Suorakulmio: Vastakkaiset kulmat pyöristetty 4">
            <a:extLst>
              <a:ext uri="{FF2B5EF4-FFF2-40B4-BE49-F238E27FC236}">
                <a16:creationId xmlns:a16="http://schemas.microsoft.com/office/drawing/2014/main" id="{82D21DEC-7997-FDFB-BE6C-F2A7CA7C1DB4}"/>
              </a:ext>
            </a:extLst>
          </p:cNvPr>
          <p:cNvSpPr/>
          <p:nvPr/>
        </p:nvSpPr>
        <p:spPr>
          <a:xfrm>
            <a:off x="28728" y="5079665"/>
            <a:ext cx="1756880" cy="117321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Kaikkien poissaolojen säännöllinen seuranta</a:t>
            </a:r>
          </a:p>
        </p:txBody>
      </p:sp>
      <p:sp>
        <p:nvSpPr>
          <p:cNvPr id="8" name="Suorakulmio: Vastakkaiset kulmat pyöristetty 7">
            <a:extLst>
              <a:ext uri="{FF2B5EF4-FFF2-40B4-BE49-F238E27FC236}">
                <a16:creationId xmlns:a16="http://schemas.microsoft.com/office/drawing/2014/main" id="{2F29597C-F70B-0436-5377-9DD8A62D4225}"/>
              </a:ext>
            </a:extLst>
          </p:cNvPr>
          <p:cNvSpPr/>
          <p:nvPr/>
        </p:nvSpPr>
        <p:spPr>
          <a:xfrm>
            <a:off x="1871560" y="5390500"/>
            <a:ext cx="1551397" cy="749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Kodin ja koulun yhteistyö</a:t>
            </a:r>
          </a:p>
        </p:txBody>
      </p:sp>
      <p:sp>
        <p:nvSpPr>
          <p:cNvPr id="11" name="Suorakulmio: Vastakkaiset kulmat pyöristetty 10">
            <a:extLst>
              <a:ext uri="{FF2B5EF4-FFF2-40B4-BE49-F238E27FC236}">
                <a16:creationId xmlns:a16="http://schemas.microsoft.com/office/drawing/2014/main" id="{31047490-4A1D-2A69-9244-8844E373FE59}"/>
              </a:ext>
            </a:extLst>
          </p:cNvPr>
          <p:cNvSpPr/>
          <p:nvPr/>
        </p:nvSpPr>
        <p:spPr>
          <a:xfrm>
            <a:off x="3541514" y="5378016"/>
            <a:ext cx="1688767" cy="749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Osallisuus ja yhteisöllisyys</a:t>
            </a:r>
          </a:p>
        </p:txBody>
      </p:sp>
      <p:sp>
        <p:nvSpPr>
          <p:cNvPr id="12" name="Suorakulmio: Vastakkaiset kulmat pyöristetty 11">
            <a:extLst>
              <a:ext uri="{FF2B5EF4-FFF2-40B4-BE49-F238E27FC236}">
                <a16:creationId xmlns:a16="http://schemas.microsoft.com/office/drawing/2014/main" id="{D9014674-0549-F34B-DE75-0D4B4642DC5D}"/>
              </a:ext>
            </a:extLst>
          </p:cNvPr>
          <p:cNvSpPr/>
          <p:nvPr/>
        </p:nvSpPr>
        <p:spPr>
          <a:xfrm>
            <a:off x="5265789" y="5166208"/>
            <a:ext cx="1551397" cy="117321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Oppilaan ja koulun aikuisten suhteet </a:t>
            </a:r>
          </a:p>
        </p:txBody>
      </p:sp>
      <p:sp>
        <p:nvSpPr>
          <p:cNvPr id="13" name="Suorakulmio: Vastakkaiset kulmat pyöristetty 12">
            <a:extLst>
              <a:ext uri="{FF2B5EF4-FFF2-40B4-BE49-F238E27FC236}">
                <a16:creationId xmlns:a16="http://schemas.microsoft.com/office/drawing/2014/main" id="{C1F82097-C15A-F41B-39FD-3D12679FD30E}"/>
              </a:ext>
            </a:extLst>
          </p:cNvPr>
          <p:cNvSpPr/>
          <p:nvPr/>
        </p:nvSpPr>
        <p:spPr>
          <a:xfrm>
            <a:off x="6873743" y="5856270"/>
            <a:ext cx="1741236" cy="57345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Oppimisen tuki</a:t>
            </a:r>
          </a:p>
        </p:txBody>
      </p:sp>
      <p:sp>
        <p:nvSpPr>
          <p:cNvPr id="14" name="Suorakulmio: Vastakkaiset kulmat pyöristetty 13">
            <a:extLst>
              <a:ext uri="{FF2B5EF4-FFF2-40B4-BE49-F238E27FC236}">
                <a16:creationId xmlns:a16="http://schemas.microsoft.com/office/drawing/2014/main" id="{98E25381-AFEA-60C9-87E8-A42660CA0BA0}"/>
              </a:ext>
            </a:extLst>
          </p:cNvPr>
          <p:cNvSpPr/>
          <p:nvPr/>
        </p:nvSpPr>
        <p:spPr>
          <a:xfrm>
            <a:off x="8791734" y="5290367"/>
            <a:ext cx="1551397" cy="924897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Turvallinen ryhmä ja kaverit</a:t>
            </a:r>
          </a:p>
        </p:txBody>
      </p:sp>
      <p:sp>
        <p:nvSpPr>
          <p:cNvPr id="16" name="Suorakulmio: Vastakkaiset kulmat pyöristetty 15">
            <a:extLst>
              <a:ext uri="{FF2B5EF4-FFF2-40B4-BE49-F238E27FC236}">
                <a16:creationId xmlns:a16="http://schemas.microsoft.com/office/drawing/2014/main" id="{E9AF80C0-CA40-DBA9-3116-44FCD986B876}"/>
              </a:ext>
            </a:extLst>
          </p:cNvPr>
          <p:cNvSpPr/>
          <p:nvPr/>
        </p:nvSpPr>
        <p:spPr>
          <a:xfrm>
            <a:off x="10437546" y="4985534"/>
            <a:ext cx="1688767" cy="136147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Tunne- ja vuorovaikutus vahvistaminen</a:t>
            </a:r>
          </a:p>
        </p:txBody>
      </p:sp>
      <p:sp>
        <p:nvSpPr>
          <p:cNvPr id="17" name="Suorakulmio: Vastakkaiset kulmat pyöristetty 16">
            <a:extLst>
              <a:ext uri="{FF2B5EF4-FFF2-40B4-BE49-F238E27FC236}">
                <a16:creationId xmlns:a16="http://schemas.microsoft.com/office/drawing/2014/main" id="{C691DEC2-BF4A-F42D-6185-6695F3D416F3}"/>
              </a:ext>
            </a:extLst>
          </p:cNvPr>
          <p:cNvSpPr/>
          <p:nvPr/>
        </p:nvSpPr>
        <p:spPr>
          <a:xfrm>
            <a:off x="6926212" y="4985534"/>
            <a:ext cx="1688767" cy="749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Monialainen yhteistyö</a:t>
            </a:r>
          </a:p>
        </p:txBody>
      </p:sp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7033940B-BB1F-4F3B-AC73-D48E12825896}"/>
              </a:ext>
            </a:extLst>
          </p:cNvPr>
          <p:cNvSpPr/>
          <p:nvPr/>
        </p:nvSpPr>
        <p:spPr>
          <a:xfrm flipH="1">
            <a:off x="6665784" y="3890243"/>
            <a:ext cx="1202884" cy="514923"/>
          </a:xfrm>
          <a:prstGeom prst="wedgeEllipseCallout">
            <a:avLst>
              <a:gd name="adj1" fmla="val -58995"/>
              <a:gd name="adj2" fmla="val -92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Heräteviesti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324AB07C-D533-7F13-F88D-F2F25FCDA8D1}"/>
              </a:ext>
            </a:extLst>
          </p:cNvPr>
          <p:cNvGrpSpPr/>
          <p:nvPr/>
        </p:nvGrpSpPr>
        <p:grpSpPr>
          <a:xfrm>
            <a:off x="7267226" y="3132948"/>
            <a:ext cx="1935752" cy="1397901"/>
            <a:chOff x="7075084" y="4870512"/>
            <a:chExt cx="1917995" cy="1987488"/>
          </a:xfrm>
        </p:grpSpPr>
        <p:pic>
          <p:nvPicPr>
            <p:cNvPr id="4" name="Kuva 3" descr="Robotti ääriviiva">
              <a:extLst>
                <a:ext uri="{FF2B5EF4-FFF2-40B4-BE49-F238E27FC236}">
                  <a16:creationId xmlns:a16="http://schemas.microsoft.com/office/drawing/2014/main" id="{666CDBC5-0B57-4783-BE67-61F44F1D8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75084" y="4870512"/>
              <a:ext cx="1917995" cy="1987488"/>
            </a:xfrm>
            <a:prstGeom prst="rect">
              <a:avLst/>
            </a:prstGeom>
          </p:spPr>
        </p:pic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354CBBA-8582-3210-6871-769F1601D740}"/>
                </a:ext>
              </a:extLst>
            </p:cNvPr>
            <p:cNvSpPr/>
            <p:nvPr/>
          </p:nvSpPr>
          <p:spPr>
            <a:xfrm>
              <a:off x="7670307" y="6383045"/>
              <a:ext cx="719092" cy="2840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WILMA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41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730388-A9C6-1430-16CE-807E37EA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 anchor="ctr">
            <a:normAutofit/>
          </a:bodyPr>
          <a:lstStyle/>
          <a:p>
            <a:pPr algn="ctr"/>
            <a:r>
              <a:rPr lang="fi-FI" sz="4300"/>
              <a:t>Oppilaalla on oikeus säännölliseen koulunkäyntiin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1F65AC14-A6C4-9B75-6FE4-9FEC2BB68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82020"/>
              </p:ext>
            </p:extLst>
          </p:nvPr>
        </p:nvGraphicFramePr>
        <p:xfrm>
          <a:off x="438807" y="2049517"/>
          <a:ext cx="11290738" cy="383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2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A14A79B-08AC-FBB6-C8CB-E329EFE1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Kouluhyvinvointiin vaikuttavat tekijät</a:t>
            </a:r>
            <a:br>
              <a:rPr lang="fi-FI"/>
            </a:br>
            <a:r>
              <a:rPr lang="fi-FI" sz="1400"/>
              <a:t>Oppilaan näkökulma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56CB562-8247-4FBF-5ADF-7653E579F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31882"/>
              </p:ext>
            </p:extLst>
          </p:nvPr>
        </p:nvGraphicFramePr>
        <p:xfrm>
          <a:off x="400050" y="2319338"/>
          <a:ext cx="11329988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6DA97E4E-AA34-73C0-CD83-6CC49C51E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323" y="1359696"/>
            <a:ext cx="8647889" cy="4869463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FA3ED9F-A973-E717-041C-B41740C7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1" y="269664"/>
            <a:ext cx="11290738" cy="1325563"/>
          </a:xfrm>
        </p:spPr>
        <p:txBody>
          <a:bodyPr anchor="ctr">
            <a:normAutofit/>
          </a:bodyPr>
          <a:lstStyle/>
          <a:p>
            <a:pPr algn="ctr"/>
            <a:r>
              <a:rPr lang="fi-FI" sz="3600"/>
              <a:t>Kouluun on mukava tulla, koska:</a:t>
            </a:r>
          </a:p>
        </p:txBody>
      </p:sp>
    </p:spTree>
    <p:extLst>
      <p:ext uri="{BB962C8B-B14F-4D97-AF65-F5344CB8AC3E}">
        <p14:creationId xmlns:p14="http://schemas.microsoft.com/office/powerpoint/2010/main" val="31493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3ED9F-A973-E717-041C-B41740C7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1" y="269664"/>
            <a:ext cx="11290738" cy="1325563"/>
          </a:xfrm>
        </p:spPr>
        <p:txBody>
          <a:bodyPr anchor="ctr">
            <a:normAutofit/>
          </a:bodyPr>
          <a:lstStyle/>
          <a:p>
            <a:pPr algn="ctr"/>
            <a:r>
              <a:rPr lang="fi-FI" sz="3600"/>
              <a:t>Kouluun on joskus vaikea tulla, koska: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D96A4DB-D62C-38E9-D0B1-DECDA14EF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859" y="1421206"/>
            <a:ext cx="8813260" cy="4979898"/>
          </a:xfrm>
        </p:spPr>
      </p:pic>
    </p:spTree>
    <p:extLst>
      <p:ext uri="{BB962C8B-B14F-4D97-AF65-F5344CB8AC3E}">
        <p14:creationId xmlns:p14="http://schemas.microsoft.com/office/powerpoint/2010/main" val="34054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Nainen istuu seinän reiässä">
            <a:extLst>
              <a:ext uri="{FF2B5EF4-FFF2-40B4-BE49-F238E27FC236}">
                <a16:creationId xmlns:a16="http://schemas.microsoft.com/office/drawing/2014/main" id="{4E4144AD-879D-7589-D26E-3B97435D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r="38008"/>
          <a:stretch/>
        </p:blipFill>
        <p:spPr>
          <a:xfrm>
            <a:off x="8280971" y="10"/>
            <a:ext cx="3911029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B8290CF-5C5B-BF96-6453-5ABDA3B5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i-FI" sz="4300"/>
              <a:t>Kouluhyvinvointiin negatiivisesti 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01826D-8196-E9C2-FDE1-20DB4D78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1953446"/>
            <a:ext cx="7944906" cy="42766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>
                <a:latin typeface="IBM Plex Sans"/>
              </a:rPr>
              <a:t>Sairastelut</a:t>
            </a:r>
          </a:p>
          <a:p>
            <a:r>
              <a:rPr lang="fi-FI" sz="1800">
                <a:latin typeface="IBM Plex Sans"/>
              </a:rPr>
              <a:t>Pelot</a:t>
            </a:r>
          </a:p>
          <a:p>
            <a:r>
              <a:rPr lang="fi-FI" sz="1800">
                <a:latin typeface="IBM Plex Sans"/>
              </a:rPr>
              <a:t>Yksinäisyys</a:t>
            </a:r>
          </a:p>
          <a:p>
            <a:r>
              <a:rPr lang="fi-FI" sz="1800">
                <a:latin typeface="IBM Plex Sans"/>
              </a:rPr>
              <a:t>Kiusaaminen</a:t>
            </a:r>
          </a:p>
          <a:p>
            <a:r>
              <a:rPr lang="fi-FI" sz="1800">
                <a:latin typeface="IBM Plex Sans"/>
              </a:rPr>
              <a:t>Koulua ei pidetä tärkeänä</a:t>
            </a:r>
          </a:p>
          <a:p>
            <a:r>
              <a:rPr lang="fi-FI" sz="1800">
                <a:latin typeface="IBM Plex Sans"/>
              </a:rPr>
              <a:t>Ongelmat perheessä</a:t>
            </a:r>
          </a:p>
          <a:p>
            <a:r>
              <a:rPr lang="fi-FI" sz="1800">
                <a:latin typeface="IBM Plex Sans"/>
              </a:rPr>
              <a:t>Sosiaaliset tilanteet jännittävät</a:t>
            </a:r>
          </a:p>
          <a:p>
            <a:r>
              <a:rPr lang="fi-FI" sz="1800">
                <a:latin typeface="IBM Plex Sans"/>
              </a:rPr>
              <a:t>Oppiminen on vaikeaa</a:t>
            </a:r>
          </a:p>
          <a:p>
            <a:r>
              <a:rPr lang="fi-FI" sz="1800">
                <a:latin typeface="IBM Plex Sans"/>
              </a:rPr>
              <a:t>Epäsäännöllinen vuorokausirytmi, ravinto, ruutuaika</a:t>
            </a:r>
          </a:p>
          <a:p>
            <a:pPr marL="0" indent="0">
              <a:buNone/>
            </a:pPr>
            <a:r>
              <a:rPr lang="fi-FI" sz="1800"/>
              <a:t>Edellä mainitut voivat vaikuttaa kouluhyvinvointiin ja johtaa esimerkiksi välttämiskäyttäytymiseen</a:t>
            </a:r>
          </a:p>
        </p:txBody>
      </p:sp>
    </p:spTree>
    <p:extLst>
      <p:ext uri="{BB962C8B-B14F-4D97-AF65-F5344CB8AC3E}">
        <p14:creationId xmlns:p14="http://schemas.microsoft.com/office/powerpoint/2010/main" val="36515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E5F63B-2AB6-3723-B79D-5CF2407E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45267"/>
            <a:ext cx="11290738" cy="1325563"/>
          </a:xfrm>
        </p:spPr>
        <p:txBody>
          <a:bodyPr/>
          <a:lstStyle/>
          <a:p>
            <a:pPr algn="ctr"/>
            <a:r>
              <a:rPr lang="fi-FI"/>
              <a:t>Esimerkki oireilun taustalla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4FCDF39-EBB3-3129-64CD-3412CB81F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669165"/>
              </p:ext>
            </p:extLst>
          </p:nvPr>
        </p:nvGraphicFramePr>
        <p:xfrm>
          <a:off x="339365" y="877693"/>
          <a:ext cx="11527287" cy="544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A92A28F2-0B71-B54C-1A21-F104B913C6F1}"/>
              </a:ext>
            </a:extLst>
          </p:cNvPr>
          <p:cNvSpPr txBox="1"/>
          <p:nvPr/>
        </p:nvSpPr>
        <p:spPr>
          <a:xfrm>
            <a:off x="6152400" y="4017108"/>
            <a:ext cx="4640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IBM Plex Sans" panose="020B0503050203000203" pitchFamily="34" charset="0"/>
              </a:rPr>
              <a:t>Mitä säännöllisemmiksi ja pitkäkestoisemmiksi poissaolot käyvät, sitä hankalampaa oppilaan on palata takaisin säännölliseen koulunkäyntiin. </a:t>
            </a:r>
          </a:p>
          <a:p>
            <a:endParaRPr lang="fi-FI">
              <a:latin typeface="IBM Plex Sans" panose="020B0503050203000203" pitchFamily="34" charset="0"/>
            </a:endParaRPr>
          </a:p>
          <a:p>
            <a:r>
              <a:rPr lang="fi-FI">
                <a:latin typeface="IBM Plex Sans" panose="020B0503050203000203" pitchFamily="34" charset="0"/>
              </a:rPr>
              <a:t>Näin ollen koulupoissaolojen puheeksi ottaminen mahdollisimman varhaisessa vaiheessa on tärkeää.</a:t>
            </a:r>
          </a:p>
        </p:txBody>
      </p:sp>
    </p:spTree>
    <p:extLst>
      <p:ext uri="{BB962C8B-B14F-4D97-AF65-F5344CB8AC3E}">
        <p14:creationId xmlns:p14="http://schemas.microsoft.com/office/powerpoint/2010/main" val="40646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Perus">
  <a:themeElements>
    <a:clrScheme name="Joensuu_office">
      <a:dk1>
        <a:srgbClr val="000000"/>
      </a:dk1>
      <a:lt1>
        <a:srgbClr val="FFFFFF"/>
      </a:lt1>
      <a:dk2>
        <a:srgbClr val="1259F5"/>
      </a:dk2>
      <a:lt2>
        <a:srgbClr val="FFFFFF"/>
      </a:lt2>
      <a:accent1>
        <a:srgbClr val="1259F5"/>
      </a:accent1>
      <a:accent2>
        <a:srgbClr val="F2005C"/>
      </a:accent2>
      <a:accent3>
        <a:srgbClr val="00A848"/>
      </a:accent3>
      <a:accent4>
        <a:srgbClr val="EB6D00"/>
      </a:accent4>
      <a:accent5>
        <a:srgbClr val="001CE1"/>
      </a:accent5>
      <a:accent6>
        <a:srgbClr val="BA0051"/>
      </a:accent6>
      <a:hlink>
        <a:srgbClr val="0047E2"/>
      </a:hlink>
      <a:folHlink>
        <a:srgbClr val="0026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nsuu_office" id="{F63E3EF7-C218-ED42-8724-CF4AACF608CC}" vid="{B1D7BDE4-2489-4F40-BFC5-282E2DED1AA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31AA9EC957D4093CA5A38014BDA02" ma:contentTypeVersion="6" ma:contentTypeDescription="Create a new document." ma:contentTypeScope="" ma:versionID="fad0ca6feaf95d0bfaf06adc1576f824">
  <xsd:schema xmlns:xsd="http://www.w3.org/2001/XMLSchema" xmlns:xs="http://www.w3.org/2001/XMLSchema" xmlns:p="http://schemas.microsoft.com/office/2006/metadata/properties" xmlns:ns2="8482e66d-4d6e-4e7c-a70d-66789c9a269b" xmlns:ns3="d3b8ae19-a203-44e5-bb2f-4c4bd4536605" targetNamespace="http://schemas.microsoft.com/office/2006/metadata/properties" ma:root="true" ma:fieldsID="5451c460b76fa63c65e04a424c19edba" ns2:_="" ns3:_="">
    <xsd:import namespace="8482e66d-4d6e-4e7c-a70d-66789c9a269b"/>
    <xsd:import namespace="d3b8ae19-a203-44e5-bb2f-4c4bd4536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e66d-4d6e-4e7c-a70d-66789c9a2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8ae19-a203-44e5-bb2f-4c4bd45366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E523AE-4FDE-4CA3-9E61-644253AB1A77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8482e66d-4d6e-4e7c-a70d-66789c9a269b"/>
    <ds:schemaRef ds:uri="http://purl.org/dc/terms/"/>
    <ds:schemaRef ds:uri="http://schemas.microsoft.com/office/infopath/2007/PartnerControls"/>
    <ds:schemaRef ds:uri="d3b8ae19-a203-44e5-bb2f-4c4bd453660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F10C21-5F70-40FB-A191-A97C160624EA}">
  <ds:schemaRefs>
    <ds:schemaRef ds:uri="8482e66d-4d6e-4e7c-a70d-66789c9a269b"/>
    <ds:schemaRef ds:uri="d3b8ae19-a203-44e5-bb2f-4c4bd45366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86AD41-A6D6-4AE5-99E6-CDA6C6A59F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735</Words>
  <Application>Microsoft Office PowerPoint</Application>
  <PresentationFormat>Laajakuva</PresentationFormat>
  <Paragraphs>124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Medium</vt:lpstr>
      <vt:lpstr>IBM Plex Sans</vt:lpstr>
      <vt:lpstr>IBM Plex Sans SemiBold</vt:lpstr>
      <vt:lpstr>Sporting Grotesque</vt:lpstr>
      <vt:lpstr>Wingdings</vt:lpstr>
      <vt:lpstr>Perus</vt:lpstr>
      <vt:lpstr>Office-teema</vt:lpstr>
      <vt:lpstr>Kouluhyvinvointi ja koulupoissaolot</vt:lpstr>
      <vt:lpstr>Läsnäolon tukemisen ja poissaoloihin puuttumisen malli Joensuun kouluissa</vt:lpstr>
      <vt:lpstr>PowerPoint-esitys</vt:lpstr>
      <vt:lpstr>Oppilaalla on oikeus säännölliseen koulunkäyntiin</vt:lpstr>
      <vt:lpstr>Kouluhyvinvointiin vaikuttavat tekijät Oppilaan näkökulma</vt:lpstr>
      <vt:lpstr>Kouluun on mukava tulla, koska:</vt:lpstr>
      <vt:lpstr>Kouluun on joskus vaikea tulla, koska:</vt:lpstr>
      <vt:lpstr>Kouluhyvinvointiin negatiivisesti vaikuttavat tekijät</vt:lpstr>
      <vt:lpstr>Esimerkki oireilun taustalla</vt:lpstr>
      <vt:lpstr>Poissaolojen ensimerkit näkyvät usein ensimmäiseksi kotona</vt:lpstr>
      <vt:lpstr>Miten voin huoltajana tukea lapseni koulunkäyntiä?</vt:lpstr>
      <vt:lpstr>Jos kotona herää huoli..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Kouluhyvinvointi ja koulupoissaolot</dc:title>
  <dc:creator>Ohvanainen Karoliina</dc:creator>
  <cp:lastModifiedBy>Mikkonen Roope</cp:lastModifiedBy>
  <cp:revision>2</cp:revision>
  <dcterms:created xsi:type="dcterms:W3CDTF">2024-06-11T05:34:50Z</dcterms:created>
  <dcterms:modified xsi:type="dcterms:W3CDTF">2025-01-22T17:13:56Z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0x010100BE331AA9EC957D4093CA5A38014BDA02</vt:lpwstr>
  </property>
</Properties>
</file>