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CB68F-EC74-4A3E-A678-88CBB396759A}" v="7" dt="2024-09-03T14:45:24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Roope" userId="9f144cb5-6384-4a3d-b66b-745dc4c40565" providerId="ADAL" clId="{F89CB68F-EC74-4A3E-A678-88CBB396759A}"/>
    <pc:docChg chg="undo custSel modSld">
      <pc:chgData name="Mikkonen Roope" userId="9f144cb5-6384-4a3d-b66b-745dc4c40565" providerId="ADAL" clId="{F89CB68F-EC74-4A3E-A678-88CBB396759A}" dt="2024-09-03T14:45:24.712" v="181" actId="20577"/>
      <pc:docMkLst>
        <pc:docMk/>
      </pc:docMkLst>
      <pc:sldChg chg="addSp delSp modSp mod">
        <pc:chgData name="Mikkonen Roope" userId="9f144cb5-6384-4a3d-b66b-745dc4c40565" providerId="ADAL" clId="{F89CB68F-EC74-4A3E-A678-88CBB396759A}" dt="2024-09-03T14:45:24.712" v="181" actId="20577"/>
        <pc:sldMkLst>
          <pc:docMk/>
          <pc:sldMk cId="165878261" sldId="256"/>
        </pc:sldMkLst>
        <pc:spChg chg="mod">
          <ac:chgData name="Mikkonen Roope" userId="9f144cb5-6384-4a3d-b66b-745dc4c40565" providerId="ADAL" clId="{F89CB68F-EC74-4A3E-A678-88CBB396759A}" dt="2024-09-03T14:45:24.712" v="181" actId="20577"/>
          <ac:spMkLst>
            <pc:docMk/>
            <pc:sldMk cId="165878261" sldId="256"/>
            <ac:spMk id="2" creationId="{8CB142E9-F597-89CB-39AE-586BAE648995}"/>
          </ac:spMkLst>
        </pc:spChg>
        <pc:spChg chg="mod">
          <ac:chgData name="Mikkonen Roope" userId="9f144cb5-6384-4a3d-b66b-745dc4c40565" providerId="ADAL" clId="{F89CB68F-EC74-4A3E-A678-88CBB396759A}" dt="2024-09-02T07:59:48.945" v="43" actId="20577"/>
          <ac:spMkLst>
            <pc:docMk/>
            <pc:sldMk cId="165878261" sldId="256"/>
            <ac:spMk id="3" creationId="{150A1F9D-9F00-5AC9-4A35-0F40C792C8BF}"/>
          </ac:spMkLst>
        </pc:spChg>
        <pc:spChg chg="add del">
          <ac:chgData name="Mikkonen Roope" userId="9f144cb5-6384-4a3d-b66b-745dc4c40565" providerId="ADAL" clId="{F89CB68F-EC74-4A3E-A678-88CBB396759A}" dt="2024-09-02T07:59:37.132" v="39" actId="26606"/>
          <ac:spMkLst>
            <pc:docMk/>
            <pc:sldMk cId="165878261" sldId="256"/>
            <ac:spMk id="10" creationId="{9B7AD9F6-8CE7-4299-8FC6-328F4DCD3FF9}"/>
          </ac:spMkLst>
        </pc:spChg>
        <pc:spChg chg="add del">
          <ac:chgData name="Mikkonen Roope" userId="9f144cb5-6384-4a3d-b66b-745dc4c40565" providerId="ADAL" clId="{F89CB68F-EC74-4A3E-A678-88CBB396759A}" dt="2024-09-02T07:59:37.132" v="39" actId="26606"/>
          <ac:spMkLst>
            <pc:docMk/>
            <pc:sldMk cId="165878261" sldId="256"/>
            <ac:spMk id="12" creationId="{F49775AF-8896-43EE-92C6-83497D6DC56F}"/>
          </ac:spMkLst>
        </pc:spChg>
        <pc:spChg chg="add del">
          <ac:chgData name="Mikkonen Roope" userId="9f144cb5-6384-4a3d-b66b-745dc4c40565" providerId="ADAL" clId="{F89CB68F-EC74-4A3E-A678-88CBB396759A}" dt="2024-09-02T07:59:37.128" v="38" actId="26606"/>
          <ac:spMkLst>
            <pc:docMk/>
            <pc:sldMk cId="165878261" sldId="256"/>
            <ac:spMk id="17" creationId="{ECC07320-C2CA-4E29-8481-9D9E143C7788}"/>
          </ac:spMkLst>
        </pc:spChg>
        <pc:spChg chg="add del">
          <ac:chgData name="Mikkonen Roope" userId="9f144cb5-6384-4a3d-b66b-745dc4c40565" providerId="ADAL" clId="{F89CB68F-EC74-4A3E-A678-88CBB396759A}" dt="2024-09-02T07:59:37.128" v="38" actId="26606"/>
          <ac:spMkLst>
            <pc:docMk/>
            <pc:sldMk cId="165878261" sldId="256"/>
            <ac:spMk id="19" creationId="{178FB36B-5BFE-42CA-BC60-1115E0D95EEC}"/>
          </ac:spMkLst>
        </pc:spChg>
        <pc:spChg chg="add">
          <ac:chgData name="Mikkonen Roope" userId="9f144cb5-6384-4a3d-b66b-745dc4c40565" providerId="ADAL" clId="{F89CB68F-EC74-4A3E-A678-88CBB396759A}" dt="2024-09-02T07:59:37.132" v="39" actId="26606"/>
          <ac:spMkLst>
            <pc:docMk/>
            <pc:sldMk cId="165878261" sldId="256"/>
            <ac:spMk id="21" creationId="{9B7AD9F6-8CE7-4299-8FC6-328F4DCD3FF9}"/>
          </ac:spMkLst>
        </pc:spChg>
        <pc:spChg chg="add">
          <ac:chgData name="Mikkonen Roope" userId="9f144cb5-6384-4a3d-b66b-745dc4c40565" providerId="ADAL" clId="{F89CB68F-EC74-4A3E-A678-88CBB396759A}" dt="2024-09-02T07:59:37.132" v="39" actId="26606"/>
          <ac:spMkLst>
            <pc:docMk/>
            <pc:sldMk cId="165878261" sldId="256"/>
            <ac:spMk id="22" creationId="{F49775AF-8896-43EE-92C6-83497D6DC56F}"/>
          </ac:spMkLst>
        </pc:spChg>
        <pc:picChg chg="mod ord">
          <ac:chgData name="Mikkonen Roope" userId="9f144cb5-6384-4a3d-b66b-745dc4c40565" providerId="ADAL" clId="{F89CB68F-EC74-4A3E-A678-88CBB396759A}" dt="2024-09-02T07:59:37.132" v="39" actId="26606"/>
          <ac:picMkLst>
            <pc:docMk/>
            <pc:sldMk cId="165878261" sldId="256"/>
            <ac:picMk id="5" creationId="{580D36DA-167B-02BA-21E6-336486069C25}"/>
          </ac:picMkLst>
        </pc:picChg>
      </pc:sldChg>
      <pc:sldChg chg="modSp mod">
        <pc:chgData name="Mikkonen Roope" userId="9f144cb5-6384-4a3d-b66b-745dc4c40565" providerId="ADAL" clId="{F89CB68F-EC74-4A3E-A678-88CBB396759A}" dt="2024-09-02T12:12:40.554" v="55" actId="20577"/>
        <pc:sldMkLst>
          <pc:docMk/>
          <pc:sldMk cId="3569631743" sldId="258"/>
        </pc:sldMkLst>
        <pc:spChg chg="mod">
          <ac:chgData name="Mikkonen Roope" userId="9f144cb5-6384-4a3d-b66b-745dc4c40565" providerId="ADAL" clId="{F89CB68F-EC74-4A3E-A678-88CBB396759A}" dt="2024-09-02T12:12:40.554" v="55" actId="20577"/>
          <ac:spMkLst>
            <pc:docMk/>
            <pc:sldMk cId="3569631743" sldId="258"/>
            <ac:spMk id="3" creationId="{4D3E3F54-6DF7-B827-4587-C8B34FB19F00}"/>
          </ac:spMkLst>
        </pc:spChg>
      </pc:sldChg>
      <pc:sldChg chg="modSp mod">
        <pc:chgData name="Mikkonen Roope" userId="9f144cb5-6384-4a3d-b66b-745dc4c40565" providerId="ADAL" clId="{F89CB68F-EC74-4A3E-A678-88CBB396759A}" dt="2024-09-02T12:13:11.909" v="80" actId="20577"/>
        <pc:sldMkLst>
          <pc:docMk/>
          <pc:sldMk cId="3726118511" sldId="259"/>
        </pc:sldMkLst>
        <pc:spChg chg="mod">
          <ac:chgData name="Mikkonen Roope" userId="9f144cb5-6384-4a3d-b66b-745dc4c40565" providerId="ADAL" clId="{F89CB68F-EC74-4A3E-A678-88CBB396759A}" dt="2024-09-02T12:13:11.909" v="80" actId="20577"/>
          <ac:spMkLst>
            <pc:docMk/>
            <pc:sldMk cId="3726118511" sldId="259"/>
            <ac:spMk id="3" creationId="{BD0D9B9C-C541-009A-44C4-4C80FC7ABE7C}"/>
          </ac:spMkLst>
        </pc:spChg>
      </pc:sldChg>
      <pc:sldChg chg="modSp mod">
        <pc:chgData name="Mikkonen Roope" userId="9f144cb5-6384-4a3d-b66b-745dc4c40565" providerId="ADAL" clId="{F89CB68F-EC74-4A3E-A678-88CBB396759A}" dt="2024-09-03T12:58:23.277" v="179" actId="20577"/>
        <pc:sldMkLst>
          <pc:docMk/>
          <pc:sldMk cId="3062758729" sldId="260"/>
        </pc:sldMkLst>
        <pc:spChg chg="mod">
          <ac:chgData name="Mikkonen Roope" userId="9f144cb5-6384-4a3d-b66b-745dc4c40565" providerId="ADAL" clId="{F89CB68F-EC74-4A3E-A678-88CBB396759A}" dt="2024-09-03T12:58:23.277" v="179" actId="20577"/>
          <ac:spMkLst>
            <pc:docMk/>
            <pc:sldMk cId="3062758729" sldId="260"/>
            <ac:spMk id="3" creationId="{1D754A1B-1030-E50E-E380-7F1B08F0172C}"/>
          </ac:spMkLst>
        </pc:spChg>
      </pc:sldChg>
      <pc:sldChg chg="modSp mod">
        <pc:chgData name="Mikkonen Roope" userId="9f144cb5-6384-4a3d-b66b-745dc4c40565" providerId="ADAL" clId="{F89CB68F-EC74-4A3E-A678-88CBB396759A}" dt="2024-09-03T12:09:51.641" v="139" actId="6549"/>
        <pc:sldMkLst>
          <pc:docMk/>
          <pc:sldMk cId="3817862724" sldId="261"/>
        </pc:sldMkLst>
        <pc:spChg chg="mod">
          <ac:chgData name="Mikkonen Roope" userId="9f144cb5-6384-4a3d-b66b-745dc4c40565" providerId="ADAL" clId="{F89CB68F-EC74-4A3E-A678-88CBB396759A}" dt="2024-09-03T12:09:51.641" v="139" actId="6549"/>
          <ac:spMkLst>
            <pc:docMk/>
            <pc:sldMk cId="3817862724" sldId="261"/>
            <ac:spMk id="3" creationId="{D0FFB739-EB1D-31D2-FB5B-A29A295B25C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70072-AA4B-465F-B8E2-0079EE9D598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97344E-E717-4D1C-A3DB-4CE591C7062D}">
      <dgm:prSet/>
      <dgm:spPr/>
      <dgm:t>
        <a:bodyPr/>
        <a:lstStyle/>
        <a:p>
          <a:r>
            <a:rPr lang="fi-FI"/>
            <a:t>24 opettajaa</a:t>
          </a:r>
          <a:endParaRPr lang="en-US"/>
        </a:p>
      </dgm:t>
    </dgm:pt>
    <dgm:pt modelId="{E16FE44F-7ADB-4557-9B06-62E2600AB607}" type="parTrans" cxnId="{E847AE11-5862-4BFB-96A8-AC5F8995CEF8}">
      <dgm:prSet/>
      <dgm:spPr/>
      <dgm:t>
        <a:bodyPr/>
        <a:lstStyle/>
        <a:p>
          <a:endParaRPr lang="en-US"/>
        </a:p>
      </dgm:t>
    </dgm:pt>
    <dgm:pt modelId="{17886A53-B7C0-4505-98B1-46B362766170}" type="sibTrans" cxnId="{E847AE11-5862-4BFB-96A8-AC5F8995CEF8}">
      <dgm:prSet/>
      <dgm:spPr/>
      <dgm:t>
        <a:bodyPr/>
        <a:lstStyle/>
        <a:p>
          <a:endParaRPr lang="en-US"/>
        </a:p>
      </dgm:t>
    </dgm:pt>
    <dgm:pt modelId="{026ED240-573D-4501-A18A-8E9B17B50DE4}">
      <dgm:prSet/>
      <dgm:spPr/>
      <dgm:t>
        <a:bodyPr/>
        <a:lstStyle/>
        <a:p>
          <a:r>
            <a:rPr lang="fi-FI"/>
            <a:t>8 ohjaajaa</a:t>
          </a:r>
          <a:endParaRPr lang="en-US"/>
        </a:p>
      </dgm:t>
    </dgm:pt>
    <dgm:pt modelId="{D56A674C-3BE7-484A-AF23-795C2FEB1482}" type="parTrans" cxnId="{7877F5EA-50A8-4334-A570-732F5E60D604}">
      <dgm:prSet/>
      <dgm:spPr/>
      <dgm:t>
        <a:bodyPr/>
        <a:lstStyle/>
        <a:p>
          <a:endParaRPr lang="en-US"/>
        </a:p>
      </dgm:t>
    </dgm:pt>
    <dgm:pt modelId="{5945BCC1-1C70-4C5A-81C7-B81C1C04F43E}" type="sibTrans" cxnId="{7877F5EA-50A8-4334-A570-732F5E60D604}">
      <dgm:prSet/>
      <dgm:spPr/>
      <dgm:t>
        <a:bodyPr/>
        <a:lstStyle/>
        <a:p>
          <a:endParaRPr lang="en-US"/>
        </a:p>
      </dgm:t>
    </dgm:pt>
    <dgm:pt modelId="{98A9C586-80E5-424B-B594-599819C7270F}">
      <dgm:prSet/>
      <dgm:spPr/>
      <dgm:t>
        <a:bodyPr/>
        <a:lstStyle/>
        <a:p>
          <a:r>
            <a:rPr lang="fi-FI"/>
            <a:t>Hyvinvointiohjaaja Miia Tuunanen</a:t>
          </a:r>
          <a:endParaRPr lang="en-US"/>
        </a:p>
      </dgm:t>
    </dgm:pt>
    <dgm:pt modelId="{50970170-C389-46A5-A7C1-D6056DD2E0F7}" type="parTrans" cxnId="{54F0D8E0-8C11-4F21-A152-DE9636731BAA}">
      <dgm:prSet/>
      <dgm:spPr/>
      <dgm:t>
        <a:bodyPr/>
        <a:lstStyle/>
        <a:p>
          <a:endParaRPr lang="en-US"/>
        </a:p>
      </dgm:t>
    </dgm:pt>
    <dgm:pt modelId="{4D09826F-A7DD-43F7-AE99-437CDF865178}" type="sibTrans" cxnId="{54F0D8E0-8C11-4F21-A152-DE9636731BAA}">
      <dgm:prSet/>
      <dgm:spPr/>
      <dgm:t>
        <a:bodyPr/>
        <a:lstStyle/>
        <a:p>
          <a:endParaRPr lang="en-US"/>
        </a:p>
      </dgm:t>
    </dgm:pt>
    <dgm:pt modelId="{34E6F0A4-D063-4392-94DA-BE5DF1FF26E5}">
      <dgm:prSet/>
      <dgm:spPr/>
      <dgm:t>
        <a:bodyPr/>
        <a:lstStyle/>
        <a:p>
          <a:r>
            <a:rPr lang="fi-FI"/>
            <a:t>Terveydenhoitaja Marja Lehikoinen</a:t>
          </a:r>
          <a:endParaRPr lang="en-US"/>
        </a:p>
      </dgm:t>
    </dgm:pt>
    <dgm:pt modelId="{BF421052-3B0E-45AA-B4C8-420726953CC7}" type="parTrans" cxnId="{AF9A5C46-41CB-4327-A46A-BAE10AEAECF4}">
      <dgm:prSet/>
      <dgm:spPr/>
      <dgm:t>
        <a:bodyPr/>
        <a:lstStyle/>
        <a:p>
          <a:endParaRPr lang="en-US"/>
        </a:p>
      </dgm:t>
    </dgm:pt>
    <dgm:pt modelId="{9016887A-45E3-4ECA-9D8A-3B667C6EC252}" type="sibTrans" cxnId="{AF9A5C46-41CB-4327-A46A-BAE10AEAECF4}">
      <dgm:prSet/>
      <dgm:spPr/>
      <dgm:t>
        <a:bodyPr/>
        <a:lstStyle/>
        <a:p>
          <a:endParaRPr lang="en-US"/>
        </a:p>
      </dgm:t>
    </dgm:pt>
    <dgm:pt modelId="{3CD2D6A9-448A-420C-9AC4-B5482E960BAF}">
      <dgm:prSet/>
      <dgm:spPr/>
      <dgm:t>
        <a:bodyPr/>
        <a:lstStyle/>
        <a:p>
          <a:r>
            <a:rPr lang="fi-FI"/>
            <a:t>Kuraattori Mikko Kinnunen</a:t>
          </a:r>
          <a:endParaRPr lang="en-US"/>
        </a:p>
      </dgm:t>
    </dgm:pt>
    <dgm:pt modelId="{8CDAB83D-D64B-44FC-91FE-AAD14EEF15B1}" type="parTrans" cxnId="{9FCE9835-00C4-462B-A860-D7580BDEE5F8}">
      <dgm:prSet/>
      <dgm:spPr/>
      <dgm:t>
        <a:bodyPr/>
        <a:lstStyle/>
        <a:p>
          <a:endParaRPr lang="en-US"/>
        </a:p>
      </dgm:t>
    </dgm:pt>
    <dgm:pt modelId="{93F5B3A3-9FF7-4882-AC44-DF9BFE48969F}" type="sibTrans" cxnId="{9FCE9835-00C4-462B-A860-D7580BDEE5F8}">
      <dgm:prSet/>
      <dgm:spPr/>
      <dgm:t>
        <a:bodyPr/>
        <a:lstStyle/>
        <a:p>
          <a:endParaRPr lang="en-US"/>
        </a:p>
      </dgm:t>
    </dgm:pt>
    <dgm:pt modelId="{AC31EEAD-7A1C-43A9-9A1F-1C063009E74C}">
      <dgm:prSet/>
      <dgm:spPr/>
      <dgm:t>
        <a:bodyPr/>
        <a:lstStyle/>
        <a:p>
          <a:r>
            <a:rPr lang="fi-FI"/>
            <a:t>Koulupsykologi Anne Kontkanen</a:t>
          </a:r>
          <a:endParaRPr lang="en-US"/>
        </a:p>
      </dgm:t>
    </dgm:pt>
    <dgm:pt modelId="{A3B2FC03-B08F-4161-B756-7A263F89F3E9}" type="parTrans" cxnId="{27D256BA-3DA6-446A-A2F0-BC49FC755B42}">
      <dgm:prSet/>
      <dgm:spPr/>
      <dgm:t>
        <a:bodyPr/>
        <a:lstStyle/>
        <a:p>
          <a:endParaRPr lang="en-US"/>
        </a:p>
      </dgm:t>
    </dgm:pt>
    <dgm:pt modelId="{4EE32C82-029D-4334-B2BE-A66C11C91C97}" type="sibTrans" cxnId="{27D256BA-3DA6-446A-A2F0-BC49FC755B42}">
      <dgm:prSet/>
      <dgm:spPr/>
      <dgm:t>
        <a:bodyPr/>
        <a:lstStyle/>
        <a:p>
          <a:endParaRPr lang="en-US"/>
        </a:p>
      </dgm:t>
    </dgm:pt>
    <dgm:pt modelId="{3FA7056B-96A1-4FF6-A189-DB817C971682}" type="pres">
      <dgm:prSet presAssocID="{71370072-AA4B-465F-B8E2-0079EE9D5982}" presName="diagram" presStyleCnt="0">
        <dgm:presLayoutVars>
          <dgm:dir/>
          <dgm:resizeHandles val="exact"/>
        </dgm:presLayoutVars>
      </dgm:prSet>
      <dgm:spPr/>
    </dgm:pt>
    <dgm:pt modelId="{ECAF6B69-FFFE-4B92-8861-19D1B8ED778C}" type="pres">
      <dgm:prSet presAssocID="{5597344E-E717-4D1C-A3DB-4CE591C7062D}" presName="node" presStyleLbl="node1" presStyleIdx="0" presStyleCnt="6">
        <dgm:presLayoutVars>
          <dgm:bulletEnabled val="1"/>
        </dgm:presLayoutVars>
      </dgm:prSet>
      <dgm:spPr/>
    </dgm:pt>
    <dgm:pt modelId="{420587E5-ED39-4A23-98D4-0E6F923424E6}" type="pres">
      <dgm:prSet presAssocID="{17886A53-B7C0-4505-98B1-46B362766170}" presName="sibTrans" presStyleCnt="0"/>
      <dgm:spPr/>
    </dgm:pt>
    <dgm:pt modelId="{3FAE8E74-640F-4B99-BB4D-B6721D325DBC}" type="pres">
      <dgm:prSet presAssocID="{026ED240-573D-4501-A18A-8E9B17B50DE4}" presName="node" presStyleLbl="node1" presStyleIdx="1" presStyleCnt="6">
        <dgm:presLayoutVars>
          <dgm:bulletEnabled val="1"/>
        </dgm:presLayoutVars>
      </dgm:prSet>
      <dgm:spPr/>
    </dgm:pt>
    <dgm:pt modelId="{4B3EC4F3-88D8-45D9-91FB-23ABB2F7D722}" type="pres">
      <dgm:prSet presAssocID="{5945BCC1-1C70-4C5A-81C7-B81C1C04F43E}" presName="sibTrans" presStyleCnt="0"/>
      <dgm:spPr/>
    </dgm:pt>
    <dgm:pt modelId="{2CA9BF1A-B701-45CC-B452-181D9BD6507C}" type="pres">
      <dgm:prSet presAssocID="{98A9C586-80E5-424B-B594-599819C7270F}" presName="node" presStyleLbl="node1" presStyleIdx="2" presStyleCnt="6">
        <dgm:presLayoutVars>
          <dgm:bulletEnabled val="1"/>
        </dgm:presLayoutVars>
      </dgm:prSet>
      <dgm:spPr/>
    </dgm:pt>
    <dgm:pt modelId="{31A8D6EE-45FE-4E6C-BBE5-E5043A916EE6}" type="pres">
      <dgm:prSet presAssocID="{4D09826F-A7DD-43F7-AE99-437CDF865178}" presName="sibTrans" presStyleCnt="0"/>
      <dgm:spPr/>
    </dgm:pt>
    <dgm:pt modelId="{3D5B3CEA-3A2C-4E0E-A5B9-497D08750DB1}" type="pres">
      <dgm:prSet presAssocID="{34E6F0A4-D063-4392-94DA-BE5DF1FF26E5}" presName="node" presStyleLbl="node1" presStyleIdx="3" presStyleCnt="6">
        <dgm:presLayoutVars>
          <dgm:bulletEnabled val="1"/>
        </dgm:presLayoutVars>
      </dgm:prSet>
      <dgm:spPr/>
    </dgm:pt>
    <dgm:pt modelId="{97E018F0-8E32-4012-A6E8-B9E88F56748C}" type="pres">
      <dgm:prSet presAssocID="{9016887A-45E3-4ECA-9D8A-3B667C6EC252}" presName="sibTrans" presStyleCnt="0"/>
      <dgm:spPr/>
    </dgm:pt>
    <dgm:pt modelId="{B8750AA7-7102-4D65-891A-99FC483EE878}" type="pres">
      <dgm:prSet presAssocID="{3CD2D6A9-448A-420C-9AC4-B5482E960BAF}" presName="node" presStyleLbl="node1" presStyleIdx="4" presStyleCnt="6">
        <dgm:presLayoutVars>
          <dgm:bulletEnabled val="1"/>
        </dgm:presLayoutVars>
      </dgm:prSet>
      <dgm:spPr/>
    </dgm:pt>
    <dgm:pt modelId="{8D1ABD6E-667D-4CA2-8101-0E3E0CEF7F60}" type="pres">
      <dgm:prSet presAssocID="{93F5B3A3-9FF7-4882-AC44-DF9BFE48969F}" presName="sibTrans" presStyleCnt="0"/>
      <dgm:spPr/>
    </dgm:pt>
    <dgm:pt modelId="{E354C781-CBDF-4F0F-9AC7-4CD49FBC5B59}" type="pres">
      <dgm:prSet presAssocID="{AC31EEAD-7A1C-43A9-9A1F-1C063009E74C}" presName="node" presStyleLbl="node1" presStyleIdx="5" presStyleCnt="6">
        <dgm:presLayoutVars>
          <dgm:bulletEnabled val="1"/>
        </dgm:presLayoutVars>
      </dgm:prSet>
      <dgm:spPr/>
    </dgm:pt>
  </dgm:ptLst>
  <dgm:cxnLst>
    <dgm:cxn modelId="{E847AE11-5862-4BFB-96A8-AC5F8995CEF8}" srcId="{71370072-AA4B-465F-B8E2-0079EE9D5982}" destId="{5597344E-E717-4D1C-A3DB-4CE591C7062D}" srcOrd="0" destOrd="0" parTransId="{E16FE44F-7ADB-4557-9B06-62E2600AB607}" sibTransId="{17886A53-B7C0-4505-98B1-46B362766170}"/>
    <dgm:cxn modelId="{138CAB21-D612-484E-B8A5-6B5BE4F5E61C}" type="presOf" srcId="{98A9C586-80E5-424B-B594-599819C7270F}" destId="{2CA9BF1A-B701-45CC-B452-181D9BD6507C}" srcOrd="0" destOrd="0" presId="urn:microsoft.com/office/officeart/2005/8/layout/default"/>
    <dgm:cxn modelId="{9FCE9835-00C4-462B-A860-D7580BDEE5F8}" srcId="{71370072-AA4B-465F-B8E2-0079EE9D5982}" destId="{3CD2D6A9-448A-420C-9AC4-B5482E960BAF}" srcOrd="4" destOrd="0" parTransId="{8CDAB83D-D64B-44FC-91FE-AAD14EEF15B1}" sibTransId="{93F5B3A3-9FF7-4882-AC44-DF9BFE48969F}"/>
    <dgm:cxn modelId="{AF9A5C46-41CB-4327-A46A-BAE10AEAECF4}" srcId="{71370072-AA4B-465F-B8E2-0079EE9D5982}" destId="{34E6F0A4-D063-4392-94DA-BE5DF1FF26E5}" srcOrd="3" destOrd="0" parTransId="{BF421052-3B0E-45AA-B4C8-420726953CC7}" sibTransId="{9016887A-45E3-4ECA-9D8A-3B667C6EC252}"/>
    <dgm:cxn modelId="{59C2AD58-023F-4E2B-A40A-FAF544F76A50}" type="presOf" srcId="{71370072-AA4B-465F-B8E2-0079EE9D5982}" destId="{3FA7056B-96A1-4FF6-A189-DB817C971682}" srcOrd="0" destOrd="0" presId="urn:microsoft.com/office/officeart/2005/8/layout/default"/>
    <dgm:cxn modelId="{F0FCCF58-7612-4302-8C4C-DB40CB897445}" type="presOf" srcId="{3CD2D6A9-448A-420C-9AC4-B5482E960BAF}" destId="{B8750AA7-7102-4D65-891A-99FC483EE878}" srcOrd="0" destOrd="0" presId="urn:microsoft.com/office/officeart/2005/8/layout/default"/>
    <dgm:cxn modelId="{C3C0BEA6-B7AB-4188-9141-1AB9B6D37921}" type="presOf" srcId="{34E6F0A4-D063-4392-94DA-BE5DF1FF26E5}" destId="{3D5B3CEA-3A2C-4E0E-A5B9-497D08750DB1}" srcOrd="0" destOrd="0" presId="urn:microsoft.com/office/officeart/2005/8/layout/default"/>
    <dgm:cxn modelId="{C338D2A6-7EE9-4285-B7CB-4AB9233C06CC}" type="presOf" srcId="{5597344E-E717-4D1C-A3DB-4CE591C7062D}" destId="{ECAF6B69-FFFE-4B92-8861-19D1B8ED778C}" srcOrd="0" destOrd="0" presId="urn:microsoft.com/office/officeart/2005/8/layout/default"/>
    <dgm:cxn modelId="{27D256BA-3DA6-446A-A2F0-BC49FC755B42}" srcId="{71370072-AA4B-465F-B8E2-0079EE9D5982}" destId="{AC31EEAD-7A1C-43A9-9A1F-1C063009E74C}" srcOrd="5" destOrd="0" parTransId="{A3B2FC03-B08F-4161-B756-7A263F89F3E9}" sibTransId="{4EE32C82-029D-4334-B2BE-A66C11C91C97}"/>
    <dgm:cxn modelId="{E39769BE-5AD4-4DA0-9D0E-0CFCE6C89349}" type="presOf" srcId="{AC31EEAD-7A1C-43A9-9A1F-1C063009E74C}" destId="{E354C781-CBDF-4F0F-9AC7-4CD49FBC5B59}" srcOrd="0" destOrd="0" presId="urn:microsoft.com/office/officeart/2005/8/layout/default"/>
    <dgm:cxn modelId="{54F0D8E0-8C11-4F21-A152-DE9636731BAA}" srcId="{71370072-AA4B-465F-B8E2-0079EE9D5982}" destId="{98A9C586-80E5-424B-B594-599819C7270F}" srcOrd="2" destOrd="0" parTransId="{50970170-C389-46A5-A7C1-D6056DD2E0F7}" sibTransId="{4D09826F-A7DD-43F7-AE99-437CDF865178}"/>
    <dgm:cxn modelId="{B962B6E5-FB81-451E-83E5-B91BF5C28FB3}" type="presOf" srcId="{026ED240-573D-4501-A18A-8E9B17B50DE4}" destId="{3FAE8E74-640F-4B99-BB4D-B6721D325DBC}" srcOrd="0" destOrd="0" presId="urn:microsoft.com/office/officeart/2005/8/layout/default"/>
    <dgm:cxn modelId="{7877F5EA-50A8-4334-A570-732F5E60D604}" srcId="{71370072-AA4B-465F-B8E2-0079EE9D5982}" destId="{026ED240-573D-4501-A18A-8E9B17B50DE4}" srcOrd="1" destOrd="0" parTransId="{D56A674C-3BE7-484A-AF23-795C2FEB1482}" sibTransId="{5945BCC1-1C70-4C5A-81C7-B81C1C04F43E}"/>
    <dgm:cxn modelId="{D9C13B6D-8853-4D17-B186-E3AED11A4F9B}" type="presParOf" srcId="{3FA7056B-96A1-4FF6-A189-DB817C971682}" destId="{ECAF6B69-FFFE-4B92-8861-19D1B8ED778C}" srcOrd="0" destOrd="0" presId="urn:microsoft.com/office/officeart/2005/8/layout/default"/>
    <dgm:cxn modelId="{91DC11C1-FA60-4A70-8ACA-27C3E3A20085}" type="presParOf" srcId="{3FA7056B-96A1-4FF6-A189-DB817C971682}" destId="{420587E5-ED39-4A23-98D4-0E6F923424E6}" srcOrd="1" destOrd="0" presId="urn:microsoft.com/office/officeart/2005/8/layout/default"/>
    <dgm:cxn modelId="{651914E3-F809-49FF-9B7D-ACE97CB7256A}" type="presParOf" srcId="{3FA7056B-96A1-4FF6-A189-DB817C971682}" destId="{3FAE8E74-640F-4B99-BB4D-B6721D325DBC}" srcOrd="2" destOrd="0" presId="urn:microsoft.com/office/officeart/2005/8/layout/default"/>
    <dgm:cxn modelId="{1CD59719-FD0A-46BD-9DF3-882454F23954}" type="presParOf" srcId="{3FA7056B-96A1-4FF6-A189-DB817C971682}" destId="{4B3EC4F3-88D8-45D9-91FB-23ABB2F7D722}" srcOrd="3" destOrd="0" presId="urn:microsoft.com/office/officeart/2005/8/layout/default"/>
    <dgm:cxn modelId="{55E4AAA2-B08F-43CB-8B4D-7C151B8BA918}" type="presParOf" srcId="{3FA7056B-96A1-4FF6-A189-DB817C971682}" destId="{2CA9BF1A-B701-45CC-B452-181D9BD6507C}" srcOrd="4" destOrd="0" presId="urn:microsoft.com/office/officeart/2005/8/layout/default"/>
    <dgm:cxn modelId="{FE55F8B2-A402-4BB7-9078-FECE936EDA18}" type="presParOf" srcId="{3FA7056B-96A1-4FF6-A189-DB817C971682}" destId="{31A8D6EE-45FE-4E6C-BBE5-E5043A916EE6}" srcOrd="5" destOrd="0" presId="urn:microsoft.com/office/officeart/2005/8/layout/default"/>
    <dgm:cxn modelId="{D18A6177-725E-4F68-B673-66A4C4A75E89}" type="presParOf" srcId="{3FA7056B-96A1-4FF6-A189-DB817C971682}" destId="{3D5B3CEA-3A2C-4E0E-A5B9-497D08750DB1}" srcOrd="6" destOrd="0" presId="urn:microsoft.com/office/officeart/2005/8/layout/default"/>
    <dgm:cxn modelId="{AAADE54F-5A4B-4839-8576-75D916A66D64}" type="presParOf" srcId="{3FA7056B-96A1-4FF6-A189-DB817C971682}" destId="{97E018F0-8E32-4012-A6E8-B9E88F56748C}" srcOrd="7" destOrd="0" presId="urn:microsoft.com/office/officeart/2005/8/layout/default"/>
    <dgm:cxn modelId="{82890780-2F9B-4E47-85DB-B60DBA215837}" type="presParOf" srcId="{3FA7056B-96A1-4FF6-A189-DB817C971682}" destId="{B8750AA7-7102-4D65-891A-99FC483EE878}" srcOrd="8" destOrd="0" presId="urn:microsoft.com/office/officeart/2005/8/layout/default"/>
    <dgm:cxn modelId="{0CF2D93B-0173-4BED-AAF3-C72F6A436D07}" type="presParOf" srcId="{3FA7056B-96A1-4FF6-A189-DB817C971682}" destId="{8D1ABD6E-667D-4CA2-8101-0E3E0CEF7F60}" srcOrd="9" destOrd="0" presId="urn:microsoft.com/office/officeart/2005/8/layout/default"/>
    <dgm:cxn modelId="{502797D5-5E7E-412C-AC61-A48B501E96C2}" type="presParOf" srcId="{3FA7056B-96A1-4FF6-A189-DB817C971682}" destId="{E354C781-CBDF-4F0F-9AC7-4CD49FBC5B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F6B69-FFFE-4B92-8861-19D1B8ED778C}">
      <dsp:nvSpPr>
        <dsp:cNvPr id="0" name=""/>
        <dsp:cNvSpPr/>
      </dsp:nvSpPr>
      <dsp:spPr>
        <a:xfrm>
          <a:off x="709" y="72581"/>
          <a:ext cx="2766528" cy="1659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24 opettajaa</a:t>
          </a:r>
          <a:endParaRPr lang="en-US" sz="2600" kern="1200"/>
        </a:p>
      </dsp:txBody>
      <dsp:txXfrm>
        <a:off x="709" y="72581"/>
        <a:ext cx="2766528" cy="1659916"/>
      </dsp:txXfrm>
    </dsp:sp>
    <dsp:sp modelId="{3FAE8E74-640F-4B99-BB4D-B6721D325DBC}">
      <dsp:nvSpPr>
        <dsp:cNvPr id="0" name=""/>
        <dsp:cNvSpPr/>
      </dsp:nvSpPr>
      <dsp:spPr>
        <a:xfrm>
          <a:off x="3043890" y="72581"/>
          <a:ext cx="2766528" cy="16599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8 ohjaajaa</a:t>
          </a:r>
          <a:endParaRPr lang="en-US" sz="2600" kern="1200"/>
        </a:p>
      </dsp:txBody>
      <dsp:txXfrm>
        <a:off x="3043890" y="72581"/>
        <a:ext cx="2766528" cy="1659916"/>
      </dsp:txXfrm>
    </dsp:sp>
    <dsp:sp modelId="{2CA9BF1A-B701-45CC-B452-181D9BD6507C}">
      <dsp:nvSpPr>
        <dsp:cNvPr id="0" name=""/>
        <dsp:cNvSpPr/>
      </dsp:nvSpPr>
      <dsp:spPr>
        <a:xfrm>
          <a:off x="709" y="2009151"/>
          <a:ext cx="2766528" cy="16599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Hyvinvointiohjaaja Miia Tuunanen</a:t>
          </a:r>
          <a:endParaRPr lang="en-US" sz="2600" kern="1200"/>
        </a:p>
      </dsp:txBody>
      <dsp:txXfrm>
        <a:off x="709" y="2009151"/>
        <a:ext cx="2766528" cy="1659916"/>
      </dsp:txXfrm>
    </dsp:sp>
    <dsp:sp modelId="{3D5B3CEA-3A2C-4E0E-A5B9-497D08750DB1}">
      <dsp:nvSpPr>
        <dsp:cNvPr id="0" name=""/>
        <dsp:cNvSpPr/>
      </dsp:nvSpPr>
      <dsp:spPr>
        <a:xfrm>
          <a:off x="3043890" y="2009151"/>
          <a:ext cx="2766528" cy="16599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Terveydenhoitaja Marja Lehikoinen</a:t>
          </a:r>
          <a:endParaRPr lang="en-US" sz="2600" kern="1200"/>
        </a:p>
      </dsp:txBody>
      <dsp:txXfrm>
        <a:off x="3043890" y="2009151"/>
        <a:ext cx="2766528" cy="1659916"/>
      </dsp:txXfrm>
    </dsp:sp>
    <dsp:sp modelId="{B8750AA7-7102-4D65-891A-99FC483EE878}">
      <dsp:nvSpPr>
        <dsp:cNvPr id="0" name=""/>
        <dsp:cNvSpPr/>
      </dsp:nvSpPr>
      <dsp:spPr>
        <a:xfrm>
          <a:off x="709" y="3945720"/>
          <a:ext cx="2766528" cy="16599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Kuraattori Mikko Kinnunen</a:t>
          </a:r>
          <a:endParaRPr lang="en-US" sz="2600" kern="1200"/>
        </a:p>
      </dsp:txBody>
      <dsp:txXfrm>
        <a:off x="709" y="3945720"/>
        <a:ext cx="2766528" cy="1659916"/>
      </dsp:txXfrm>
    </dsp:sp>
    <dsp:sp modelId="{E354C781-CBDF-4F0F-9AC7-4CD49FBC5B59}">
      <dsp:nvSpPr>
        <dsp:cNvPr id="0" name=""/>
        <dsp:cNvSpPr/>
      </dsp:nvSpPr>
      <dsp:spPr>
        <a:xfrm>
          <a:off x="3043890" y="3945720"/>
          <a:ext cx="2766528" cy="1659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Koulupsykologi Anne Kontkanen</a:t>
          </a:r>
          <a:endParaRPr lang="en-US" sz="2600" kern="1200"/>
        </a:p>
      </dsp:txBody>
      <dsp:txXfrm>
        <a:off x="3043890" y="3945720"/>
        <a:ext cx="2766528" cy="165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E1F275-610F-6D46-1BF2-47D2A8BF2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D8FE80-6728-3AA6-2944-F269FE479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868069-CFE0-A499-C90D-F5B6DB82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A747A0-5FB9-C1DF-A72C-8FA2F039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C77683-0C73-8834-C2A1-F6B91A4D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51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41BBFA-6B7B-9D04-A99B-5441E687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623109-6272-1F68-7638-2DF8D32B9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AD1DA7-5F52-DAFE-F648-2058DB78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D2DA04-1259-38AA-3F64-FB7DB754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AF6503-B430-7A9B-988D-488818FB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03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9C25C43-8E3F-1660-045A-08589D3F4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B2BB6C-F92D-5BE6-5AC5-7CF4B65FD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549403-C948-28AA-FAF9-B7D41AA5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457D2E-9D8D-C7DB-4D06-016B9166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F4FE8C-C2F0-F8C4-F8A9-A0F25C34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5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69B08C-700F-41ED-BEC0-1CAE7FDF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B82DEE-A393-8961-06BF-0D0EC685B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1F0FAE-C1CF-5C1D-0F3B-4A66DB5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0F3D23-0DC1-13EC-ABC8-B9282C30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F6C172-8699-F144-DC57-4127BD32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89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0E578-DC3E-3FE1-1B7D-AD673C6C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24D5BB-0D2D-8E94-B470-4BE859429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BE8321-B5C9-456B-FD1D-E5FBFD5E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5CD0B8-5B96-4EE8-26DC-5603F8E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4BBB5A-CB8D-B172-C988-B565AA3F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7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65F660-2C1F-D15B-03AD-6C5EE0C1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E5DB74-FC36-6757-3B99-719BFB537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8AB4D6-3234-9F5D-7CFB-7599CCC0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411039C-5F3F-FEA0-3B4B-C2BB3FC4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E6C17A-3146-46D0-1A61-6E369526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135FC1-544E-3166-32FD-D7E2DFE6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92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AE3BA8-0041-B550-BD13-B7B9EC16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7DB51B-59BC-1C6C-B6A3-7A2C17F5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5E7AA1-543C-F6A1-2ABB-13C5AF8DC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720EEA2-52C8-1A83-CFC7-373A939D7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8DE3ABB-97B7-E1D4-6B1B-9B02182C5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C81262D-6C43-81E4-DF15-22913794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DA04A3-8194-90E6-562B-D84DE23D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1312A8-8848-5012-BFDC-737DABBC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1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E68E4-8230-6EF9-E036-06A80BBA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B4BCCD-3F1B-6A6E-6919-E7267C7A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56CFD20-14CC-AA05-1C80-803B9A15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0D4496-B154-8920-235B-23675509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80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E604581-F78E-D6B7-2997-30211061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2F6853-252F-E774-69E0-B78471C8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C97AE5-E872-DB0A-FF12-3A2B873F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83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BB48F-A026-B2C1-3D5B-2BDD2B7F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5EFDA5-78CA-500E-4213-17B43440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EA3619-C69E-4F38-577B-B43D21184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DEA20EC-9251-0D5F-5966-0ADE7180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26BDD5-0C0B-E6F9-7D65-4DD710D5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A79BD0-2497-CB45-C303-3394840F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63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D111A-406B-358D-DFE8-38BE40A3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09F0299-2971-20FD-5C46-CEE8F238F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269B31-4130-1EED-B129-F124138B5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171011-11BA-01C3-0A88-406190EE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5F7B37-E7FA-1595-4449-82DFEFCD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783F8C-27DF-2527-375C-DC15DF42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7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EC2D29-A016-E1AD-3449-432FEC7F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4A0BD4-8063-3870-9E82-37643289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DEB58D-ACB9-01B9-11C5-385027427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4243-7E88-4B09-9616-FEF1B10A64C5}" type="datetimeFigureOut">
              <a:rPr lang="fi-FI" smtClean="0"/>
              <a:t>3.9.2024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7B0CB5-E2A3-2F62-ED12-954C76FE0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EE8B03-D904-BAEA-7F8B-66486B41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B843-DE6A-4132-9A58-0A5AED2427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7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eda.net/id/3df2af4860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B142E9-F597-89CB-39AE-586BAE648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5400"/>
              <a:t>Huoltajailta </a:t>
            </a:r>
            <a:r>
              <a:rPr lang="fi-FI" sz="5400" dirty="0"/>
              <a:t>E-6lk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0A1F9D-9F00-5AC9-4A35-0F40C792C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i-FI" dirty="0"/>
              <a:t>Ti 3.9.2024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Värikynät järjestettynä ympyrään">
            <a:extLst>
              <a:ext uri="{FF2B5EF4-FFF2-40B4-BE49-F238E27FC236}">
                <a16:creationId xmlns:a16="http://schemas.microsoft.com/office/drawing/2014/main" id="{580D36DA-167B-02BA-21E6-33648606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2047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8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84DD21-DDA4-97BB-3AE2-E6B7218F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fi-FI" sz="3800">
                <a:solidFill>
                  <a:srgbClr val="FFFFFF"/>
                </a:solidFill>
              </a:rPr>
              <a:t>Henkilökunnan esittely (vakiokalusto)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4391457-1C32-D63B-FF16-251D46336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516730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23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E8FA9C-4E43-29A2-8352-E2DE5728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4600"/>
              <a:t>Poissaoloista ilmoittaminen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E3F54-6DF7-B827-4587-C8B34FB1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i-FI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Oppivelvollisuus:</a:t>
            </a:r>
            <a:r>
              <a:rPr lang="fi-FI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Perusopetuslain (21.8.1998/628) mukaisesti oppivelvollisen on osallistuttava perusopetukseen tai saatava muulla tavalla perusopetuksen oppimäärää vastaavat tiedot.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Sairaspoissaolosta</a:t>
            </a:r>
            <a:r>
              <a:rPr lang="fi-FI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ilmoitetaan Wilmalla luokanvalvojalle tai käytetään Wilma-sovelluksen poissaoloilmoitusta. </a:t>
            </a:r>
            <a:r>
              <a:rPr lang="fi-FI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Huom.</a:t>
            </a:r>
            <a:r>
              <a:rPr lang="fi-FI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vaikeus lähteä kouluun -merkintä.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4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Tilapäiseen poissaoloon anotaan etukäteen lupa.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Opettajalla on oikeus myöntää lupa poissaoloon enintään viideksi päiväksi. Tätä pidemmät vapautukset myöntää koulun rehtori.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Lupa-anomus</a:t>
            </a:r>
            <a:r>
              <a:rPr lang="fi-FI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tehdään vapaamuotoisesti Wilmalla: oppilaan nimi, luokka, poissaolon alku- ja loppupäivämäärä sekä poissaolon peruste.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Huoltajien tulee käyttää </a:t>
            </a:r>
            <a:r>
              <a:rPr lang="fi-FI" sz="1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harkintaa</a:t>
            </a:r>
            <a:r>
              <a:rPr lang="fi-FI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anoessaan tilapäisiä poissaoloja. Tällainen poissaolo (ns. ”oma loma”) ei oikeuta tukiopetukseen eikä velvoita opettajaa tai koulua ylimääräisiin järjestelyihin. Huoltajan vastuulla on, että oppilas ei jää loman takia jälkeen opiskelussa.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Huoltaja ja oppilas sopivat opettajien kanssa poissaoloajan </a:t>
            </a:r>
            <a:r>
              <a:rPr lang="fi-FI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korvaavista</a:t>
            </a:r>
            <a:r>
              <a:rPr lang="fi-FI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koulutehtävistä. Huom. </a:t>
            </a:r>
            <a:r>
              <a:rPr lang="fi-FI" sz="1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oppilaan vastuu tehtävien selvittelystä.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56963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056A6D-26EC-B35D-4A2B-F8D6255C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rgbClr val="FFFFFF"/>
                </a:solidFill>
              </a:rPr>
              <a:t>Vanhempaintoimikunta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D9B9C-C541-009A-44C4-4C80FC7A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Järjestää toimintaa </a:t>
            </a:r>
            <a:r>
              <a:rPr lang="fi-FI"/>
              <a:t>ja kivaa </a:t>
            </a:r>
            <a:r>
              <a:rPr lang="fi-FI" dirty="0"/>
              <a:t>oppilaille</a:t>
            </a:r>
          </a:p>
          <a:p>
            <a:r>
              <a:rPr lang="fi-FI" dirty="0"/>
              <a:t>Mm. Pihaillat</a:t>
            </a:r>
          </a:p>
          <a:p>
            <a:r>
              <a:rPr lang="fi-FI" dirty="0"/>
              <a:t>Mukaan kaivataan vahvistuksia</a:t>
            </a:r>
          </a:p>
          <a:p>
            <a:r>
              <a:rPr lang="fi-FI" dirty="0"/>
              <a:t>Mukavaa yhdessä tekemistä</a:t>
            </a:r>
          </a:p>
          <a:p>
            <a:r>
              <a:rPr lang="fi-FI" dirty="0"/>
              <a:t>Vastuuopettajat: Henna Miettinen ja Katja Nuora</a:t>
            </a:r>
          </a:p>
          <a:p>
            <a:r>
              <a:rPr lang="fi-FI" dirty="0"/>
              <a:t>Kiitokset aktiivisuudesta!</a:t>
            </a:r>
          </a:p>
        </p:txBody>
      </p:sp>
    </p:spTree>
    <p:extLst>
      <p:ext uri="{BB962C8B-B14F-4D97-AF65-F5344CB8AC3E}">
        <p14:creationId xmlns:p14="http://schemas.microsoft.com/office/powerpoint/2010/main" val="372611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25DE0F-2499-23C4-E127-8FBB8760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Liikkuva koulu ja MOVE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754A1B-1030-E50E-E380-7F1B08F0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Liikkuva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koulu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MOVE!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Hankekoordinaattori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Anssi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ppanen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>
              <a:buNone/>
            </a:pPr>
            <a:r>
              <a:rPr lang="en-US" sz="2400" dirty="0" err="1"/>
              <a:t>Katso</a:t>
            </a:r>
            <a:r>
              <a:rPr lang="en-US" sz="2400" dirty="0"/>
              <a:t> </a:t>
            </a:r>
            <a:r>
              <a:rPr lang="en-US" sz="2400" dirty="0" err="1"/>
              <a:t>Anssin</a:t>
            </a:r>
            <a:r>
              <a:rPr lang="en-US" sz="2400" dirty="0"/>
              <a:t> Wilma-</a:t>
            </a:r>
            <a:r>
              <a:rPr lang="en-US" sz="2400" dirty="0" err="1"/>
              <a:t>viesti</a:t>
            </a:r>
            <a:r>
              <a:rPr lang="en-US" sz="2400"/>
              <a:t> (29.8.)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F82C78-A1C7-2C9B-DC38-2A0DBBEF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 dirty="0"/>
              <a:t>Hau, hau: koulukoiratoiminta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FFB739-EB1D-31D2-FB5B-A29A295B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200" dirty="0"/>
              <a:t>Vastuuopettajat: Miia Heiskanen ja Katja Nuora</a:t>
            </a:r>
          </a:p>
          <a:p>
            <a:r>
              <a:rPr lang="fi-FI" sz="2200" dirty="0">
                <a:hlinkClick r:id="rId2"/>
              </a:rPr>
              <a:t>https://peda.net/id/3df2af48604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pic>
        <p:nvPicPr>
          <p:cNvPr id="5" name="Kuva 4" descr="Ruskea Ranskanbulldoggi, jossa on katu">
            <a:extLst>
              <a:ext uri="{FF2B5EF4-FFF2-40B4-BE49-F238E27FC236}">
                <a16:creationId xmlns:a16="http://schemas.microsoft.com/office/drawing/2014/main" id="{CB3C6A06-4E2E-D356-06B1-CE5542071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477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786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Jalkapallo maalissa">
            <a:extLst>
              <a:ext uri="{FF2B5EF4-FFF2-40B4-BE49-F238E27FC236}">
                <a16:creationId xmlns:a16="http://schemas.microsoft.com/office/drawing/2014/main" id="{4E990A4C-F9EC-8776-00A8-B2E88EC1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337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662D12-A203-901C-69B5-6AC26EE4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Yhteinen kasvatustavoite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AED1DF-04BE-0057-E482-E8853F4E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 err="1"/>
              <a:t>Pelataan</a:t>
            </a:r>
            <a:r>
              <a:rPr lang="en-US" sz="2000" dirty="0"/>
              <a:t> </a:t>
            </a:r>
            <a:r>
              <a:rPr lang="en-US" sz="2000" dirty="0" err="1"/>
              <a:t>samaan</a:t>
            </a:r>
            <a:r>
              <a:rPr lang="en-US" sz="2000" dirty="0"/>
              <a:t> </a:t>
            </a:r>
            <a:r>
              <a:rPr lang="en-US" sz="2000" dirty="0" err="1"/>
              <a:t>maaliin</a:t>
            </a:r>
            <a:endParaRPr lang="en-US" sz="2000" dirty="0"/>
          </a:p>
          <a:p>
            <a:r>
              <a:rPr lang="en-US" sz="2000" dirty="0" err="1"/>
              <a:t>Yhteistyö</a:t>
            </a:r>
            <a:r>
              <a:rPr lang="en-US" sz="2000" dirty="0"/>
              <a:t> </a:t>
            </a:r>
            <a:r>
              <a:rPr lang="en-US" sz="2000" dirty="0" err="1"/>
              <a:t>kodin</a:t>
            </a:r>
            <a:r>
              <a:rPr lang="en-US" sz="2000" dirty="0"/>
              <a:t> ja </a:t>
            </a:r>
            <a:r>
              <a:rPr lang="en-US" sz="2000" dirty="0" err="1"/>
              <a:t>koulun</a:t>
            </a:r>
            <a:r>
              <a:rPr lang="en-US" sz="2000" dirty="0"/>
              <a:t> </a:t>
            </a:r>
            <a:r>
              <a:rPr lang="en-US" sz="2000" dirty="0" err="1"/>
              <a:t>välillä</a:t>
            </a:r>
            <a:endParaRPr lang="en-US" sz="2000" dirty="0"/>
          </a:p>
          <a:p>
            <a:r>
              <a:rPr lang="en-US" sz="2000" dirty="0" err="1"/>
              <a:t>Koulussa</a:t>
            </a:r>
            <a:r>
              <a:rPr lang="en-US" sz="2000" dirty="0"/>
              <a:t> </a:t>
            </a:r>
            <a:r>
              <a:rPr lang="en-US" sz="2000" dirty="0" err="1"/>
              <a:t>noudatetaan</a:t>
            </a:r>
            <a:r>
              <a:rPr lang="en-US" sz="2000" dirty="0"/>
              <a:t> </a:t>
            </a:r>
            <a:r>
              <a:rPr lang="en-US" sz="2000" dirty="0" err="1"/>
              <a:t>koulun</a:t>
            </a:r>
            <a:r>
              <a:rPr lang="en-US" sz="2000" dirty="0"/>
              <a:t> </a:t>
            </a:r>
            <a:r>
              <a:rPr lang="en-US" sz="2000" dirty="0" err="1"/>
              <a:t>sääntöjä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271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D5C1A5-5062-29EF-00EE-19E6C805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5400"/>
              <a:t>Muut asiat ja kysymykset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2BEC96-30C6-7948-B34F-4EAF39E3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fi-FI" sz="2200"/>
              <a:t>Käyttäytyminen ja kiroilu</a:t>
            </a:r>
          </a:p>
          <a:p>
            <a:r>
              <a:rPr lang="fi-FI" sz="2200"/>
              <a:t>Ruokailu</a:t>
            </a:r>
          </a:p>
        </p:txBody>
      </p:sp>
    </p:spTree>
    <p:extLst>
      <p:ext uri="{BB962C8B-B14F-4D97-AF65-F5344CB8AC3E}">
        <p14:creationId xmlns:p14="http://schemas.microsoft.com/office/powerpoint/2010/main" val="317822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250</Words>
  <Application>Microsoft Office PowerPoint</Application>
  <PresentationFormat>Laajakuva</PresentationFormat>
  <Paragraphs>37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Huoltajailta E-6lk</vt:lpstr>
      <vt:lpstr>Henkilökunnan esittely (vakiokalusto)</vt:lpstr>
      <vt:lpstr>Poissaoloista ilmoittaminen</vt:lpstr>
      <vt:lpstr>Vanhempaintoimikunta</vt:lpstr>
      <vt:lpstr> Liikkuva koulu ja MOVE</vt:lpstr>
      <vt:lpstr>Hau, hau: koulukoiratoiminta</vt:lpstr>
      <vt:lpstr>Yhteinen kasvatustavoite</vt:lpstr>
      <vt:lpstr>Muut asiat ja kysymykset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Huoltailta E-6lk</dc:title>
  <dc:creator>Mikkonen Roope</dc:creator>
  <cp:lastModifiedBy>Mikkonen Roope</cp:lastModifiedBy>
  <cp:revision>1</cp:revision>
  <dcterms:created xsi:type="dcterms:W3CDTF">2024-09-02T07:33:33Z</dcterms:created>
  <dcterms:modified xsi:type="dcterms:W3CDTF">2024-09-03T14:45:34Z</dcterms:modified>
</cp:coreProperties>
</file>