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6"/>
  </p:notesMasterIdLst>
  <p:sldIdLst>
    <p:sldId id="4794" r:id="rId6"/>
    <p:sldId id="4791" r:id="rId7"/>
    <p:sldId id="4792" r:id="rId8"/>
    <p:sldId id="4793" r:id="rId9"/>
    <p:sldId id="4795" r:id="rId10"/>
    <p:sldId id="4796" r:id="rId11"/>
    <p:sldId id="4797" r:id="rId12"/>
    <p:sldId id="4798" r:id="rId13"/>
    <p:sldId id="4818" r:id="rId14"/>
    <p:sldId id="4801" r:id="rId15"/>
    <p:sldId id="4799" r:id="rId16"/>
    <p:sldId id="4800" r:id="rId17"/>
    <p:sldId id="4802" r:id="rId18"/>
    <p:sldId id="4803" r:id="rId19"/>
    <p:sldId id="4804" r:id="rId20"/>
    <p:sldId id="4805" r:id="rId21"/>
    <p:sldId id="4806" r:id="rId22"/>
    <p:sldId id="4807" r:id="rId23"/>
    <p:sldId id="4808" r:id="rId24"/>
    <p:sldId id="4816" r:id="rId25"/>
    <p:sldId id="4809" r:id="rId26"/>
    <p:sldId id="4810" r:id="rId27"/>
    <p:sldId id="4811" r:id="rId28"/>
    <p:sldId id="4812" r:id="rId29"/>
    <p:sldId id="4813" r:id="rId30"/>
    <p:sldId id="4814" r:id="rId31"/>
    <p:sldId id="4815" r:id="rId32"/>
    <p:sldId id="4817" r:id="rId33"/>
    <p:sldId id="4819" r:id="rId34"/>
    <p:sldId id="4820" r:id="rId35"/>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E55CE-2145-2761-A52C-C4FB906050C8}" name="Mustonen Aatu" initials="AM" userId="S::aatu.mustonen@joensuu.fi::7cdeca12-6f0b-402a-b601-4758df62cf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BFF"/>
    <a:srgbClr val="E1B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1D9FE-EB69-43B7-9DD0-CD79DC68708A}" v="23" dt="2025-08-26T12:50:00.37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46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nen Roope" userId="9f144cb5-6384-4a3d-b66b-745dc4c40565" providerId="ADAL" clId="{6DD1D9FE-EB69-43B7-9DD0-CD79DC68708A}"/>
    <pc:docChg chg="undo custSel addSld delSld modSld sldOrd">
      <pc:chgData name="Mikkonen Roope" userId="9f144cb5-6384-4a3d-b66b-745dc4c40565" providerId="ADAL" clId="{6DD1D9FE-EB69-43B7-9DD0-CD79DC68708A}" dt="2025-08-27T08:42:10.893" v="4267" actId="20577"/>
      <pc:docMkLst>
        <pc:docMk/>
      </pc:docMkLst>
      <pc:sldChg chg="modSp del mod">
        <pc:chgData name="Mikkonen Roope" userId="9f144cb5-6384-4a3d-b66b-745dc4c40565" providerId="ADAL" clId="{6DD1D9FE-EB69-43B7-9DD0-CD79DC68708A}" dt="2025-08-26T06:25:11.732" v="852" actId="47"/>
        <pc:sldMkLst>
          <pc:docMk/>
          <pc:sldMk cId="1077212347" sldId="256"/>
        </pc:sldMkLst>
        <pc:spChg chg="mod">
          <ac:chgData name="Mikkonen Roope" userId="9f144cb5-6384-4a3d-b66b-745dc4c40565" providerId="ADAL" clId="{6DD1D9FE-EB69-43B7-9DD0-CD79DC68708A}" dt="2025-08-26T06:15:55.303" v="129" actId="20577"/>
          <ac:spMkLst>
            <pc:docMk/>
            <pc:sldMk cId="1077212347" sldId="256"/>
            <ac:spMk id="2" creationId="{7D7B68E4-43A2-6DAC-6FDC-9241519D6206}"/>
          </ac:spMkLst>
        </pc:spChg>
      </pc:sldChg>
      <pc:sldChg chg="del">
        <pc:chgData name="Mikkonen Roope" userId="9f144cb5-6384-4a3d-b66b-745dc4c40565" providerId="ADAL" clId="{6DD1D9FE-EB69-43B7-9DD0-CD79DC68708A}" dt="2025-08-26T06:15:00.917" v="1" actId="47"/>
        <pc:sldMkLst>
          <pc:docMk/>
          <pc:sldMk cId="1611472916" sldId="260"/>
        </pc:sldMkLst>
      </pc:sldChg>
      <pc:sldChg chg="del">
        <pc:chgData name="Mikkonen Roope" userId="9f144cb5-6384-4a3d-b66b-745dc4c40565" providerId="ADAL" clId="{6DD1D9FE-EB69-43B7-9DD0-CD79DC68708A}" dt="2025-08-26T06:15:08.754" v="37" actId="47"/>
        <pc:sldMkLst>
          <pc:docMk/>
          <pc:sldMk cId="1693379061" sldId="265"/>
        </pc:sldMkLst>
      </pc:sldChg>
      <pc:sldChg chg="del">
        <pc:chgData name="Mikkonen Roope" userId="9f144cb5-6384-4a3d-b66b-745dc4c40565" providerId="ADAL" clId="{6DD1D9FE-EB69-43B7-9DD0-CD79DC68708A}" dt="2025-08-26T06:15:00.431" v="0" actId="47"/>
        <pc:sldMkLst>
          <pc:docMk/>
          <pc:sldMk cId="1372075285" sldId="274"/>
        </pc:sldMkLst>
      </pc:sldChg>
      <pc:sldChg chg="del">
        <pc:chgData name="Mikkonen Roope" userId="9f144cb5-6384-4a3d-b66b-745dc4c40565" providerId="ADAL" clId="{6DD1D9FE-EB69-43B7-9DD0-CD79DC68708A}" dt="2025-08-26T06:15:03.361" v="4" actId="47"/>
        <pc:sldMkLst>
          <pc:docMk/>
          <pc:sldMk cId="863594399" sldId="277"/>
        </pc:sldMkLst>
      </pc:sldChg>
      <pc:sldChg chg="del">
        <pc:chgData name="Mikkonen Roope" userId="9f144cb5-6384-4a3d-b66b-745dc4c40565" providerId="ADAL" clId="{6DD1D9FE-EB69-43B7-9DD0-CD79DC68708A}" dt="2025-08-26T06:15:09.931" v="44" actId="47"/>
        <pc:sldMkLst>
          <pc:docMk/>
          <pc:sldMk cId="1681063611" sldId="281"/>
        </pc:sldMkLst>
      </pc:sldChg>
      <pc:sldChg chg="del">
        <pc:chgData name="Mikkonen Roope" userId="9f144cb5-6384-4a3d-b66b-745dc4c40565" providerId="ADAL" clId="{6DD1D9FE-EB69-43B7-9DD0-CD79DC68708A}" dt="2025-08-26T06:15:10.093" v="45" actId="47"/>
        <pc:sldMkLst>
          <pc:docMk/>
          <pc:sldMk cId="2085621445" sldId="282"/>
        </pc:sldMkLst>
      </pc:sldChg>
      <pc:sldChg chg="del">
        <pc:chgData name="Mikkonen Roope" userId="9f144cb5-6384-4a3d-b66b-745dc4c40565" providerId="ADAL" clId="{6DD1D9FE-EB69-43B7-9DD0-CD79DC68708A}" dt="2025-08-26T06:15:10.249" v="46" actId="47"/>
        <pc:sldMkLst>
          <pc:docMk/>
          <pc:sldMk cId="1865903267" sldId="283"/>
        </pc:sldMkLst>
      </pc:sldChg>
      <pc:sldChg chg="del">
        <pc:chgData name="Mikkonen Roope" userId="9f144cb5-6384-4a3d-b66b-745dc4c40565" providerId="ADAL" clId="{6DD1D9FE-EB69-43B7-9DD0-CD79DC68708A}" dt="2025-08-26T06:15:03.521" v="5" actId="47"/>
        <pc:sldMkLst>
          <pc:docMk/>
          <pc:sldMk cId="2708247971" sldId="285"/>
        </pc:sldMkLst>
      </pc:sldChg>
      <pc:sldChg chg="del">
        <pc:chgData name="Mikkonen Roope" userId="9f144cb5-6384-4a3d-b66b-745dc4c40565" providerId="ADAL" clId="{6DD1D9FE-EB69-43B7-9DD0-CD79DC68708A}" dt="2025-08-26T06:15:10.412" v="47" actId="47"/>
        <pc:sldMkLst>
          <pc:docMk/>
          <pc:sldMk cId="3428992678" sldId="286"/>
        </pc:sldMkLst>
      </pc:sldChg>
      <pc:sldChg chg="del">
        <pc:chgData name="Mikkonen Roope" userId="9f144cb5-6384-4a3d-b66b-745dc4c40565" providerId="ADAL" clId="{6DD1D9FE-EB69-43B7-9DD0-CD79DC68708A}" dt="2025-08-26T06:15:06.243" v="22" actId="47"/>
        <pc:sldMkLst>
          <pc:docMk/>
          <pc:sldMk cId="254512511" sldId="287"/>
        </pc:sldMkLst>
      </pc:sldChg>
      <pc:sldChg chg="del">
        <pc:chgData name="Mikkonen Roope" userId="9f144cb5-6384-4a3d-b66b-745dc4c40565" providerId="ADAL" clId="{6DD1D9FE-EB69-43B7-9DD0-CD79DC68708A}" dt="2025-08-26T06:15:06.586" v="24" actId="47"/>
        <pc:sldMkLst>
          <pc:docMk/>
          <pc:sldMk cId="3168976636" sldId="288"/>
        </pc:sldMkLst>
      </pc:sldChg>
      <pc:sldChg chg="del">
        <pc:chgData name="Mikkonen Roope" userId="9f144cb5-6384-4a3d-b66b-745dc4c40565" providerId="ADAL" clId="{6DD1D9FE-EB69-43B7-9DD0-CD79DC68708A}" dt="2025-08-26T06:15:07.576" v="30" actId="47"/>
        <pc:sldMkLst>
          <pc:docMk/>
          <pc:sldMk cId="3411221192" sldId="289"/>
        </pc:sldMkLst>
      </pc:sldChg>
      <pc:sldChg chg="del">
        <pc:chgData name="Mikkonen Roope" userId="9f144cb5-6384-4a3d-b66b-745dc4c40565" providerId="ADAL" clId="{6DD1D9FE-EB69-43B7-9DD0-CD79DC68708A}" dt="2025-08-26T06:15:03.694" v="6" actId="47"/>
        <pc:sldMkLst>
          <pc:docMk/>
          <pc:sldMk cId="2976748816" sldId="290"/>
        </pc:sldMkLst>
      </pc:sldChg>
      <pc:sldChg chg="del">
        <pc:chgData name="Mikkonen Roope" userId="9f144cb5-6384-4a3d-b66b-745dc4c40565" providerId="ADAL" clId="{6DD1D9FE-EB69-43B7-9DD0-CD79DC68708A}" dt="2025-08-26T06:15:08.591" v="36" actId="47"/>
        <pc:sldMkLst>
          <pc:docMk/>
          <pc:sldMk cId="2746231311" sldId="291"/>
        </pc:sldMkLst>
      </pc:sldChg>
      <pc:sldChg chg="del">
        <pc:chgData name="Mikkonen Roope" userId="9f144cb5-6384-4a3d-b66b-745dc4c40565" providerId="ADAL" clId="{6DD1D9FE-EB69-43B7-9DD0-CD79DC68708A}" dt="2025-08-26T06:15:09.592" v="42" actId="47"/>
        <pc:sldMkLst>
          <pc:docMk/>
          <pc:sldMk cId="589314608" sldId="293"/>
        </pc:sldMkLst>
      </pc:sldChg>
      <pc:sldChg chg="del">
        <pc:chgData name="Mikkonen Roope" userId="9f144cb5-6384-4a3d-b66b-745dc4c40565" providerId="ADAL" clId="{6DD1D9FE-EB69-43B7-9DD0-CD79DC68708A}" dt="2025-08-26T06:15:09.776" v="43" actId="47"/>
        <pc:sldMkLst>
          <pc:docMk/>
          <pc:sldMk cId="482352037" sldId="294"/>
        </pc:sldMkLst>
      </pc:sldChg>
      <pc:sldChg chg="del">
        <pc:chgData name="Mikkonen Roope" userId="9f144cb5-6384-4a3d-b66b-745dc4c40565" providerId="ADAL" clId="{6DD1D9FE-EB69-43B7-9DD0-CD79DC68708A}" dt="2025-08-26T06:15:04.013" v="8" actId="47"/>
        <pc:sldMkLst>
          <pc:docMk/>
          <pc:sldMk cId="1040771803" sldId="295"/>
        </pc:sldMkLst>
      </pc:sldChg>
      <pc:sldChg chg="del">
        <pc:chgData name="Mikkonen Roope" userId="9f144cb5-6384-4a3d-b66b-745dc4c40565" providerId="ADAL" clId="{6DD1D9FE-EB69-43B7-9DD0-CD79DC68708A}" dt="2025-08-26T06:15:06.417" v="23" actId="47"/>
        <pc:sldMkLst>
          <pc:docMk/>
          <pc:sldMk cId="376885294" sldId="297"/>
        </pc:sldMkLst>
      </pc:sldChg>
      <pc:sldChg chg="del">
        <pc:chgData name="Mikkonen Roope" userId="9f144cb5-6384-4a3d-b66b-745dc4c40565" providerId="ADAL" clId="{6DD1D9FE-EB69-43B7-9DD0-CD79DC68708A}" dt="2025-08-26T06:15:04.840" v="13" actId="47"/>
        <pc:sldMkLst>
          <pc:docMk/>
          <pc:sldMk cId="3050894735" sldId="299"/>
        </pc:sldMkLst>
      </pc:sldChg>
      <pc:sldChg chg="del">
        <pc:chgData name="Mikkonen Roope" userId="9f144cb5-6384-4a3d-b66b-745dc4c40565" providerId="ADAL" clId="{6DD1D9FE-EB69-43B7-9DD0-CD79DC68708A}" dt="2025-08-26T06:15:04.993" v="14" actId="47"/>
        <pc:sldMkLst>
          <pc:docMk/>
          <pc:sldMk cId="3330741840" sldId="300"/>
        </pc:sldMkLst>
      </pc:sldChg>
      <pc:sldChg chg="del">
        <pc:chgData name="Mikkonen Roope" userId="9f144cb5-6384-4a3d-b66b-745dc4c40565" providerId="ADAL" clId="{6DD1D9FE-EB69-43B7-9DD0-CD79DC68708A}" dt="2025-08-26T06:15:05.126" v="15" actId="47"/>
        <pc:sldMkLst>
          <pc:docMk/>
          <pc:sldMk cId="3758354646" sldId="301"/>
        </pc:sldMkLst>
      </pc:sldChg>
      <pc:sldChg chg="del">
        <pc:chgData name="Mikkonen Roope" userId="9f144cb5-6384-4a3d-b66b-745dc4c40565" providerId="ADAL" clId="{6DD1D9FE-EB69-43B7-9DD0-CD79DC68708A}" dt="2025-08-26T06:15:05.269" v="16" actId="47"/>
        <pc:sldMkLst>
          <pc:docMk/>
          <pc:sldMk cId="1944717990" sldId="302"/>
        </pc:sldMkLst>
      </pc:sldChg>
      <pc:sldChg chg="del">
        <pc:chgData name="Mikkonen Roope" userId="9f144cb5-6384-4a3d-b66b-745dc4c40565" providerId="ADAL" clId="{6DD1D9FE-EB69-43B7-9DD0-CD79DC68708A}" dt="2025-08-26T06:15:03.843" v="7" actId="47"/>
        <pc:sldMkLst>
          <pc:docMk/>
          <pc:sldMk cId="4026843109" sldId="303"/>
        </pc:sldMkLst>
      </pc:sldChg>
      <pc:sldChg chg="del">
        <pc:chgData name="Mikkonen Roope" userId="9f144cb5-6384-4a3d-b66b-745dc4c40565" providerId="ADAL" clId="{6DD1D9FE-EB69-43B7-9DD0-CD79DC68708A}" dt="2025-08-26T06:15:01.259" v="2" actId="47"/>
        <pc:sldMkLst>
          <pc:docMk/>
          <pc:sldMk cId="458489877" sldId="304"/>
        </pc:sldMkLst>
      </pc:sldChg>
      <pc:sldChg chg="del">
        <pc:chgData name="Mikkonen Roope" userId="9f144cb5-6384-4a3d-b66b-745dc4c40565" providerId="ADAL" clId="{6DD1D9FE-EB69-43B7-9DD0-CD79DC68708A}" dt="2025-08-26T06:15:06.085" v="21" actId="47"/>
        <pc:sldMkLst>
          <pc:docMk/>
          <pc:sldMk cId="2056847778" sldId="305"/>
        </pc:sldMkLst>
      </pc:sldChg>
      <pc:sldChg chg="del">
        <pc:chgData name="Mikkonen Roope" userId="9f144cb5-6384-4a3d-b66b-745dc4c40565" providerId="ADAL" clId="{6DD1D9FE-EB69-43B7-9DD0-CD79DC68708A}" dt="2025-08-26T06:15:07.412" v="29" actId="47"/>
        <pc:sldMkLst>
          <pc:docMk/>
          <pc:sldMk cId="3794269107" sldId="306"/>
        </pc:sldMkLst>
      </pc:sldChg>
      <pc:sldChg chg="del">
        <pc:chgData name="Mikkonen Roope" userId="9f144cb5-6384-4a3d-b66b-745dc4c40565" providerId="ADAL" clId="{6DD1D9FE-EB69-43B7-9DD0-CD79DC68708A}" dt="2025-08-26T06:15:06.909" v="26" actId="47"/>
        <pc:sldMkLst>
          <pc:docMk/>
          <pc:sldMk cId="1894975318" sldId="307"/>
        </pc:sldMkLst>
      </pc:sldChg>
      <pc:sldChg chg="del">
        <pc:chgData name="Mikkonen Roope" userId="9f144cb5-6384-4a3d-b66b-745dc4c40565" providerId="ADAL" clId="{6DD1D9FE-EB69-43B7-9DD0-CD79DC68708A}" dt="2025-08-26T06:15:04.176" v="9" actId="47"/>
        <pc:sldMkLst>
          <pc:docMk/>
          <pc:sldMk cId="3580040341" sldId="308"/>
        </pc:sldMkLst>
      </pc:sldChg>
      <pc:sldChg chg="del">
        <pc:chgData name="Mikkonen Roope" userId="9f144cb5-6384-4a3d-b66b-745dc4c40565" providerId="ADAL" clId="{6DD1D9FE-EB69-43B7-9DD0-CD79DC68708A}" dt="2025-08-26T06:15:09.421" v="41" actId="47"/>
        <pc:sldMkLst>
          <pc:docMk/>
          <pc:sldMk cId="1457458725" sldId="309"/>
        </pc:sldMkLst>
      </pc:sldChg>
      <pc:sldChg chg="del">
        <pc:chgData name="Mikkonen Roope" userId="9f144cb5-6384-4a3d-b66b-745dc4c40565" providerId="ADAL" clId="{6DD1D9FE-EB69-43B7-9DD0-CD79DC68708A}" dt="2025-08-26T06:15:08.076" v="33" actId="47"/>
        <pc:sldMkLst>
          <pc:docMk/>
          <pc:sldMk cId="490963293" sldId="4749"/>
        </pc:sldMkLst>
      </pc:sldChg>
      <pc:sldChg chg="del">
        <pc:chgData name="Mikkonen Roope" userId="9f144cb5-6384-4a3d-b66b-745dc4c40565" providerId="ADAL" clId="{6DD1D9FE-EB69-43B7-9DD0-CD79DC68708A}" dt="2025-08-26T06:15:08.228" v="34" actId="47"/>
        <pc:sldMkLst>
          <pc:docMk/>
          <pc:sldMk cId="4074372633" sldId="4751"/>
        </pc:sldMkLst>
      </pc:sldChg>
      <pc:sldChg chg="del">
        <pc:chgData name="Mikkonen Roope" userId="9f144cb5-6384-4a3d-b66b-745dc4c40565" providerId="ADAL" clId="{6DD1D9FE-EB69-43B7-9DD0-CD79DC68708A}" dt="2025-08-26T06:15:08.929" v="38" actId="47"/>
        <pc:sldMkLst>
          <pc:docMk/>
          <pc:sldMk cId="4132007446" sldId="4758"/>
        </pc:sldMkLst>
      </pc:sldChg>
      <pc:sldChg chg="del">
        <pc:chgData name="Mikkonen Roope" userId="9f144cb5-6384-4a3d-b66b-745dc4c40565" providerId="ADAL" clId="{6DD1D9FE-EB69-43B7-9DD0-CD79DC68708A}" dt="2025-08-26T06:15:09.076" v="39" actId="47"/>
        <pc:sldMkLst>
          <pc:docMk/>
          <pc:sldMk cId="2396038039" sldId="4759"/>
        </pc:sldMkLst>
      </pc:sldChg>
      <pc:sldChg chg="del">
        <pc:chgData name="Mikkonen Roope" userId="9f144cb5-6384-4a3d-b66b-745dc4c40565" providerId="ADAL" clId="{6DD1D9FE-EB69-43B7-9DD0-CD79DC68708A}" dt="2025-08-26T06:15:09.250" v="40" actId="47"/>
        <pc:sldMkLst>
          <pc:docMk/>
          <pc:sldMk cId="2763658840" sldId="4760"/>
        </pc:sldMkLst>
      </pc:sldChg>
      <pc:sldChg chg="del">
        <pc:chgData name="Mikkonen Roope" userId="9f144cb5-6384-4a3d-b66b-745dc4c40565" providerId="ADAL" clId="{6DD1D9FE-EB69-43B7-9DD0-CD79DC68708A}" dt="2025-08-26T06:15:07.759" v="31" actId="47"/>
        <pc:sldMkLst>
          <pc:docMk/>
          <pc:sldMk cId="2571569208" sldId="4761"/>
        </pc:sldMkLst>
      </pc:sldChg>
      <pc:sldChg chg="del">
        <pc:chgData name="Mikkonen Roope" userId="9f144cb5-6384-4a3d-b66b-745dc4c40565" providerId="ADAL" clId="{6DD1D9FE-EB69-43B7-9DD0-CD79DC68708A}" dt="2025-08-26T06:15:07.911" v="32" actId="47"/>
        <pc:sldMkLst>
          <pc:docMk/>
          <pc:sldMk cId="3186977515" sldId="4776"/>
        </pc:sldMkLst>
      </pc:sldChg>
      <pc:sldChg chg="del">
        <pc:chgData name="Mikkonen Roope" userId="9f144cb5-6384-4a3d-b66b-745dc4c40565" providerId="ADAL" clId="{6DD1D9FE-EB69-43B7-9DD0-CD79DC68708A}" dt="2025-08-26T06:15:08.405" v="35" actId="47"/>
        <pc:sldMkLst>
          <pc:docMk/>
          <pc:sldMk cId="2164065676" sldId="4777"/>
        </pc:sldMkLst>
      </pc:sldChg>
      <pc:sldChg chg="del">
        <pc:chgData name="Mikkonen Roope" userId="9f144cb5-6384-4a3d-b66b-745dc4c40565" providerId="ADAL" clId="{6DD1D9FE-EB69-43B7-9DD0-CD79DC68708A}" dt="2025-08-26T06:15:06.746" v="25" actId="47"/>
        <pc:sldMkLst>
          <pc:docMk/>
          <pc:sldMk cId="2270696055" sldId="4778"/>
        </pc:sldMkLst>
      </pc:sldChg>
      <pc:sldChg chg="del">
        <pc:chgData name="Mikkonen Roope" userId="9f144cb5-6384-4a3d-b66b-745dc4c40565" providerId="ADAL" clId="{6DD1D9FE-EB69-43B7-9DD0-CD79DC68708A}" dt="2025-08-26T06:15:10.585" v="48" actId="47"/>
        <pc:sldMkLst>
          <pc:docMk/>
          <pc:sldMk cId="968459402" sldId="4780"/>
        </pc:sldMkLst>
      </pc:sldChg>
      <pc:sldChg chg="del">
        <pc:chgData name="Mikkonen Roope" userId="9f144cb5-6384-4a3d-b66b-745dc4c40565" providerId="ADAL" clId="{6DD1D9FE-EB69-43B7-9DD0-CD79DC68708A}" dt="2025-08-26T06:15:04.483" v="11" actId="47"/>
        <pc:sldMkLst>
          <pc:docMk/>
          <pc:sldMk cId="1432086615" sldId="4781"/>
        </pc:sldMkLst>
      </pc:sldChg>
      <pc:sldChg chg="del">
        <pc:chgData name="Mikkonen Roope" userId="9f144cb5-6384-4a3d-b66b-745dc4c40565" providerId="ADAL" clId="{6DD1D9FE-EB69-43B7-9DD0-CD79DC68708A}" dt="2025-08-26T06:15:04.651" v="12" actId="47"/>
        <pc:sldMkLst>
          <pc:docMk/>
          <pc:sldMk cId="3641684015" sldId="4782"/>
        </pc:sldMkLst>
      </pc:sldChg>
      <pc:sldChg chg="del">
        <pc:chgData name="Mikkonen Roope" userId="9f144cb5-6384-4a3d-b66b-745dc4c40565" providerId="ADAL" clId="{6DD1D9FE-EB69-43B7-9DD0-CD79DC68708A}" dt="2025-08-26T06:15:05.413" v="17" actId="47"/>
        <pc:sldMkLst>
          <pc:docMk/>
          <pc:sldMk cId="2119493110" sldId="4783"/>
        </pc:sldMkLst>
      </pc:sldChg>
      <pc:sldChg chg="del">
        <pc:chgData name="Mikkonen Roope" userId="9f144cb5-6384-4a3d-b66b-745dc4c40565" providerId="ADAL" clId="{6DD1D9FE-EB69-43B7-9DD0-CD79DC68708A}" dt="2025-08-26T06:15:05.626" v="18" actId="47"/>
        <pc:sldMkLst>
          <pc:docMk/>
          <pc:sldMk cId="682424779" sldId="4784"/>
        </pc:sldMkLst>
      </pc:sldChg>
      <pc:sldChg chg="del">
        <pc:chgData name="Mikkonen Roope" userId="9f144cb5-6384-4a3d-b66b-745dc4c40565" providerId="ADAL" clId="{6DD1D9FE-EB69-43B7-9DD0-CD79DC68708A}" dt="2025-08-26T06:15:05.764" v="19" actId="47"/>
        <pc:sldMkLst>
          <pc:docMk/>
          <pc:sldMk cId="554624839" sldId="4785"/>
        </pc:sldMkLst>
      </pc:sldChg>
      <pc:sldChg chg="del">
        <pc:chgData name="Mikkonen Roope" userId="9f144cb5-6384-4a3d-b66b-745dc4c40565" providerId="ADAL" clId="{6DD1D9FE-EB69-43B7-9DD0-CD79DC68708A}" dt="2025-08-26T06:15:05.926" v="20" actId="47"/>
        <pc:sldMkLst>
          <pc:docMk/>
          <pc:sldMk cId="2435685126" sldId="4786"/>
        </pc:sldMkLst>
      </pc:sldChg>
      <pc:sldChg chg="del">
        <pc:chgData name="Mikkonen Roope" userId="9f144cb5-6384-4a3d-b66b-745dc4c40565" providerId="ADAL" clId="{6DD1D9FE-EB69-43B7-9DD0-CD79DC68708A}" dt="2025-08-26T06:15:04.316" v="10" actId="47"/>
        <pc:sldMkLst>
          <pc:docMk/>
          <pc:sldMk cId="4264469925" sldId="4787"/>
        </pc:sldMkLst>
      </pc:sldChg>
      <pc:sldChg chg="del">
        <pc:chgData name="Mikkonen Roope" userId="9f144cb5-6384-4a3d-b66b-745dc4c40565" providerId="ADAL" clId="{6DD1D9FE-EB69-43B7-9DD0-CD79DC68708A}" dt="2025-08-26T06:15:07.242" v="28" actId="47"/>
        <pc:sldMkLst>
          <pc:docMk/>
          <pc:sldMk cId="3397128470" sldId="4788"/>
        </pc:sldMkLst>
      </pc:sldChg>
      <pc:sldChg chg="del">
        <pc:chgData name="Mikkonen Roope" userId="9f144cb5-6384-4a3d-b66b-745dc4c40565" providerId="ADAL" clId="{6DD1D9FE-EB69-43B7-9DD0-CD79DC68708A}" dt="2025-08-26T06:15:07.069" v="27" actId="47"/>
        <pc:sldMkLst>
          <pc:docMk/>
          <pc:sldMk cId="2423267725" sldId="4789"/>
        </pc:sldMkLst>
      </pc:sldChg>
      <pc:sldChg chg="del">
        <pc:chgData name="Mikkonen Roope" userId="9f144cb5-6384-4a3d-b66b-745dc4c40565" providerId="ADAL" clId="{6DD1D9FE-EB69-43B7-9DD0-CD79DC68708A}" dt="2025-08-26T06:15:01.569" v="3" actId="47"/>
        <pc:sldMkLst>
          <pc:docMk/>
          <pc:sldMk cId="2590411224" sldId="4790"/>
        </pc:sldMkLst>
      </pc:sldChg>
      <pc:sldChg chg="modSp add del mod">
        <pc:chgData name="Mikkonen Roope" userId="9f144cb5-6384-4a3d-b66b-745dc4c40565" providerId="ADAL" clId="{6DD1D9FE-EB69-43B7-9DD0-CD79DC68708A}" dt="2025-08-26T10:52:56.242" v="3377" actId="1076"/>
        <pc:sldMkLst>
          <pc:docMk/>
          <pc:sldMk cId="3288366940" sldId="4791"/>
        </pc:sldMkLst>
        <pc:spChg chg="mod">
          <ac:chgData name="Mikkonen Roope" userId="9f144cb5-6384-4a3d-b66b-745dc4c40565" providerId="ADAL" clId="{6DD1D9FE-EB69-43B7-9DD0-CD79DC68708A}" dt="2025-08-26T06:16:16.466" v="167" actId="20577"/>
          <ac:spMkLst>
            <pc:docMk/>
            <pc:sldMk cId="3288366940" sldId="4791"/>
            <ac:spMk id="2" creationId="{9FED1871-884B-4932-81AD-77E940C55CA4}"/>
          </ac:spMkLst>
        </pc:spChg>
        <pc:spChg chg="mod">
          <ac:chgData name="Mikkonen Roope" userId="9f144cb5-6384-4a3d-b66b-745dc4c40565" providerId="ADAL" clId="{6DD1D9FE-EB69-43B7-9DD0-CD79DC68708A}" dt="2025-08-26T10:52:56.242" v="3377" actId="1076"/>
          <ac:spMkLst>
            <pc:docMk/>
            <pc:sldMk cId="3288366940" sldId="4791"/>
            <ac:spMk id="3" creationId="{726D30DC-95C1-4313-A036-A6662FEEB8A2}"/>
          </ac:spMkLst>
        </pc:spChg>
      </pc:sldChg>
      <pc:sldChg chg="modSp new mod">
        <pc:chgData name="Mikkonen Roope" userId="9f144cb5-6384-4a3d-b66b-745dc4c40565" providerId="ADAL" clId="{6DD1D9FE-EB69-43B7-9DD0-CD79DC68708A}" dt="2025-08-26T06:21:24.815" v="580" actId="20577"/>
        <pc:sldMkLst>
          <pc:docMk/>
          <pc:sldMk cId="3862160021" sldId="4792"/>
        </pc:sldMkLst>
        <pc:spChg chg="mod">
          <ac:chgData name="Mikkonen Roope" userId="9f144cb5-6384-4a3d-b66b-745dc4c40565" providerId="ADAL" clId="{6DD1D9FE-EB69-43B7-9DD0-CD79DC68708A}" dt="2025-08-26T06:19:49.527" v="469" actId="20577"/>
          <ac:spMkLst>
            <pc:docMk/>
            <pc:sldMk cId="3862160021" sldId="4792"/>
            <ac:spMk id="2" creationId="{7538EFF9-5863-A5AF-4FBD-35CF11FA8DC8}"/>
          </ac:spMkLst>
        </pc:spChg>
        <pc:spChg chg="mod">
          <ac:chgData name="Mikkonen Roope" userId="9f144cb5-6384-4a3d-b66b-745dc4c40565" providerId="ADAL" clId="{6DD1D9FE-EB69-43B7-9DD0-CD79DC68708A}" dt="2025-08-26T06:21:24.815" v="580" actId="20577"/>
          <ac:spMkLst>
            <pc:docMk/>
            <pc:sldMk cId="3862160021" sldId="4792"/>
            <ac:spMk id="3" creationId="{37B96EDA-861A-A077-E68D-83A90EF8E1A8}"/>
          </ac:spMkLst>
        </pc:spChg>
      </pc:sldChg>
      <pc:sldChg chg="modSp new mod">
        <pc:chgData name="Mikkonen Roope" userId="9f144cb5-6384-4a3d-b66b-745dc4c40565" providerId="ADAL" clId="{6DD1D9FE-EB69-43B7-9DD0-CD79DC68708A}" dt="2025-08-26T07:22:48.378" v="3079" actId="20577"/>
        <pc:sldMkLst>
          <pc:docMk/>
          <pc:sldMk cId="2184571283" sldId="4793"/>
        </pc:sldMkLst>
        <pc:spChg chg="mod">
          <ac:chgData name="Mikkonen Roope" userId="9f144cb5-6384-4a3d-b66b-745dc4c40565" providerId="ADAL" clId="{6DD1D9FE-EB69-43B7-9DD0-CD79DC68708A}" dt="2025-08-26T06:21:32.261" v="594" actId="20577"/>
          <ac:spMkLst>
            <pc:docMk/>
            <pc:sldMk cId="2184571283" sldId="4793"/>
            <ac:spMk id="2" creationId="{16D3E24B-31C8-B812-2946-995DF216EA50}"/>
          </ac:spMkLst>
        </pc:spChg>
        <pc:spChg chg="mod">
          <ac:chgData name="Mikkonen Roope" userId="9f144cb5-6384-4a3d-b66b-745dc4c40565" providerId="ADAL" clId="{6DD1D9FE-EB69-43B7-9DD0-CD79DC68708A}" dt="2025-08-26T07:22:48.378" v="3079" actId="20577"/>
          <ac:spMkLst>
            <pc:docMk/>
            <pc:sldMk cId="2184571283" sldId="4793"/>
            <ac:spMk id="3" creationId="{91263DE4-E6CD-98DD-F7FD-CA2F8D68EF56}"/>
          </ac:spMkLst>
        </pc:spChg>
      </pc:sldChg>
      <pc:sldChg chg="addSp delSp modSp new mod ord modClrScheme chgLayout">
        <pc:chgData name="Mikkonen Roope" userId="9f144cb5-6384-4a3d-b66b-745dc4c40565" providerId="ADAL" clId="{6DD1D9FE-EB69-43B7-9DD0-CD79DC68708A}" dt="2025-08-26T06:25:05.999" v="851" actId="20577"/>
        <pc:sldMkLst>
          <pc:docMk/>
          <pc:sldMk cId="1057413450" sldId="4794"/>
        </pc:sldMkLst>
        <pc:spChg chg="mod">
          <ac:chgData name="Mikkonen Roope" userId="9f144cb5-6384-4a3d-b66b-745dc4c40565" providerId="ADAL" clId="{6DD1D9FE-EB69-43B7-9DD0-CD79DC68708A}" dt="2025-08-26T06:25:05.999" v="851" actId="20577"/>
          <ac:spMkLst>
            <pc:docMk/>
            <pc:sldMk cId="1057413450" sldId="4794"/>
            <ac:spMk id="2" creationId="{F09D48DF-7CA9-F813-45E7-7EBFE4375C7E}"/>
          </ac:spMkLst>
        </pc:spChg>
        <pc:spChg chg="del">
          <ac:chgData name="Mikkonen Roope" userId="9f144cb5-6384-4a3d-b66b-745dc4c40565" providerId="ADAL" clId="{6DD1D9FE-EB69-43B7-9DD0-CD79DC68708A}" dt="2025-08-26T06:24:09.437" v="781" actId="931"/>
          <ac:spMkLst>
            <pc:docMk/>
            <pc:sldMk cId="1057413450" sldId="4794"/>
            <ac:spMk id="3" creationId="{E1D6D9A4-DC25-9364-CCA6-1E6D002BE695}"/>
          </ac:spMkLst>
        </pc:spChg>
        <pc:picChg chg="add mod">
          <ac:chgData name="Mikkonen Roope" userId="9f144cb5-6384-4a3d-b66b-745dc4c40565" providerId="ADAL" clId="{6DD1D9FE-EB69-43B7-9DD0-CD79DC68708A}" dt="2025-08-26T06:24:34.115" v="784" actId="26606"/>
          <ac:picMkLst>
            <pc:docMk/>
            <pc:sldMk cId="1057413450" sldId="4794"/>
            <ac:picMk id="5" creationId="{1C3724CB-EA63-5598-B089-D0A74BFB8B69}"/>
          </ac:picMkLst>
        </pc:picChg>
      </pc:sldChg>
      <pc:sldChg chg="addSp delSp modSp new mod">
        <pc:chgData name="Mikkonen Roope" userId="9f144cb5-6384-4a3d-b66b-745dc4c40565" providerId="ADAL" clId="{6DD1D9FE-EB69-43B7-9DD0-CD79DC68708A}" dt="2025-08-26T07:23:47.345" v="3127" actId="20577"/>
        <pc:sldMkLst>
          <pc:docMk/>
          <pc:sldMk cId="534759832" sldId="4795"/>
        </pc:sldMkLst>
        <pc:spChg chg="add del mod">
          <ac:chgData name="Mikkonen Roope" userId="9f144cb5-6384-4a3d-b66b-745dc4c40565" providerId="ADAL" clId="{6DD1D9FE-EB69-43B7-9DD0-CD79DC68708A}" dt="2025-08-26T06:39:01.871" v="1091" actId="20577"/>
          <ac:spMkLst>
            <pc:docMk/>
            <pc:sldMk cId="534759832" sldId="4795"/>
            <ac:spMk id="2" creationId="{19FCA257-7DE1-271C-A400-4EFE9322234D}"/>
          </ac:spMkLst>
        </pc:spChg>
        <pc:spChg chg="mod">
          <ac:chgData name="Mikkonen Roope" userId="9f144cb5-6384-4a3d-b66b-745dc4c40565" providerId="ADAL" clId="{6DD1D9FE-EB69-43B7-9DD0-CD79DC68708A}" dt="2025-08-26T07:23:47.345" v="3127" actId="20577"/>
          <ac:spMkLst>
            <pc:docMk/>
            <pc:sldMk cId="534759832" sldId="4795"/>
            <ac:spMk id="3" creationId="{1DF103F8-D2F7-60F3-6BFC-F363EEC63F4E}"/>
          </ac:spMkLst>
        </pc:spChg>
        <pc:spChg chg="add mod">
          <ac:chgData name="Mikkonen Roope" userId="9f144cb5-6384-4a3d-b66b-745dc4c40565" providerId="ADAL" clId="{6DD1D9FE-EB69-43B7-9DD0-CD79DC68708A}" dt="2025-08-26T06:33:50.657" v="855"/>
          <ac:spMkLst>
            <pc:docMk/>
            <pc:sldMk cId="534759832" sldId="4795"/>
            <ac:spMk id="4" creationId="{54C28F0F-A3C8-A0D7-2306-23161C3AFFC5}"/>
          </ac:spMkLst>
        </pc:spChg>
      </pc:sldChg>
      <pc:sldChg chg="modSp new mod">
        <pc:chgData name="Mikkonen Roope" userId="9f144cb5-6384-4a3d-b66b-745dc4c40565" providerId="ADAL" clId="{6DD1D9FE-EB69-43B7-9DD0-CD79DC68708A}" dt="2025-08-26T06:36:10.006" v="993" actId="1076"/>
        <pc:sldMkLst>
          <pc:docMk/>
          <pc:sldMk cId="2961886936" sldId="4796"/>
        </pc:sldMkLst>
        <pc:spChg chg="mod">
          <ac:chgData name="Mikkonen Roope" userId="9f144cb5-6384-4a3d-b66b-745dc4c40565" providerId="ADAL" clId="{6DD1D9FE-EB69-43B7-9DD0-CD79DC68708A}" dt="2025-08-26T06:35:44.531" v="990" actId="20577"/>
          <ac:spMkLst>
            <pc:docMk/>
            <pc:sldMk cId="2961886936" sldId="4796"/>
            <ac:spMk id="2" creationId="{A02B49B5-0686-B149-98B0-B1215F8EB2E6}"/>
          </ac:spMkLst>
        </pc:spChg>
        <pc:spChg chg="mod">
          <ac:chgData name="Mikkonen Roope" userId="9f144cb5-6384-4a3d-b66b-745dc4c40565" providerId="ADAL" clId="{6DD1D9FE-EB69-43B7-9DD0-CD79DC68708A}" dt="2025-08-26T06:36:10.006" v="993" actId="1076"/>
          <ac:spMkLst>
            <pc:docMk/>
            <pc:sldMk cId="2961886936" sldId="4796"/>
            <ac:spMk id="3" creationId="{6F25B283-D977-0122-6FC2-ABA4664C8575}"/>
          </ac:spMkLst>
        </pc:spChg>
      </pc:sldChg>
      <pc:sldChg chg="modSp new mod">
        <pc:chgData name="Mikkonen Roope" userId="9f144cb5-6384-4a3d-b66b-745dc4c40565" providerId="ADAL" clId="{6DD1D9FE-EB69-43B7-9DD0-CD79DC68708A}" dt="2025-08-26T06:39:44.909" v="1108" actId="20577"/>
        <pc:sldMkLst>
          <pc:docMk/>
          <pc:sldMk cId="3079447802" sldId="4797"/>
        </pc:sldMkLst>
        <pc:spChg chg="mod">
          <ac:chgData name="Mikkonen Roope" userId="9f144cb5-6384-4a3d-b66b-745dc4c40565" providerId="ADAL" clId="{6DD1D9FE-EB69-43B7-9DD0-CD79DC68708A}" dt="2025-08-26T06:39:44.909" v="1108" actId="20577"/>
          <ac:spMkLst>
            <pc:docMk/>
            <pc:sldMk cId="3079447802" sldId="4797"/>
            <ac:spMk id="2" creationId="{E24ECFF5-C8DF-319D-476A-1720993D8AC4}"/>
          </ac:spMkLst>
        </pc:spChg>
        <pc:spChg chg="mod">
          <ac:chgData name="Mikkonen Roope" userId="9f144cb5-6384-4a3d-b66b-745dc4c40565" providerId="ADAL" clId="{6DD1D9FE-EB69-43B7-9DD0-CD79DC68708A}" dt="2025-08-26T06:37:35.935" v="1021" actId="5793"/>
          <ac:spMkLst>
            <pc:docMk/>
            <pc:sldMk cId="3079447802" sldId="4797"/>
            <ac:spMk id="3" creationId="{619ABE89-D780-B79E-F251-63400C795C5F}"/>
          </ac:spMkLst>
        </pc:spChg>
      </pc:sldChg>
      <pc:sldChg chg="modSp new mod">
        <pc:chgData name="Mikkonen Roope" userId="9f144cb5-6384-4a3d-b66b-745dc4c40565" providerId="ADAL" clId="{6DD1D9FE-EB69-43B7-9DD0-CD79DC68708A}" dt="2025-08-26T06:39:48.757" v="1111" actId="20577"/>
        <pc:sldMkLst>
          <pc:docMk/>
          <pc:sldMk cId="1008824877" sldId="4798"/>
        </pc:sldMkLst>
        <pc:spChg chg="mod">
          <ac:chgData name="Mikkonen Roope" userId="9f144cb5-6384-4a3d-b66b-745dc4c40565" providerId="ADAL" clId="{6DD1D9FE-EB69-43B7-9DD0-CD79DC68708A}" dt="2025-08-26T06:39:48.757" v="1111" actId="20577"/>
          <ac:spMkLst>
            <pc:docMk/>
            <pc:sldMk cId="1008824877" sldId="4798"/>
            <ac:spMk id="2" creationId="{38A92DFC-6563-FCF0-AA85-F69AAE6DD4E9}"/>
          </ac:spMkLst>
        </pc:spChg>
        <pc:spChg chg="mod">
          <ac:chgData name="Mikkonen Roope" userId="9f144cb5-6384-4a3d-b66b-745dc4c40565" providerId="ADAL" clId="{6DD1D9FE-EB69-43B7-9DD0-CD79DC68708A}" dt="2025-08-26T06:38:02.425" v="1054" actId="20577"/>
          <ac:spMkLst>
            <pc:docMk/>
            <pc:sldMk cId="1008824877" sldId="4798"/>
            <ac:spMk id="3" creationId="{EF016B6E-F4A2-4E04-76C0-709F9E68F1EA}"/>
          </ac:spMkLst>
        </pc:spChg>
      </pc:sldChg>
      <pc:sldChg chg="modSp new mod">
        <pc:chgData name="Mikkonen Roope" userId="9f144cb5-6384-4a3d-b66b-745dc4c40565" providerId="ADAL" clId="{6DD1D9FE-EB69-43B7-9DD0-CD79DC68708A}" dt="2025-08-26T06:47:11.455" v="1546" actId="20577"/>
        <pc:sldMkLst>
          <pc:docMk/>
          <pc:sldMk cId="83490981" sldId="4799"/>
        </pc:sldMkLst>
        <pc:spChg chg="mod">
          <ac:chgData name="Mikkonen Roope" userId="9f144cb5-6384-4a3d-b66b-745dc4c40565" providerId="ADAL" clId="{6DD1D9FE-EB69-43B7-9DD0-CD79DC68708A}" dt="2025-08-26T06:41:24.136" v="1123" actId="20577"/>
          <ac:spMkLst>
            <pc:docMk/>
            <pc:sldMk cId="83490981" sldId="4799"/>
            <ac:spMk id="2" creationId="{16EBBAF9-4C71-7250-969D-0D6B929782B6}"/>
          </ac:spMkLst>
        </pc:spChg>
        <pc:spChg chg="mod">
          <ac:chgData name="Mikkonen Roope" userId="9f144cb5-6384-4a3d-b66b-745dc4c40565" providerId="ADAL" clId="{6DD1D9FE-EB69-43B7-9DD0-CD79DC68708A}" dt="2025-08-26T06:47:11.455" v="1546" actId="20577"/>
          <ac:spMkLst>
            <pc:docMk/>
            <pc:sldMk cId="83490981" sldId="4799"/>
            <ac:spMk id="3" creationId="{1F33214C-79B3-ADA7-4CE7-A59FD5463029}"/>
          </ac:spMkLst>
        </pc:spChg>
      </pc:sldChg>
      <pc:sldChg chg="modSp new mod">
        <pc:chgData name="Mikkonen Roope" userId="9f144cb5-6384-4a3d-b66b-745dc4c40565" providerId="ADAL" clId="{6DD1D9FE-EB69-43B7-9DD0-CD79DC68708A}" dt="2025-08-26T08:04:06.708" v="3355" actId="20577"/>
        <pc:sldMkLst>
          <pc:docMk/>
          <pc:sldMk cId="2498764546" sldId="4800"/>
        </pc:sldMkLst>
        <pc:spChg chg="mod">
          <ac:chgData name="Mikkonen Roope" userId="9f144cb5-6384-4a3d-b66b-745dc4c40565" providerId="ADAL" clId="{6DD1D9FE-EB69-43B7-9DD0-CD79DC68708A}" dt="2025-08-26T06:42:46.618" v="1212" actId="20577"/>
          <ac:spMkLst>
            <pc:docMk/>
            <pc:sldMk cId="2498764546" sldId="4800"/>
            <ac:spMk id="2" creationId="{755B40DF-F452-CBF4-AD3C-DA7EE1F4BF51}"/>
          </ac:spMkLst>
        </pc:spChg>
        <pc:spChg chg="mod">
          <ac:chgData name="Mikkonen Roope" userId="9f144cb5-6384-4a3d-b66b-745dc4c40565" providerId="ADAL" clId="{6DD1D9FE-EB69-43B7-9DD0-CD79DC68708A}" dt="2025-08-26T08:04:06.708" v="3355" actId="20577"/>
          <ac:spMkLst>
            <pc:docMk/>
            <pc:sldMk cId="2498764546" sldId="4800"/>
            <ac:spMk id="3" creationId="{8D7B49B2-9981-CFFD-4F73-A121E3B63D1E}"/>
          </ac:spMkLst>
        </pc:spChg>
      </pc:sldChg>
      <pc:sldChg chg="modSp new mod ord">
        <pc:chgData name="Mikkonen Roope" userId="9f144cb5-6384-4a3d-b66b-745dc4c40565" providerId="ADAL" clId="{6DD1D9FE-EB69-43B7-9DD0-CD79DC68708A}" dt="2025-08-26T07:56:48.379" v="3292"/>
        <pc:sldMkLst>
          <pc:docMk/>
          <pc:sldMk cId="2147346102" sldId="4801"/>
        </pc:sldMkLst>
        <pc:spChg chg="mod">
          <ac:chgData name="Mikkonen Roope" userId="9f144cb5-6384-4a3d-b66b-745dc4c40565" providerId="ADAL" clId="{6DD1D9FE-EB69-43B7-9DD0-CD79DC68708A}" dt="2025-08-26T06:58:05.893" v="1579" actId="20577"/>
          <ac:spMkLst>
            <pc:docMk/>
            <pc:sldMk cId="2147346102" sldId="4801"/>
            <ac:spMk id="2" creationId="{5250E5EA-4E10-F379-DE9D-3CF50908FD80}"/>
          </ac:spMkLst>
        </pc:spChg>
        <pc:spChg chg="mod">
          <ac:chgData name="Mikkonen Roope" userId="9f144cb5-6384-4a3d-b66b-745dc4c40565" providerId="ADAL" clId="{6DD1D9FE-EB69-43B7-9DD0-CD79DC68708A}" dt="2025-08-26T07:28:10.755" v="3141" actId="20577"/>
          <ac:spMkLst>
            <pc:docMk/>
            <pc:sldMk cId="2147346102" sldId="4801"/>
            <ac:spMk id="3" creationId="{F2BAA599-A2AB-A1E4-65EF-6E5CCC4DC3DC}"/>
          </ac:spMkLst>
        </pc:spChg>
      </pc:sldChg>
      <pc:sldChg chg="modSp new mod">
        <pc:chgData name="Mikkonen Roope" userId="9f144cb5-6384-4a3d-b66b-745dc4c40565" providerId="ADAL" clId="{6DD1D9FE-EB69-43B7-9DD0-CD79DC68708A}" dt="2025-08-26T07:01:51.142" v="1654" actId="1076"/>
        <pc:sldMkLst>
          <pc:docMk/>
          <pc:sldMk cId="1329399007" sldId="4802"/>
        </pc:sldMkLst>
        <pc:spChg chg="mod">
          <ac:chgData name="Mikkonen Roope" userId="9f144cb5-6384-4a3d-b66b-745dc4c40565" providerId="ADAL" clId="{6DD1D9FE-EB69-43B7-9DD0-CD79DC68708A}" dt="2025-08-26T07:00:36.790" v="1633" actId="20577"/>
          <ac:spMkLst>
            <pc:docMk/>
            <pc:sldMk cId="1329399007" sldId="4802"/>
            <ac:spMk id="2" creationId="{AAE62D2D-5D71-4D18-6DE8-AB5252040605}"/>
          </ac:spMkLst>
        </pc:spChg>
        <pc:spChg chg="mod">
          <ac:chgData name="Mikkonen Roope" userId="9f144cb5-6384-4a3d-b66b-745dc4c40565" providerId="ADAL" clId="{6DD1D9FE-EB69-43B7-9DD0-CD79DC68708A}" dt="2025-08-26T07:01:51.142" v="1654" actId="1076"/>
          <ac:spMkLst>
            <pc:docMk/>
            <pc:sldMk cId="1329399007" sldId="4802"/>
            <ac:spMk id="3" creationId="{2D503F29-80AF-374B-2E28-12D851EAC9F7}"/>
          </ac:spMkLst>
        </pc:spChg>
      </pc:sldChg>
      <pc:sldChg chg="modSp new mod">
        <pc:chgData name="Mikkonen Roope" userId="9f144cb5-6384-4a3d-b66b-745dc4c40565" providerId="ADAL" clId="{6DD1D9FE-EB69-43B7-9DD0-CD79DC68708A}" dt="2025-08-26T07:29:31.721" v="3142" actId="20577"/>
        <pc:sldMkLst>
          <pc:docMk/>
          <pc:sldMk cId="1773038458" sldId="4803"/>
        </pc:sldMkLst>
        <pc:spChg chg="mod">
          <ac:chgData name="Mikkonen Roope" userId="9f144cb5-6384-4a3d-b66b-745dc4c40565" providerId="ADAL" clId="{6DD1D9FE-EB69-43B7-9DD0-CD79DC68708A}" dt="2025-08-26T07:02:27.856" v="1697" actId="20577"/>
          <ac:spMkLst>
            <pc:docMk/>
            <pc:sldMk cId="1773038458" sldId="4803"/>
            <ac:spMk id="2" creationId="{AC33BBD1-AADE-E6C2-5BA2-A9DF63CFB824}"/>
          </ac:spMkLst>
        </pc:spChg>
        <pc:spChg chg="mod">
          <ac:chgData name="Mikkonen Roope" userId="9f144cb5-6384-4a3d-b66b-745dc4c40565" providerId="ADAL" clId="{6DD1D9FE-EB69-43B7-9DD0-CD79DC68708A}" dt="2025-08-26T07:29:31.721" v="3142" actId="20577"/>
          <ac:spMkLst>
            <pc:docMk/>
            <pc:sldMk cId="1773038458" sldId="4803"/>
            <ac:spMk id="3" creationId="{AA7D2F2E-6B4A-706F-21F0-BE692EE736B6}"/>
          </ac:spMkLst>
        </pc:spChg>
      </pc:sldChg>
      <pc:sldChg chg="modSp new mod">
        <pc:chgData name="Mikkonen Roope" userId="9f144cb5-6384-4a3d-b66b-745dc4c40565" providerId="ADAL" clId="{6DD1D9FE-EB69-43B7-9DD0-CD79DC68708A}" dt="2025-08-26T07:04:40.015" v="1932" actId="20577"/>
        <pc:sldMkLst>
          <pc:docMk/>
          <pc:sldMk cId="2057702397" sldId="4804"/>
        </pc:sldMkLst>
        <pc:spChg chg="mod">
          <ac:chgData name="Mikkonen Roope" userId="9f144cb5-6384-4a3d-b66b-745dc4c40565" providerId="ADAL" clId="{6DD1D9FE-EB69-43B7-9DD0-CD79DC68708A}" dt="2025-08-26T07:04:02.173" v="1890" actId="20577"/>
          <ac:spMkLst>
            <pc:docMk/>
            <pc:sldMk cId="2057702397" sldId="4804"/>
            <ac:spMk id="2" creationId="{5B28B935-3DBE-6E88-C86B-6022EB3AF874}"/>
          </ac:spMkLst>
        </pc:spChg>
        <pc:spChg chg="mod">
          <ac:chgData name="Mikkonen Roope" userId="9f144cb5-6384-4a3d-b66b-745dc4c40565" providerId="ADAL" clId="{6DD1D9FE-EB69-43B7-9DD0-CD79DC68708A}" dt="2025-08-26T07:04:40.015" v="1932" actId="20577"/>
          <ac:spMkLst>
            <pc:docMk/>
            <pc:sldMk cId="2057702397" sldId="4804"/>
            <ac:spMk id="3" creationId="{25EA8709-85BC-564D-8FA9-1254713EF5B4}"/>
          </ac:spMkLst>
        </pc:spChg>
      </pc:sldChg>
      <pc:sldChg chg="modSp new mod">
        <pc:chgData name="Mikkonen Roope" userId="9f144cb5-6384-4a3d-b66b-745dc4c40565" providerId="ADAL" clId="{6DD1D9FE-EB69-43B7-9DD0-CD79DC68708A}" dt="2025-08-26T07:07:13.793" v="2134" actId="20577"/>
        <pc:sldMkLst>
          <pc:docMk/>
          <pc:sldMk cId="1433742689" sldId="4805"/>
        </pc:sldMkLst>
        <pc:spChg chg="mod">
          <ac:chgData name="Mikkonen Roope" userId="9f144cb5-6384-4a3d-b66b-745dc4c40565" providerId="ADAL" clId="{6DD1D9FE-EB69-43B7-9DD0-CD79DC68708A}" dt="2025-08-26T07:04:48.861" v="1944" actId="20577"/>
          <ac:spMkLst>
            <pc:docMk/>
            <pc:sldMk cId="1433742689" sldId="4805"/>
            <ac:spMk id="2" creationId="{F2691737-49BD-5559-02A9-7E05B30FC7F0}"/>
          </ac:spMkLst>
        </pc:spChg>
        <pc:spChg chg="mod">
          <ac:chgData name="Mikkonen Roope" userId="9f144cb5-6384-4a3d-b66b-745dc4c40565" providerId="ADAL" clId="{6DD1D9FE-EB69-43B7-9DD0-CD79DC68708A}" dt="2025-08-26T07:07:13.793" v="2134" actId="20577"/>
          <ac:spMkLst>
            <pc:docMk/>
            <pc:sldMk cId="1433742689" sldId="4805"/>
            <ac:spMk id="3" creationId="{D283D6EC-4F3C-2476-F59F-76A8A50FF2AC}"/>
          </ac:spMkLst>
        </pc:spChg>
      </pc:sldChg>
      <pc:sldChg chg="modSp new mod">
        <pc:chgData name="Mikkonen Roope" userId="9f144cb5-6384-4a3d-b66b-745dc4c40565" providerId="ADAL" clId="{6DD1D9FE-EB69-43B7-9DD0-CD79DC68708A}" dt="2025-08-26T07:10:44.176" v="2410" actId="20577"/>
        <pc:sldMkLst>
          <pc:docMk/>
          <pc:sldMk cId="1591217311" sldId="4806"/>
        </pc:sldMkLst>
        <pc:spChg chg="mod">
          <ac:chgData name="Mikkonen Roope" userId="9f144cb5-6384-4a3d-b66b-745dc4c40565" providerId="ADAL" clId="{6DD1D9FE-EB69-43B7-9DD0-CD79DC68708A}" dt="2025-08-26T07:07:33.808" v="2144" actId="20577"/>
          <ac:spMkLst>
            <pc:docMk/>
            <pc:sldMk cId="1591217311" sldId="4806"/>
            <ac:spMk id="2" creationId="{22642E2D-BE9A-B460-604C-FAAEAE576C74}"/>
          </ac:spMkLst>
        </pc:spChg>
        <pc:spChg chg="mod">
          <ac:chgData name="Mikkonen Roope" userId="9f144cb5-6384-4a3d-b66b-745dc4c40565" providerId="ADAL" clId="{6DD1D9FE-EB69-43B7-9DD0-CD79DC68708A}" dt="2025-08-26T07:10:44.176" v="2410" actId="20577"/>
          <ac:spMkLst>
            <pc:docMk/>
            <pc:sldMk cId="1591217311" sldId="4806"/>
            <ac:spMk id="3" creationId="{0A7E8FDA-2177-A290-D5E1-CBA3BB9994B1}"/>
          </ac:spMkLst>
        </pc:spChg>
      </pc:sldChg>
      <pc:sldChg chg="modSp new mod">
        <pc:chgData name="Mikkonen Roope" userId="9f144cb5-6384-4a3d-b66b-745dc4c40565" providerId="ADAL" clId="{6DD1D9FE-EB69-43B7-9DD0-CD79DC68708A}" dt="2025-08-26T07:50:18.211" v="3143" actId="20577"/>
        <pc:sldMkLst>
          <pc:docMk/>
          <pc:sldMk cId="2507024728" sldId="4807"/>
        </pc:sldMkLst>
        <pc:spChg chg="mod">
          <ac:chgData name="Mikkonen Roope" userId="9f144cb5-6384-4a3d-b66b-745dc4c40565" providerId="ADAL" clId="{6DD1D9FE-EB69-43B7-9DD0-CD79DC68708A}" dt="2025-08-26T07:10:58.657" v="2428" actId="20577"/>
          <ac:spMkLst>
            <pc:docMk/>
            <pc:sldMk cId="2507024728" sldId="4807"/>
            <ac:spMk id="2" creationId="{087C6276-0E50-A755-8136-44AEB6C1C774}"/>
          </ac:spMkLst>
        </pc:spChg>
        <pc:spChg chg="mod">
          <ac:chgData name="Mikkonen Roope" userId="9f144cb5-6384-4a3d-b66b-745dc4c40565" providerId="ADAL" clId="{6DD1D9FE-EB69-43B7-9DD0-CD79DC68708A}" dt="2025-08-26T07:50:18.211" v="3143" actId="20577"/>
          <ac:spMkLst>
            <pc:docMk/>
            <pc:sldMk cId="2507024728" sldId="4807"/>
            <ac:spMk id="3" creationId="{916C3138-8E4C-3316-C2E7-43A471067892}"/>
          </ac:spMkLst>
        </pc:spChg>
      </pc:sldChg>
      <pc:sldChg chg="modSp new mod">
        <pc:chgData name="Mikkonen Roope" userId="9f144cb5-6384-4a3d-b66b-745dc4c40565" providerId="ADAL" clId="{6DD1D9FE-EB69-43B7-9DD0-CD79DC68708A}" dt="2025-08-27T08:42:10.893" v="4267" actId="20577"/>
        <pc:sldMkLst>
          <pc:docMk/>
          <pc:sldMk cId="2487672112" sldId="4808"/>
        </pc:sldMkLst>
        <pc:spChg chg="mod">
          <ac:chgData name="Mikkonen Roope" userId="9f144cb5-6384-4a3d-b66b-745dc4c40565" providerId="ADAL" clId="{6DD1D9FE-EB69-43B7-9DD0-CD79DC68708A}" dt="2025-08-26T07:13:18.088" v="2756" actId="20577"/>
          <ac:spMkLst>
            <pc:docMk/>
            <pc:sldMk cId="2487672112" sldId="4808"/>
            <ac:spMk id="2" creationId="{86A3A95F-EAA5-16C9-A803-601BC1C6DCDB}"/>
          </ac:spMkLst>
        </pc:spChg>
        <pc:spChg chg="mod">
          <ac:chgData name="Mikkonen Roope" userId="9f144cb5-6384-4a3d-b66b-745dc4c40565" providerId="ADAL" clId="{6DD1D9FE-EB69-43B7-9DD0-CD79DC68708A}" dt="2025-08-27T08:42:10.893" v="4267" actId="20577"/>
          <ac:spMkLst>
            <pc:docMk/>
            <pc:sldMk cId="2487672112" sldId="4808"/>
            <ac:spMk id="3" creationId="{915A774A-0E83-3BB7-8E17-46D12419B49A}"/>
          </ac:spMkLst>
        </pc:spChg>
      </pc:sldChg>
      <pc:sldChg chg="modSp new mod">
        <pc:chgData name="Mikkonen Roope" userId="9f144cb5-6384-4a3d-b66b-745dc4c40565" providerId="ADAL" clId="{6DD1D9FE-EB69-43B7-9DD0-CD79DC68708A}" dt="2025-08-26T07:14:25.647" v="2773" actId="20577"/>
        <pc:sldMkLst>
          <pc:docMk/>
          <pc:sldMk cId="233839096" sldId="4809"/>
        </pc:sldMkLst>
        <pc:spChg chg="mod">
          <ac:chgData name="Mikkonen Roope" userId="9f144cb5-6384-4a3d-b66b-745dc4c40565" providerId="ADAL" clId="{6DD1D9FE-EB69-43B7-9DD0-CD79DC68708A}" dt="2025-08-26T07:14:25.647" v="2773" actId="20577"/>
          <ac:spMkLst>
            <pc:docMk/>
            <pc:sldMk cId="233839096" sldId="4809"/>
            <ac:spMk id="2" creationId="{467E71AA-0442-D5A8-0709-395C3F14B7FF}"/>
          </ac:spMkLst>
        </pc:spChg>
      </pc:sldChg>
      <pc:sldChg chg="modSp new mod">
        <pc:chgData name="Mikkonen Roope" userId="9f144cb5-6384-4a3d-b66b-745dc4c40565" providerId="ADAL" clId="{6DD1D9FE-EB69-43B7-9DD0-CD79DC68708A}" dt="2025-08-26T07:15:31.876" v="2828" actId="20577"/>
        <pc:sldMkLst>
          <pc:docMk/>
          <pc:sldMk cId="127662031" sldId="4810"/>
        </pc:sldMkLst>
        <pc:spChg chg="mod">
          <ac:chgData name="Mikkonen Roope" userId="9f144cb5-6384-4a3d-b66b-745dc4c40565" providerId="ADAL" clId="{6DD1D9FE-EB69-43B7-9DD0-CD79DC68708A}" dt="2025-08-26T07:14:42.217" v="2796" actId="20577"/>
          <ac:spMkLst>
            <pc:docMk/>
            <pc:sldMk cId="127662031" sldId="4810"/>
            <ac:spMk id="2" creationId="{877B955B-4C99-D600-516A-EB150372035E}"/>
          </ac:spMkLst>
        </pc:spChg>
        <pc:spChg chg="mod">
          <ac:chgData name="Mikkonen Roope" userId="9f144cb5-6384-4a3d-b66b-745dc4c40565" providerId="ADAL" clId="{6DD1D9FE-EB69-43B7-9DD0-CD79DC68708A}" dt="2025-08-26T07:15:31.876" v="2828" actId="20577"/>
          <ac:spMkLst>
            <pc:docMk/>
            <pc:sldMk cId="127662031" sldId="4810"/>
            <ac:spMk id="3" creationId="{1FD86FCB-AB21-B2E0-07AF-690208A97D76}"/>
          </ac:spMkLst>
        </pc:spChg>
      </pc:sldChg>
      <pc:sldChg chg="modSp new mod">
        <pc:chgData name="Mikkonen Roope" userId="9f144cb5-6384-4a3d-b66b-745dc4c40565" providerId="ADAL" clId="{6DD1D9FE-EB69-43B7-9DD0-CD79DC68708A}" dt="2025-08-26T13:10:42.774" v="4257" actId="20577"/>
        <pc:sldMkLst>
          <pc:docMk/>
          <pc:sldMk cId="3360772658" sldId="4811"/>
        </pc:sldMkLst>
        <pc:spChg chg="mod">
          <ac:chgData name="Mikkonen Roope" userId="9f144cb5-6384-4a3d-b66b-745dc4c40565" providerId="ADAL" clId="{6DD1D9FE-EB69-43B7-9DD0-CD79DC68708A}" dt="2025-08-26T07:15:47.522" v="2845" actId="20577"/>
          <ac:spMkLst>
            <pc:docMk/>
            <pc:sldMk cId="3360772658" sldId="4811"/>
            <ac:spMk id="2" creationId="{590DA368-5639-0330-8CF3-B3B6E137D141}"/>
          </ac:spMkLst>
        </pc:spChg>
        <pc:spChg chg="mod">
          <ac:chgData name="Mikkonen Roope" userId="9f144cb5-6384-4a3d-b66b-745dc4c40565" providerId="ADAL" clId="{6DD1D9FE-EB69-43B7-9DD0-CD79DC68708A}" dt="2025-08-26T13:10:42.774" v="4257" actId="20577"/>
          <ac:spMkLst>
            <pc:docMk/>
            <pc:sldMk cId="3360772658" sldId="4811"/>
            <ac:spMk id="3" creationId="{F194F76A-0DD5-5D7B-6BFF-0A25AB106D50}"/>
          </ac:spMkLst>
        </pc:spChg>
      </pc:sldChg>
      <pc:sldChg chg="modSp new mod">
        <pc:chgData name="Mikkonen Roope" userId="9f144cb5-6384-4a3d-b66b-745dc4c40565" providerId="ADAL" clId="{6DD1D9FE-EB69-43B7-9DD0-CD79DC68708A}" dt="2025-08-26T07:17:17.600" v="2904" actId="1076"/>
        <pc:sldMkLst>
          <pc:docMk/>
          <pc:sldMk cId="486132562" sldId="4812"/>
        </pc:sldMkLst>
        <pc:spChg chg="mod">
          <ac:chgData name="Mikkonen Roope" userId="9f144cb5-6384-4a3d-b66b-745dc4c40565" providerId="ADAL" clId="{6DD1D9FE-EB69-43B7-9DD0-CD79DC68708A}" dt="2025-08-26T07:16:57.311" v="2901" actId="20577"/>
          <ac:spMkLst>
            <pc:docMk/>
            <pc:sldMk cId="486132562" sldId="4812"/>
            <ac:spMk id="2" creationId="{A616ACBA-1457-2C87-6266-50F80B427A42}"/>
          </ac:spMkLst>
        </pc:spChg>
        <pc:spChg chg="mod">
          <ac:chgData name="Mikkonen Roope" userId="9f144cb5-6384-4a3d-b66b-745dc4c40565" providerId="ADAL" clId="{6DD1D9FE-EB69-43B7-9DD0-CD79DC68708A}" dt="2025-08-26T07:17:17.600" v="2904" actId="1076"/>
          <ac:spMkLst>
            <pc:docMk/>
            <pc:sldMk cId="486132562" sldId="4812"/>
            <ac:spMk id="3" creationId="{09B55B86-04EC-BD48-0AC8-FF827C717815}"/>
          </ac:spMkLst>
        </pc:spChg>
      </pc:sldChg>
      <pc:sldChg chg="modSp new mod">
        <pc:chgData name="Mikkonen Roope" userId="9f144cb5-6384-4a3d-b66b-745dc4c40565" providerId="ADAL" clId="{6DD1D9FE-EB69-43B7-9DD0-CD79DC68708A}" dt="2025-08-26T07:18:15.111" v="2937" actId="15"/>
        <pc:sldMkLst>
          <pc:docMk/>
          <pc:sldMk cId="2044700313" sldId="4813"/>
        </pc:sldMkLst>
        <pc:spChg chg="mod">
          <ac:chgData name="Mikkonen Roope" userId="9f144cb5-6384-4a3d-b66b-745dc4c40565" providerId="ADAL" clId="{6DD1D9FE-EB69-43B7-9DD0-CD79DC68708A}" dt="2025-08-26T07:17:52.280" v="2930" actId="20577"/>
          <ac:spMkLst>
            <pc:docMk/>
            <pc:sldMk cId="2044700313" sldId="4813"/>
            <ac:spMk id="2" creationId="{CD69A1D3-1981-95B6-862C-8DEF14A4956A}"/>
          </ac:spMkLst>
        </pc:spChg>
        <pc:spChg chg="mod">
          <ac:chgData name="Mikkonen Roope" userId="9f144cb5-6384-4a3d-b66b-745dc4c40565" providerId="ADAL" clId="{6DD1D9FE-EB69-43B7-9DD0-CD79DC68708A}" dt="2025-08-26T07:18:15.111" v="2937" actId="15"/>
          <ac:spMkLst>
            <pc:docMk/>
            <pc:sldMk cId="2044700313" sldId="4813"/>
            <ac:spMk id="3" creationId="{F9960D51-979E-FE50-B382-7FC9E6DE62C6}"/>
          </ac:spMkLst>
        </pc:spChg>
      </pc:sldChg>
      <pc:sldChg chg="modSp new mod">
        <pc:chgData name="Mikkonen Roope" userId="9f144cb5-6384-4a3d-b66b-745dc4c40565" providerId="ADAL" clId="{6DD1D9FE-EB69-43B7-9DD0-CD79DC68708A}" dt="2025-08-26T07:19:22.250" v="3018" actId="20577"/>
        <pc:sldMkLst>
          <pc:docMk/>
          <pc:sldMk cId="1096910119" sldId="4814"/>
        </pc:sldMkLst>
        <pc:spChg chg="mod">
          <ac:chgData name="Mikkonen Roope" userId="9f144cb5-6384-4a3d-b66b-745dc4c40565" providerId="ADAL" clId="{6DD1D9FE-EB69-43B7-9DD0-CD79DC68708A}" dt="2025-08-26T07:18:43.904" v="2979" actId="20577"/>
          <ac:spMkLst>
            <pc:docMk/>
            <pc:sldMk cId="1096910119" sldId="4814"/>
            <ac:spMk id="2" creationId="{B56A9F29-12DA-DA57-C64A-1C8488581302}"/>
          </ac:spMkLst>
        </pc:spChg>
        <pc:spChg chg="mod">
          <ac:chgData name="Mikkonen Roope" userId="9f144cb5-6384-4a3d-b66b-745dc4c40565" providerId="ADAL" clId="{6DD1D9FE-EB69-43B7-9DD0-CD79DC68708A}" dt="2025-08-26T07:19:22.250" v="3018" actId="20577"/>
          <ac:spMkLst>
            <pc:docMk/>
            <pc:sldMk cId="1096910119" sldId="4814"/>
            <ac:spMk id="3" creationId="{2443E6DD-0291-AB40-5155-527A7CAFF7FA}"/>
          </ac:spMkLst>
        </pc:spChg>
      </pc:sldChg>
      <pc:sldChg chg="modSp new mod">
        <pc:chgData name="Mikkonen Roope" userId="9f144cb5-6384-4a3d-b66b-745dc4c40565" providerId="ADAL" clId="{6DD1D9FE-EB69-43B7-9DD0-CD79DC68708A}" dt="2025-08-26T07:54:48.010" v="3290" actId="20577"/>
        <pc:sldMkLst>
          <pc:docMk/>
          <pc:sldMk cId="3092669721" sldId="4815"/>
        </pc:sldMkLst>
        <pc:spChg chg="mod">
          <ac:chgData name="Mikkonen Roope" userId="9f144cb5-6384-4a3d-b66b-745dc4c40565" providerId="ADAL" clId="{6DD1D9FE-EB69-43B7-9DD0-CD79DC68708A}" dt="2025-08-26T07:19:40.130" v="3038" actId="20577"/>
          <ac:spMkLst>
            <pc:docMk/>
            <pc:sldMk cId="3092669721" sldId="4815"/>
            <ac:spMk id="2" creationId="{1AA8D9E0-D6B2-19CB-87F3-F61E6ED4FE3C}"/>
          </ac:spMkLst>
        </pc:spChg>
        <pc:spChg chg="mod">
          <ac:chgData name="Mikkonen Roope" userId="9f144cb5-6384-4a3d-b66b-745dc4c40565" providerId="ADAL" clId="{6DD1D9FE-EB69-43B7-9DD0-CD79DC68708A}" dt="2025-08-26T07:54:48.010" v="3290" actId="20577"/>
          <ac:spMkLst>
            <pc:docMk/>
            <pc:sldMk cId="3092669721" sldId="4815"/>
            <ac:spMk id="3" creationId="{7FAF1503-F518-4BE6-C98A-A98519AA83C4}"/>
          </ac:spMkLst>
        </pc:spChg>
      </pc:sldChg>
      <pc:sldChg chg="addSp delSp modSp new mod">
        <pc:chgData name="Mikkonen Roope" userId="9f144cb5-6384-4a3d-b66b-745dc4c40565" providerId="ADAL" clId="{6DD1D9FE-EB69-43B7-9DD0-CD79DC68708A}" dt="2025-08-26T12:36:56.137" v="3964" actId="962"/>
        <pc:sldMkLst>
          <pc:docMk/>
          <pc:sldMk cId="4285086284" sldId="4816"/>
        </pc:sldMkLst>
        <pc:spChg chg="mod">
          <ac:chgData name="Mikkonen Roope" userId="9f144cb5-6384-4a3d-b66b-745dc4c40565" providerId="ADAL" clId="{6DD1D9FE-EB69-43B7-9DD0-CD79DC68708A}" dt="2025-08-26T10:53:35.342" v="3417" actId="20577"/>
          <ac:spMkLst>
            <pc:docMk/>
            <pc:sldMk cId="4285086284" sldId="4816"/>
            <ac:spMk id="2" creationId="{FC337CFA-BDA2-BF49-D9B7-EFED60D18954}"/>
          </ac:spMkLst>
        </pc:spChg>
        <pc:spChg chg="del">
          <ac:chgData name="Mikkonen Roope" userId="9f144cb5-6384-4a3d-b66b-745dc4c40565" providerId="ADAL" clId="{6DD1D9FE-EB69-43B7-9DD0-CD79DC68708A}" dt="2025-08-26T12:36:54.469" v="3962" actId="931"/>
          <ac:spMkLst>
            <pc:docMk/>
            <pc:sldMk cId="4285086284" sldId="4816"/>
            <ac:spMk id="3" creationId="{1DE37F4B-8316-5D1A-032F-42B1DD32F735}"/>
          </ac:spMkLst>
        </pc:spChg>
        <pc:picChg chg="add mod">
          <ac:chgData name="Mikkonen Roope" userId="9f144cb5-6384-4a3d-b66b-745dc4c40565" providerId="ADAL" clId="{6DD1D9FE-EB69-43B7-9DD0-CD79DC68708A}" dt="2025-08-26T12:36:56.137" v="3964" actId="962"/>
          <ac:picMkLst>
            <pc:docMk/>
            <pc:sldMk cId="4285086284" sldId="4816"/>
            <ac:picMk id="5" creationId="{FFAF7CD4-A082-9E51-26D2-DD8E488BEA42}"/>
          </ac:picMkLst>
        </pc:picChg>
      </pc:sldChg>
      <pc:sldChg chg="modSp new mod ord">
        <pc:chgData name="Mikkonen Roope" userId="9f144cb5-6384-4a3d-b66b-745dc4c40565" providerId="ADAL" clId="{6DD1D9FE-EB69-43B7-9DD0-CD79DC68708A}" dt="2025-08-26T11:00:34.482" v="3635" actId="20577"/>
        <pc:sldMkLst>
          <pc:docMk/>
          <pc:sldMk cId="2120645228" sldId="4817"/>
        </pc:sldMkLst>
        <pc:spChg chg="mod">
          <ac:chgData name="Mikkonen Roope" userId="9f144cb5-6384-4a3d-b66b-745dc4c40565" providerId="ADAL" clId="{6DD1D9FE-EB69-43B7-9DD0-CD79DC68708A}" dt="2025-08-26T10:59:17.936" v="3567" actId="20577"/>
          <ac:spMkLst>
            <pc:docMk/>
            <pc:sldMk cId="2120645228" sldId="4817"/>
            <ac:spMk id="2" creationId="{3EACAF71-DE11-B69D-3755-39BACCBCC3BC}"/>
          </ac:spMkLst>
        </pc:spChg>
        <pc:spChg chg="mod">
          <ac:chgData name="Mikkonen Roope" userId="9f144cb5-6384-4a3d-b66b-745dc4c40565" providerId="ADAL" clId="{6DD1D9FE-EB69-43B7-9DD0-CD79DC68708A}" dt="2025-08-26T11:00:34.482" v="3635" actId="20577"/>
          <ac:spMkLst>
            <pc:docMk/>
            <pc:sldMk cId="2120645228" sldId="4817"/>
            <ac:spMk id="3" creationId="{DEC7E91D-7A83-340D-B2E2-D545AD4C2954}"/>
          </ac:spMkLst>
        </pc:spChg>
      </pc:sldChg>
      <pc:sldChg chg="modSp new mod">
        <pc:chgData name="Mikkonen Roope" userId="9f144cb5-6384-4a3d-b66b-745dc4c40565" providerId="ADAL" clId="{6DD1D9FE-EB69-43B7-9DD0-CD79DC68708A}" dt="2025-08-26T12:32:31.998" v="3961" actId="20577"/>
        <pc:sldMkLst>
          <pc:docMk/>
          <pc:sldMk cId="3598837444" sldId="4818"/>
        </pc:sldMkLst>
        <pc:spChg chg="mod">
          <ac:chgData name="Mikkonen Roope" userId="9f144cb5-6384-4a3d-b66b-745dc4c40565" providerId="ADAL" clId="{6DD1D9FE-EB69-43B7-9DD0-CD79DC68708A}" dt="2025-08-26T12:29:27.952" v="3682" actId="20577"/>
          <ac:spMkLst>
            <pc:docMk/>
            <pc:sldMk cId="3598837444" sldId="4818"/>
            <ac:spMk id="2" creationId="{88AC19B5-B165-F971-4BD4-B32B7208B5EC}"/>
          </ac:spMkLst>
        </pc:spChg>
        <pc:spChg chg="mod">
          <ac:chgData name="Mikkonen Roope" userId="9f144cb5-6384-4a3d-b66b-745dc4c40565" providerId="ADAL" clId="{6DD1D9FE-EB69-43B7-9DD0-CD79DC68708A}" dt="2025-08-26T12:32:31.998" v="3961" actId="20577"/>
          <ac:spMkLst>
            <pc:docMk/>
            <pc:sldMk cId="3598837444" sldId="4818"/>
            <ac:spMk id="3" creationId="{9EB0BB19-F28B-9742-A64E-AD2F20632541}"/>
          </ac:spMkLst>
        </pc:spChg>
      </pc:sldChg>
      <pc:sldChg chg="modSp new mod">
        <pc:chgData name="Mikkonen Roope" userId="9f144cb5-6384-4a3d-b66b-745dc4c40565" providerId="ADAL" clId="{6DD1D9FE-EB69-43B7-9DD0-CD79DC68708A}" dt="2025-08-26T12:40:50.569" v="4165" actId="5793"/>
        <pc:sldMkLst>
          <pc:docMk/>
          <pc:sldMk cId="4261260870" sldId="4819"/>
        </pc:sldMkLst>
        <pc:spChg chg="mod">
          <ac:chgData name="Mikkonen Roope" userId="9f144cb5-6384-4a3d-b66b-745dc4c40565" providerId="ADAL" clId="{6DD1D9FE-EB69-43B7-9DD0-CD79DC68708A}" dt="2025-08-26T12:38:59.134" v="4045" actId="20577"/>
          <ac:spMkLst>
            <pc:docMk/>
            <pc:sldMk cId="4261260870" sldId="4819"/>
            <ac:spMk id="2" creationId="{A74540A7-EE0A-3EEB-DBF7-1E143E6B85E1}"/>
          </ac:spMkLst>
        </pc:spChg>
        <pc:spChg chg="mod">
          <ac:chgData name="Mikkonen Roope" userId="9f144cb5-6384-4a3d-b66b-745dc4c40565" providerId="ADAL" clId="{6DD1D9FE-EB69-43B7-9DD0-CD79DC68708A}" dt="2025-08-26T12:40:50.569" v="4165" actId="5793"/>
          <ac:spMkLst>
            <pc:docMk/>
            <pc:sldMk cId="4261260870" sldId="4819"/>
            <ac:spMk id="3" creationId="{4C9503FC-507D-26D6-A565-F7AD6DABDE80}"/>
          </ac:spMkLst>
        </pc:spChg>
      </pc:sldChg>
      <pc:sldChg chg="addSp delSp modSp new mod">
        <pc:chgData name="Mikkonen Roope" userId="9f144cb5-6384-4a3d-b66b-745dc4c40565" providerId="ADAL" clId="{6DD1D9FE-EB69-43B7-9DD0-CD79DC68708A}" dt="2025-08-26T12:50:44.756" v="4212" actId="20577"/>
        <pc:sldMkLst>
          <pc:docMk/>
          <pc:sldMk cId="2433412576" sldId="4820"/>
        </pc:sldMkLst>
        <pc:spChg chg="mod">
          <ac:chgData name="Mikkonen Roope" userId="9f144cb5-6384-4a3d-b66b-745dc4c40565" providerId="ADAL" clId="{6DD1D9FE-EB69-43B7-9DD0-CD79DC68708A}" dt="2025-08-26T12:50:44.756" v="4212" actId="20577"/>
          <ac:spMkLst>
            <pc:docMk/>
            <pc:sldMk cId="2433412576" sldId="4820"/>
            <ac:spMk id="2" creationId="{C09311F3-4A09-CD68-E3F9-10751AC59090}"/>
          </ac:spMkLst>
        </pc:spChg>
        <pc:spChg chg="del">
          <ac:chgData name="Mikkonen Roope" userId="9f144cb5-6384-4a3d-b66b-745dc4c40565" providerId="ADAL" clId="{6DD1D9FE-EB69-43B7-9DD0-CD79DC68708A}" dt="2025-08-26T12:50:00.379" v="4167"/>
          <ac:spMkLst>
            <pc:docMk/>
            <pc:sldMk cId="2433412576" sldId="4820"/>
            <ac:spMk id="3" creationId="{0CDB1D82-26E3-0ED3-10C9-EA57270AA3C7}"/>
          </ac:spMkLst>
        </pc:spChg>
        <pc:graphicFrameChg chg="add mod modGraphic">
          <ac:chgData name="Mikkonen Roope" userId="9f144cb5-6384-4a3d-b66b-745dc4c40565" providerId="ADAL" clId="{6DD1D9FE-EB69-43B7-9DD0-CD79DC68708A}" dt="2025-08-26T12:50:22.213" v="4172" actId="14100"/>
          <ac:graphicFrameMkLst>
            <pc:docMk/>
            <pc:sldMk cId="2433412576" sldId="4820"/>
            <ac:graphicFrameMk id="4" creationId="{BCDF1F2B-C636-4983-9171-9A66BC06B808}"/>
          </ac:graphicFrameMkLst>
        </pc:graphicFrameChg>
      </pc:sldChg>
      <pc:sldMasterChg chg="delSldLayout">
        <pc:chgData name="Mikkonen Roope" userId="9f144cb5-6384-4a3d-b66b-745dc4c40565" providerId="ADAL" clId="{6DD1D9FE-EB69-43B7-9DD0-CD79DC68708A}" dt="2025-08-26T06:15:08.754" v="37" actId="47"/>
        <pc:sldMasterMkLst>
          <pc:docMk/>
          <pc:sldMasterMk cId="4129531021" sldId="2147483660"/>
        </pc:sldMasterMkLst>
        <pc:sldLayoutChg chg="del">
          <pc:chgData name="Mikkonen Roope" userId="9f144cb5-6384-4a3d-b66b-745dc4c40565" providerId="ADAL" clId="{6DD1D9FE-EB69-43B7-9DD0-CD79DC68708A}" dt="2025-08-26T06:15:08.754" v="37" actId="47"/>
          <pc:sldLayoutMkLst>
            <pc:docMk/>
            <pc:sldMasterMk cId="4129531021" sldId="2147483660"/>
            <pc:sldLayoutMk cId="216945294" sldId="2147483680"/>
          </pc:sldLayoutMkLst>
        </pc:sldLayoutChg>
        <pc:sldLayoutChg chg="del">
          <pc:chgData name="Mikkonen Roope" userId="9f144cb5-6384-4a3d-b66b-745dc4c40565" providerId="ADAL" clId="{6DD1D9FE-EB69-43B7-9DD0-CD79DC68708A}" dt="2025-08-26T06:15:07.911" v="32" actId="47"/>
          <pc:sldLayoutMkLst>
            <pc:docMk/>
            <pc:sldMasterMk cId="4129531021" sldId="2147483660"/>
            <pc:sldLayoutMk cId="2725489437"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3FB98F-A121-4DDB-A173-A4DD914947CB}" type="datetimeFigureOut">
              <a:t>26.8.2025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053AB8-EFE4-4D6F-A229-D6ED6E6C1792}" type="slidenum">
              <a:t>‹#›</a:t>
            </a:fld>
            <a:endParaRPr lang="en-US"/>
          </a:p>
        </p:txBody>
      </p:sp>
    </p:spTree>
    <p:extLst>
      <p:ext uri="{BB962C8B-B14F-4D97-AF65-F5344CB8AC3E}">
        <p14:creationId xmlns:p14="http://schemas.microsoft.com/office/powerpoint/2010/main" val="264236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ääotsikko">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58CDD2-9DBD-4448-B2AB-439AB3D97364}"/>
              </a:ext>
            </a:extLst>
          </p:cNvPr>
          <p:cNvSpPr>
            <a:spLocks noGrp="1"/>
          </p:cNvSpPr>
          <p:nvPr>
            <p:ph type="ctrTitle"/>
          </p:nvPr>
        </p:nvSpPr>
        <p:spPr>
          <a:xfrm>
            <a:off x="399394" y="515007"/>
            <a:ext cx="11426846" cy="3825273"/>
          </a:xfrm>
        </p:spPr>
        <p:txBody>
          <a:bodyPr anchor="b" anchorCtr="0"/>
          <a:lstStyle>
            <a:lvl1pPr algn="l">
              <a:defRPr sz="76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5581BC2E-DE7F-B846-A696-3D150CF2387E}"/>
              </a:ext>
            </a:extLst>
          </p:cNvPr>
          <p:cNvSpPr>
            <a:spLocks noGrp="1"/>
          </p:cNvSpPr>
          <p:nvPr>
            <p:ph type="subTitle" idx="1"/>
          </p:nvPr>
        </p:nvSpPr>
        <p:spPr>
          <a:xfrm>
            <a:off x="399394" y="4559465"/>
            <a:ext cx="11426846" cy="926935"/>
          </a:xfrm>
        </p:spPr>
        <p:txBody>
          <a:bodyPr>
            <a:normAutofit/>
          </a:bodyPr>
          <a:lstStyle>
            <a:lvl1pPr marL="0" indent="0" algn="l">
              <a:buNone/>
              <a:defRPr sz="3000" b="1" i="0">
                <a:solidFill>
                  <a:schemeClr val="bg1"/>
                </a:solidFill>
                <a:latin typeface="IBM Plex Sans SemiBold" panose="020B05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Kuva 7">
            <a:extLst>
              <a:ext uri="{FF2B5EF4-FFF2-40B4-BE49-F238E27FC236}">
                <a16:creationId xmlns:a16="http://schemas.microsoft.com/office/drawing/2014/main" id="{BD478AC1-9A17-4641-9C5A-0E3AA1E07885}"/>
              </a:ext>
            </a:extLst>
          </p:cNvPr>
          <p:cNvPicPr>
            <a:picLocks noChangeAspect="1"/>
          </p:cNvPicPr>
          <p:nvPr userDrawn="1"/>
        </p:nvPicPr>
        <p:blipFill>
          <a:blip r:embed="rId2"/>
          <a:stretch>
            <a:fillRect/>
          </a:stretch>
        </p:blipFill>
        <p:spPr>
          <a:xfrm>
            <a:off x="9837684" y="6170260"/>
            <a:ext cx="1912882" cy="243458"/>
          </a:xfrm>
          <a:prstGeom prst="rect">
            <a:avLst/>
          </a:prstGeom>
        </p:spPr>
      </p:pic>
    </p:spTree>
    <p:extLst>
      <p:ext uri="{BB962C8B-B14F-4D97-AF65-F5344CB8AC3E}">
        <p14:creationId xmlns:p14="http://schemas.microsoft.com/office/powerpoint/2010/main" val="134420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Pääotsikko">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58CDD2-9DBD-4448-B2AB-439AB3D97364}"/>
              </a:ext>
            </a:extLst>
          </p:cNvPr>
          <p:cNvSpPr>
            <a:spLocks noGrp="1"/>
          </p:cNvSpPr>
          <p:nvPr>
            <p:ph type="ctrTitle"/>
          </p:nvPr>
        </p:nvSpPr>
        <p:spPr>
          <a:xfrm>
            <a:off x="399394" y="515007"/>
            <a:ext cx="11426846" cy="3825273"/>
          </a:xfrm>
        </p:spPr>
        <p:txBody>
          <a:bodyPr anchor="b" anchorCtr="0"/>
          <a:lstStyle>
            <a:lvl1pPr algn="l">
              <a:defRPr sz="76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5581BC2E-DE7F-B846-A696-3D150CF2387E}"/>
              </a:ext>
            </a:extLst>
          </p:cNvPr>
          <p:cNvSpPr>
            <a:spLocks noGrp="1"/>
          </p:cNvSpPr>
          <p:nvPr>
            <p:ph type="subTitle" idx="1"/>
          </p:nvPr>
        </p:nvSpPr>
        <p:spPr>
          <a:xfrm>
            <a:off x="399394" y="4559465"/>
            <a:ext cx="11426846" cy="926935"/>
          </a:xfrm>
        </p:spPr>
        <p:txBody>
          <a:bodyPr>
            <a:normAutofit/>
          </a:bodyPr>
          <a:lstStyle>
            <a:lvl1pPr marL="0" indent="0" algn="l">
              <a:buNone/>
              <a:defRPr sz="3000" b="1" i="0">
                <a:solidFill>
                  <a:schemeClr val="bg1"/>
                </a:solidFill>
                <a:latin typeface="IBM Plex Sans SemiBold" panose="020B05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Kuva 7">
            <a:extLst>
              <a:ext uri="{FF2B5EF4-FFF2-40B4-BE49-F238E27FC236}">
                <a16:creationId xmlns:a16="http://schemas.microsoft.com/office/drawing/2014/main" id="{BD478AC1-9A17-4641-9C5A-0E3AA1E07885}"/>
              </a:ext>
            </a:extLst>
          </p:cNvPr>
          <p:cNvPicPr>
            <a:picLocks noChangeAspect="1"/>
          </p:cNvPicPr>
          <p:nvPr/>
        </p:nvPicPr>
        <p:blipFill>
          <a:blip r:embed="rId2"/>
          <a:stretch>
            <a:fillRect/>
          </a:stretch>
        </p:blipFill>
        <p:spPr>
          <a:xfrm>
            <a:off x="9837684" y="6170260"/>
            <a:ext cx="1912882" cy="243458"/>
          </a:xfrm>
          <a:prstGeom prst="rect">
            <a:avLst/>
          </a:prstGeom>
        </p:spPr>
      </p:pic>
    </p:spTree>
    <p:extLst>
      <p:ext uri="{BB962C8B-B14F-4D97-AF65-F5344CB8AC3E}">
        <p14:creationId xmlns:p14="http://schemas.microsoft.com/office/powerpoint/2010/main" val="316127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tekstiä">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80304-E1A8-B747-881C-DAE9EA05A3A7}"/>
              </a:ext>
            </a:extLst>
          </p:cNvPr>
          <p:cNvSpPr>
            <a:spLocks noGrp="1"/>
          </p:cNvSpPr>
          <p:nvPr>
            <p:ph type="title"/>
          </p:nvPr>
        </p:nvSpPr>
        <p:spPr>
          <a:xfrm>
            <a:off x="438807" y="627883"/>
            <a:ext cx="1129073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85CE03C1-5CAD-8048-BA8D-4CC8AAB51620}"/>
              </a:ext>
            </a:extLst>
          </p:cNvPr>
          <p:cNvSpPr>
            <a:spLocks noGrp="1"/>
          </p:cNvSpPr>
          <p:nvPr>
            <p:ph idx="1"/>
          </p:nvPr>
        </p:nvSpPr>
        <p:spPr>
          <a:xfrm>
            <a:off x="438806" y="2319611"/>
            <a:ext cx="11290737" cy="3629244"/>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a:extLst>
              <a:ext uri="{FF2B5EF4-FFF2-40B4-BE49-F238E27FC236}">
                <a16:creationId xmlns:a16="http://schemas.microsoft.com/office/drawing/2014/main" id="{9A47E90F-9FF4-1C41-97A3-DEF2C12184A7}"/>
              </a:ext>
            </a:extLst>
          </p:cNvPr>
          <p:cNvPicPr>
            <a:picLocks noChangeAspect="1"/>
          </p:cNvPicPr>
          <p:nvPr/>
        </p:nvPicPr>
        <p:blipFill>
          <a:blip r:embed="rId2"/>
          <a:stretch>
            <a:fillRect/>
          </a:stretch>
        </p:blipFill>
        <p:spPr>
          <a:xfrm>
            <a:off x="9837684" y="6170260"/>
            <a:ext cx="1912882" cy="243457"/>
          </a:xfrm>
          <a:prstGeom prst="rect">
            <a:avLst/>
          </a:prstGeom>
        </p:spPr>
      </p:pic>
    </p:spTree>
    <p:extLst>
      <p:ext uri="{BB962C8B-B14F-4D97-AF65-F5344CB8AC3E}">
        <p14:creationId xmlns:p14="http://schemas.microsoft.com/office/powerpoint/2010/main" val="692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i ja graafi/taulukko">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80304-E1A8-B747-881C-DAE9EA05A3A7}"/>
              </a:ext>
            </a:extLst>
          </p:cNvPr>
          <p:cNvSpPr>
            <a:spLocks noGrp="1"/>
          </p:cNvSpPr>
          <p:nvPr>
            <p:ph type="title"/>
          </p:nvPr>
        </p:nvSpPr>
        <p:spPr>
          <a:xfrm>
            <a:off x="438807" y="627883"/>
            <a:ext cx="1129073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85CE03C1-5CAD-8048-BA8D-4CC8AAB51620}"/>
              </a:ext>
            </a:extLst>
          </p:cNvPr>
          <p:cNvSpPr>
            <a:spLocks noGrp="1"/>
          </p:cNvSpPr>
          <p:nvPr>
            <p:ph idx="1"/>
          </p:nvPr>
        </p:nvSpPr>
        <p:spPr>
          <a:xfrm>
            <a:off x="438807" y="2319611"/>
            <a:ext cx="5362904" cy="3629244"/>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a:extLst>
              <a:ext uri="{FF2B5EF4-FFF2-40B4-BE49-F238E27FC236}">
                <a16:creationId xmlns:a16="http://schemas.microsoft.com/office/drawing/2014/main" id="{9A47E90F-9FF4-1C41-97A3-DEF2C12184A7}"/>
              </a:ext>
            </a:extLst>
          </p:cNvPr>
          <p:cNvPicPr>
            <a:picLocks noChangeAspect="1"/>
          </p:cNvPicPr>
          <p:nvPr/>
        </p:nvPicPr>
        <p:blipFill>
          <a:blip r:embed="rId2"/>
          <a:stretch>
            <a:fillRect/>
          </a:stretch>
        </p:blipFill>
        <p:spPr>
          <a:xfrm>
            <a:off x="9837684" y="6170260"/>
            <a:ext cx="1912882" cy="243457"/>
          </a:xfrm>
          <a:prstGeom prst="rect">
            <a:avLst/>
          </a:prstGeom>
        </p:spPr>
      </p:pic>
      <p:sp>
        <p:nvSpPr>
          <p:cNvPr id="5" name="Sisällön paikkamerkki 4">
            <a:extLst>
              <a:ext uri="{FF2B5EF4-FFF2-40B4-BE49-F238E27FC236}">
                <a16:creationId xmlns:a16="http://schemas.microsoft.com/office/drawing/2014/main" id="{2B1E9DB1-CF75-1D41-B1A3-FAA34853B8A4}"/>
              </a:ext>
            </a:extLst>
          </p:cNvPr>
          <p:cNvSpPr>
            <a:spLocks noGrp="1"/>
          </p:cNvSpPr>
          <p:nvPr>
            <p:ph sz="quarter" idx="10" hasCustomPrompt="1"/>
          </p:nvPr>
        </p:nvSpPr>
        <p:spPr>
          <a:xfrm>
            <a:off x="5938838" y="2309595"/>
            <a:ext cx="5811837" cy="3629243"/>
          </a:xfrm>
        </p:spPr>
        <p:txBody>
          <a:bodyPr/>
          <a:lstStyle>
            <a:lvl1pPr marL="0" indent="0">
              <a:buFontTx/>
              <a:buNone/>
              <a:defRPr/>
            </a:lvl1pPr>
          </a:lstStyle>
          <a:p>
            <a:pPr lvl="0"/>
            <a:r>
              <a:rPr lang="fi-FI"/>
              <a:t>Lisää napauttamalla kuva, </a:t>
            </a:r>
            <a:r>
              <a:rPr lang="fi-FI" err="1"/>
              <a:t>graafi</a:t>
            </a:r>
            <a:r>
              <a:rPr lang="fi-FI"/>
              <a:t>, taulukko…</a:t>
            </a:r>
          </a:p>
        </p:txBody>
      </p:sp>
    </p:spTree>
    <p:extLst>
      <p:ext uri="{BB962C8B-B14F-4D97-AF65-F5344CB8AC3E}">
        <p14:creationId xmlns:p14="http://schemas.microsoft.com/office/powerpoint/2010/main" val="269593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tailu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80304-E1A8-B747-881C-DAE9EA05A3A7}"/>
              </a:ext>
            </a:extLst>
          </p:cNvPr>
          <p:cNvSpPr>
            <a:spLocks noGrp="1"/>
          </p:cNvSpPr>
          <p:nvPr>
            <p:ph type="title"/>
          </p:nvPr>
        </p:nvSpPr>
        <p:spPr>
          <a:xfrm>
            <a:off x="438807" y="627883"/>
            <a:ext cx="1129073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85CE03C1-5CAD-8048-BA8D-4CC8AAB51620}"/>
              </a:ext>
            </a:extLst>
          </p:cNvPr>
          <p:cNvSpPr>
            <a:spLocks noGrp="1"/>
          </p:cNvSpPr>
          <p:nvPr>
            <p:ph idx="1"/>
          </p:nvPr>
        </p:nvSpPr>
        <p:spPr>
          <a:xfrm>
            <a:off x="438807" y="3321269"/>
            <a:ext cx="5541579" cy="2690648"/>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ekstin paikkamerkki 5">
            <a:extLst>
              <a:ext uri="{FF2B5EF4-FFF2-40B4-BE49-F238E27FC236}">
                <a16:creationId xmlns:a16="http://schemas.microsoft.com/office/drawing/2014/main" id="{9191ED7B-12CD-0248-B0F2-41AA8ED14775}"/>
              </a:ext>
            </a:extLst>
          </p:cNvPr>
          <p:cNvSpPr>
            <a:spLocks noGrp="1"/>
          </p:cNvSpPr>
          <p:nvPr>
            <p:ph type="body" sz="quarter" idx="10" hasCustomPrompt="1"/>
          </p:nvPr>
        </p:nvSpPr>
        <p:spPr>
          <a:xfrm>
            <a:off x="438149" y="2291252"/>
            <a:ext cx="5542881" cy="945931"/>
          </a:xfrm>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1" i="0">
                <a:solidFill>
                  <a:schemeClr val="accent2"/>
                </a:solidFill>
                <a:latin typeface="IBM Plex Sans SemiBold" panose="020B0503050203000203"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Tx/>
              <a:buFontTx/>
              <a:buNone/>
              <a:tabLst/>
              <a:defRPr/>
            </a:pPr>
            <a:r>
              <a:rPr lang="fi-FI"/>
              <a:t>Lisää vertailuotsikko</a:t>
            </a:r>
          </a:p>
        </p:txBody>
      </p:sp>
      <p:pic>
        <p:nvPicPr>
          <p:cNvPr id="16" name="Kuva 15">
            <a:extLst>
              <a:ext uri="{FF2B5EF4-FFF2-40B4-BE49-F238E27FC236}">
                <a16:creationId xmlns:a16="http://schemas.microsoft.com/office/drawing/2014/main" id="{98535900-D343-DB45-8561-5B9B2399822C}"/>
              </a:ext>
            </a:extLst>
          </p:cNvPr>
          <p:cNvPicPr>
            <a:picLocks noChangeAspect="1"/>
          </p:cNvPicPr>
          <p:nvPr/>
        </p:nvPicPr>
        <p:blipFill>
          <a:blip r:embed="rId2"/>
          <a:stretch>
            <a:fillRect/>
          </a:stretch>
        </p:blipFill>
        <p:spPr>
          <a:xfrm>
            <a:off x="9837684" y="6170260"/>
            <a:ext cx="1912882" cy="243457"/>
          </a:xfrm>
          <a:prstGeom prst="rect">
            <a:avLst/>
          </a:prstGeom>
        </p:spPr>
      </p:pic>
      <p:sp>
        <p:nvSpPr>
          <p:cNvPr id="17" name="Sisällön paikkamerkki 2">
            <a:extLst>
              <a:ext uri="{FF2B5EF4-FFF2-40B4-BE49-F238E27FC236}">
                <a16:creationId xmlns:a16="http://schemas.microsoft.com/office/drawing/2014/main" id="{593F298E-7F23-F84B-A837-3E235BA6B58F}"/>
              </a:ext>
            </a:extLst>
          </p:cNvPr>
          <p:cNvSpPr>
            <a:spLocks noGrp="1"/>
          </p:cNvSpPr>
          <p:nvPr>
            <p:ph idx="11"/>
          </p:nvPr>
        </p:nvSpPr>
        <p:spPr>
          <a:xfrm>
            <a:off x="6369270" y="3321269"/>
            <a:ext cx="5391808" cy="2690648"/>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8" name="Tekstin paikkamerkki 5">
            <a:extLst>
              <a:ext uri="{FF2B5EF4-FFF2-40B4-BE49-F238E27FC236}">
                <a16:creationId xmlns:a16="http://schemas.microsoft.com/office/drawing/2014/main" id="{FD78106C-160F-F349-8FB1-9532A5EE8226}"/>
              </a:ext>
            </a:extLst>
          </p:cNvPr>
          <p:cNvSpPr>
            <a:spLocks noGrp="1"/>
          </p:cNvSpPr>
          <p:nvPr>
            <p:ph type="body" sz="quarter" idx="12" hasCustomPrompt="1"/>
          </p:nvPr>
        </p:nvSpPr>
        <p:spPr>
          <a:xfrm>
            <a:off x="6368494" y="2291252"/>
            <a:ext cx="5393075" cy="945931"/>
          </a:xfrm>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1" i="0">
                <a:solidFill>
                  <a:schemeClr val="accent2"/>
                </a:solidFill>
                <a:latin typeface="IBM Plex Sans SemiBold" panose="020B0503050203000203"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Tx/>
              <a:buFontTx/>
              <a:buNone/>
              <a:tabLst/>
              <a:defRPr/>
            </a:pPr>
            <a:r>
              <a:rPr lang="fi-FI"/>
              <a:t>Lisää vertailuotsikko</a:t>
            </a:r>
          </a:p>
        </p:txBody>
      </p:sp>
    </p:spTree>
    <p:extLst>
      <p:ext uri="{BB962C8B-B14F-4D97-AF65-F5344CB8AC3E}">
        <p14:creationId xmlns:p14="http://schemas.microsoft.com/office/powerpoint/2010/main" val="387403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ko ja iso graafi/taulukko">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80304-E1A8-B747-881C-DAE9EA05A3A7}"/>
              </a:ext>
            </a:extLst>
          </p:cNvPr>
          <p:cNvSpPr>
            <a:spLocks noGrp="1"/>
          </p:cNvSpPr>
          <p:nvPr>
            <p:ph type="title"/>
          </p:nvPr>
        </p:nvSpPr>
        <p:spPr>
          <a:xfrm>
            <a:off x="438807" y="627883"/>
            <a:ext cx="1129073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85CE03C1-5CAD-8048-BA8D-4CC8AAB51620}"/>
              </a:ext>
            </a:extLst>
          </p:cNvPr>
          <p:cNvSpPr>
            <a:spLocks noGrp="1"/>
          </p:cNvSpPr>
          <p:nvPr>
            <p:ph idx="1" hasCustomPrompt="1"/>
          </p:nvPr>
        </p:nvSpPr>
        <p:spPr>
          <a:xfrm>
            <a:off x="438807" y="2049517"/>
            <a:ext cx="11290738" cy="3836276"/>
          </a:xfrm>
        </p:spPr>
        <p:txBody>
          <a:bodyPr>
            <a:noAutofit/>
          </a:bodyPr>
          <a:lstStyle>
            <a:lvl1pPr marL="0" indent="0">
              <a:buFontTx/>
              <a:buNone/>
              <a:defRPr/>
            </a:lvl1pPr>
          </a:lstStyle>
          <a:p>
            <a:pPr lvl="0"/>
            <a:r>
              <a:rPr lang="fi-FI"/>
              <a:t>Lisää napsauttamalla </a:t>
            </a:r>
            <a:r>
              <a:rPr lang="fi-FI" err="1"/>
              <a:t>graafi</a:t>
            </a:r>
            <a:r>
              <a:rPr lang="fi-FI"/>
              <a:t> tai taulukko</a:t>
            </a:r>
          </a:p>
        </p:txBody>
      </p:sp>
      <p:pic>
        <p:nvPicPr>
          <p:cNvPr id="16" name="Kuva 15">
            <a:extLst>
              <a:ext uri="{FF2B5EF4-FFF2-40B4-BE49-F238E27FC236}">
                <a16:creationId xmlns:a16="http://schemas.microsoft.com/office/drawing/2014/main" id="{98535900-D343-DB45-8561-5B9B2399822C}"/>
              </a:ext>
            </a:extLst>
          </p:cNvPr>
          <p:cNvPicPr>
            <a:picLocks noChangeAspect="1"/>
          </p:cNvPicPr>
          <p:nvPr/>
        </p:nvPicPr>
        <p:blipFill>
          <a:blip r:embed="rId2"/>
          <a:stretch>
            <a:fillRect/>
          </a:stretch>
        </p:blipFill>
        <p:spPr>
          <a:xfrm>
            <a:off x="9837684" y="6170260"/>
            <a:ext cx="1912882" cy="243457"/>
          </a:xfrm>
          <a:prstGeom prst="rect">
            <a:avLst/>
          </a:prstGeom>
        </p:spPr>
      </p:pic>
    </p:spTree>
    <p:extLst>
      <p:ext uri="{BB962C8B-B14F-4D97-AF65-F5344CB8AC3E}">
        <p14:creationId xmlns:p14="http://schemas.microsoft.com/office/powerpoint/2010/main" val="33058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9E6F77-D74C-5F48-AC15-677DEACA876C}"/>
              </a:ext>
            </a:extLst>
          </p:cNvPr>
          <p:cNvSpPr>
            <a:spLocks noGrp="1"/>
          </p:cNvSpPr>
          <p:nvPr>
            <p:ph type="title" hasCustomPrompt="1"/>
          </p:nvPr>
        </p:nvSpPr>
        <p:spPr>
          <a:xfrm>
            <a:off x="421950" y="444282"/>
            <a:ext cx="11328615" cy="5969436"/>
          </a:xfrm>
        </p:spPr>
        <p:txBody>
          <a:bodyPr anchor="ctr" anchorCtr="0"/>
          <a:lstStyle>
            <a:lvl1pPr algn="ctr">
              <a:defRPr sz="7600">
                <a:solidFill>
                  <a:schemeClr val="bg1"/>
                </a:solidFill>
                <a:effectLst/>
              </a:defRPr>
            </a:lvl1pPr>
          </a:lstStyle>
          <a:p>
            <a:r>
              <a:rPr lang="fi-FI"/>
              <a:t>Lisää väliotsikko</a:t>
            </a:r>
          </a:p>
        </p:txBody>
      </p:sp>
      <p:pic>
        <p:nvPicPr>
          <p:cNvPr id="7" name="Kuva 6">
            <a:extLst>
              <a:ext uri="{FF2B5EF4-FFF2-40B4-BE49-F238E27FC236}">
                <a16:creationId xmlns:a16="http://schemas.microsoft.com/office/drawing/2014/main" id="{5F36D5CA-52ED-1F48-A450-2CD23CEBEF0A}"/>
              </a:ext>
            </a:extLst>
          </p:cNvPr>
          <p:cNvPicPr>
            <a:picLocks noChangeAspect="1"/>
          </p:cNvPicPr>
          <p:nvPr/>
        </p:nvPicPr>
        <p:blipFill>
          <a:blip r:embed="rId2"/>
          <a:stretch>
            <a:fillRect/>
          </a:stretch>
        </p:blipFill>
        <p:spPr>
          <a:xfrm>
            <a:off x="9837684" y="6170260"/>
            <a:ext cx="1912882" cy="243458"/>
          </a:xfrm>
          <a:prstGeom prst="rect">
            <a:avLst/>
          </a:prstGeom>
        </p:spPr>
      </p:pic>
    </p:spTree>
    <p:extLst>
      <p:ext uri="{BB962C8B-B14F-4D97-AF65-F5344CB8AC3E}">
        <p14:creationId xmlns:p14="http://schemas.microsoft.com/office/powerpoint/2010/main" val="134398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so kuva ja tekstiä">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BCCB60-EB77-BE46-9E4D-20F33E15C981}"/>
              </a:ext>
            </a:extLst>
          </p:cNvPr>
          <p:cNvSpPr>
            <a:spLocks noGrp="1"/>
          </p:cNvSpPr>
          <p:nvPr>
            <p:ph type="title" hasCustomPrompt="1"/>
          </p:nvPr>
        </p:nvSpPr>
        <p:spPr>
          <a:xfrm>
            <a:off x="501869" y="679449"/>
            <a:ext cx="3079531" cy="1325563"/>
          </a:xfrm>
        </p:spPr>
        <p:txBody>
          <a:bodyPr/>
          <a:lstStyle/>
          <a:p>
            <a:r>
              <a:rPr lang="fi-FI"/>
              <a:t>Lyhyt otsikko</a:t>
            </a:r>
          </a:p>
        </p:txBody>
      </p:sp>
      <p:sp>
        <p:nvSpPr>
          <p:cNvPr id="3" name="Sisällön paikkamerkki 2">
            <a:extLst>
              <a:ext uri="{FF2B5EF4-FFF2-40B4-BE49-F238E27FC236}">
                <a16:creationId xmlns:a16="http://schemas.microsoft.com/office/drawing/2014/main" id="{48759932-BF9C-DB40-8E3E-9700861A295D}"/>
              </a:ext>
            </a:extLst>
          </p:cNvPr>
          <p:cNvSpPr>
            <a:spLocks noGrp="1"/>
          </p:cNvSpPr>
          <p:nvPr>
            <p:ph sz="half" idx="1"/>
          </p:nvPr>
        </p:nvSpPr>
        <p:spPr>
          <a:xfrm>
            <a:off x="501869" y="2005012"/>
            <a:ext cx="3079531" cy="3880781"/>
          </a:xfrm>
        </p:spPr>
        <p:txBody>
          <a:bodyPr>
            <a:noAutofit/>
          </a:bodyPr>
          <a:lstStyle>
            <a:lvl1pPr>
              <a:defRPr sz="2800"/>
            </a:lvl1pPr>
          </a:lstStyle>
          <a:p>
            <a:pPr lvl="0"/>
            <a:r>
              <a:rPr lang="fi-FI"/>
              <a:t>Muokkaa tekstin perustyylejä napsauttamalla</a:t>
            </a:r>
          </a:p>
        </p:txBody>
      </p:sp>
      <p:sp>
        <p:nvSpPr>
          <p:cNvPr id="9" name="Kuvan paikkamerkki 8">
            <a:extLst>
              <a:ext uri="{FF2B5EF4-FFF2-40B4-BE49-F238E27FC236}">
                <a16:creationId xmlns:a16="http://schemas.microsoft.com/office/drawing/2014/main" id="{E2FCCABD-E8D8-E64B-A3BE-9873CC03C655}"/>
              </a:ext>
            </a:extLst>
          </p:cNvPr>
          <p:cNvSpPr>
            <a:spLocks noGrp="1"/>
          </p:cNvSpPr>
          <p:nvPr>
            <p:ph type="pic" sz="quarter" idx="10"/>
          </p:nvPr>
        </p:nvSpPr>
        <p:spPr>
          <a:xfrm>
            <a:off x="4057650" y="0"/>
            <a:ext cx="8134350" cy="6858000"/>
          </a:xfrm>
        </p:spPr>
        <p:txBody>
          <a:bodyPr/>
          <a:lstStyle>
            <a:lvl1pPr marL="0" indent="0">
              <a:buFontTx/>
              <a:buNone/>
              <a:defRPr/>
            </a:lvl1pPr>
          </a:lstStyle>
          <a:p>
            <a:r>
              <a:rPr lang="fi-FI"/>
              <a:t>Lisää kuva napsauttamalla kuvaketta</a:t>
            </a:r>
          </a:p>
        </p:txBody>
      </p:sp>
      <p:pic>
        <p:nvPicPr>
          <p:cNvPr id="10" name="Kuva 9">
            <a:extLst>
              <a:ext uri="{FF2B5EF4-FFF2-40B4-BE49-F238E27FC236}">
                <a16:creationId xmlns:a16="http://schemas.microsoft.com/office/drawing/2014/main" id="{FFCA2E4E-B705-834E-8A39-D2B3F30FAEB9}"/>
              </a:ext>
            </a:extLst>
          </p:cNvPr>
          <p:cNvPicPr>
            <a:picLocks noChangeAspect="1"/>
          </p:cNvPicPr>
          <p:nvPr/>
        </p:nvPicPr>
        <p:blipFill>
          <a:blip r:embed="rId2"/>
          <a:stretch>
            <a:fillRect/>
          </a:stretch>
        </p:blipFill>
        <p:spPr>
          <a:xfrm>
            <a:off x="512379" y="6170260"/>
            <a:ext cx="1912882" cy="243457"/>
          </a:xfrm>
          <a:prstGeom prst="rect">
            <a:avLst/>
          </a:prstGeom>
        </p:spPr>
      </p:pic>
    </p:spTree>
    <p:extLst>
      <p:ext uri="{BB962C8B-B14F-4D97-AF65-F5344CB8AC3E}">
        <p14:creationId xmlns:p14="http://schemas.microsoft.com/office/powerpoint/2010/main" val="67501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iä ja kuv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E2FCCABD-E8D8-E64B-A3BE-9873CC03C655}"/>
              </a:ext>
            </a:extLst>
          </p:cNvPr>
          <p:cNvSpPr>
            <a:spLocks noGrp="1"/>
          </p:cNvSpPr>
          <p:nvPr>
            <p:ph type="pic" sz="quarter" idx="10"/>
          </p:nvPr>
        </p:nvSpPr>
        <p:spPr>
          <a:xfrm>
            <a:off x="8471338" y="0"/>
            <a:ext cx="3720662" cy="6858000"/>
          </a:xfrm>
        </p:spPr>
        <p:txBody>
          <a:bodyPr/>
          <a:lstStyle>
            <a:lvl1pPr marL="0" indent="0">
              <a:buFontTx/>
              <a:buNone/>
              <a:defRPr/>
            </a:lvl1pPr>
          </a:lstStyle>
          <a:p>
            <a:r>
              <a:rPr lang="fi-FI"/>
              <a:t>Lisää kuva napsauttamalla kuvaketta</a:t>
            </a:r>
          </a:p>
        </p:txBody>
      </p:sp>
      <p:pic>
        <p:nvPicPr>
          <p:cNvPr id="10" name="Kuva 9">
            <a:extLst>
              <a:ext uri="{FF2B5EF4-FFF2-40B4-BE49-F238E27FC236}">
                <a16:creationId xmlns:a16="http://schemas.microsoft.com/office/drawing/2014/main" id="{FFCA2E4E-B705-834E-8A39-D2B3F30FAEB9}"/>
              </a:ext>
            </a:extLst>
          </p:cNvPr>
          <p:cNvPicPr>
            <a:picLocks noChangeAspect="1"/>
          </p:cNvPicPr>
          <p:nvPr/>
        </p:nvPicPr>
        <p:blipFill>
          <a:blip r:embed="rId2"/>
          <a:stretch>
            <a:fillRect/>
          </a:stretch>
        </p:blipFill>
        <p:spPr>
          <a:xfrm>
            <a:off x="512379" y="6170260"/>
            <a:ext cx="1912882" cy="243457"/>
          </a:xfrm>
          <a:prstGeom prst="rect">
            <a:avLst/>
          </a:prstGeom>
        </p:spPr>
      </p:pic>
      <p:sp>
        <p:nvSpPr>
          <p:cNvPr id="6" name="Otsikko 1">
            <a:extLst>
              <a:ext uri="{FF2B5EF4-FFF2-40B4-BE49-F238E27FC236}">
                <a16:creationId xmlns:a16="http://schemas.microsoft.com/office/drawing/2014/main" id="{AE5F794D-EA00-A441-AAAC-B3AF871DE896}"/>
              </a:ext>
            </a:extLst>
          </p:cNvPr>
          <p:cNvSpPr>
            <a:spLocks noGrp="1"/>
          </p:cNvSpPr>
          <p:nvPr>
            <p:ph type="title"/>
          </p:nvPr>
        </p:nvSpPr>
        <p:spPr>
          <a:xfrm>
            <a:off x="438807" y="627883"/>
            <a:ext cx="7443952"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C65AD9CD-8721-CA4C-B591-CEE5B418E45A}"/>
              </a:ext>
            </a:extLst>
          </p:cNvPr>
          <p:cNvSpPr>
            <a:spLocks noGrp="1"/>
          </p:cNvSpPr>
          <p:nvPr>
            <p:ph idx="1"/>
          </p:nvPr>
        </p:nvSpPr>
        <p:spPr>
          <a:xfrm>
            <a:off x="438806" y="2319611"/>
            <a:ext cx="7443953" cy="3629244"/>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0150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petus (esityksen tärkein asia toiston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58CDD2-9DBD-4448-B2AB-439AB3D97364}"/>
              </a:ext>
            </a:extLst>
          </p:cNvPr>
          <p:cNvSpPr>
            <a:spLocks noGrp="1"/>
          </p:cNvSpPr>
          <p:nvPr>
            <p:ph type="ctrTitle" hasCustomPrompt="1"/>
          </p:nvPr>
        </p:nvSpPr>
        <p:spPr>
          <a:xfrm>
            <a:off x="399394" y="515007"/>
            <a:ext cx="11351172" cy="5559972"/>
          </a:xfrm>
        </p:spPr>
        <p:txBody>
          <a:bodyPr anchor="ctr" anchorCtr="0"/>
          <a:lstStyle>
            <a:lvl1pPr algn="l">
              <a:defRPr sz="7600">
                <a:solidFill>
                  <a:schemeClr val="bg1"/>
                </a:solidFill>
              </a:defRPr>
            </a:lvl1pPr>
          </a:lstStyle>
          <a:p>
            <a:r>
              <a:rPr lang="fi-FI"/>
              <a:t>Tärkein asia toistona loppuun.</a:t>
            </a:r>
          </a:p>
        </p:txBody>
      </p:sp>
      <p:pic>
        <p:nvPicPr>
          <p:cNvPr id="8" name="Kuva 7">
            <a:extLst>
              <a:ext uri="{FF2B5EF4-FFF2-40B4-BE49-F238E27FC236}">
                <a16:creationId xmlns:a16="http://schemas.microsoft.com/office/drawing/2014/main" id="{BD478AC1-9A17-4641-9C5A-0E3AA1E07885}"/>
              </a:ext>
            </a:extLst>
          </p:cNvPr>
          <p:cNvPicPr>
            <a:picLocks noChangeAspect="1"/>
          </p:cNvPicPr>
          <p:nvPr/>
        </p:nvPicPr>
        <p:blipFill>
          <a:blip r:embed="rId2"/>
          <a:stretch>
            <a:fillRect/>
          </a:stretch>
        </p:blipFill>
        <p:spPr>
          <a:xfrm>
            <a:off x="9837684" y="6170260"/>
            <a:ext cx="1912882" cy="243458"/>
          </a:xfrm>
          <a:prstGeom prst="rect">
            <a:avLst/>
          </a:prstGeom>
        </p:spPr>
      </p:pic>
    </p:spTree>
    <p:extLst>
      <p:ext uri="{BB962C8B-B14F-4D97-AF65-F5344CB8AC3E}">
        <p14:creationId xmlns:p14="http://schemas.microsoft.com/office/powerpoint/2010/main" val="170167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tekstiä">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80304-E1A8-B747-881C-DAE9EA05A3A7}"/>
              </a:ext>
            </a:extLst>
          </p:cNvPr>
          <p:cNvSpPr>
            <a:spLocks noGrp="1"/>
          </p:cNvSpPr>
          <p:nvPr>
            <p:ph type="title"/>
          </p:nvPr>
        </p:nvSpPr>
        <p:spPr>
          <a:xfrm>
            <a:off x="438807" y="627883"/>
            <a:ext cx="1129073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85CE03C1-5CAD-8048-BA8D-4CC8AAB51620}"/>
              </a:ext>
            </a:extLst>
          </p:cNvPr>
          <p:cNvSpPr>
            <a:spLocks noGrp="1"/>
          </p:cNvSpPr>
          <p:nvPr>
            <p:ph idx="1"/>
          </p:nvPr>
        </p:nvSpPr>
        <p:spPr>
          <a:xfrm>
            <a:off x="438806" y="2319611"/>
            <a:ext cx="11290737" cy="3629244"/>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a:extLst>
              <a:ext uri="{FF2B5EF4-FFF2-40B4-BE49-F238E27FC236}">
                <a16:creationId xmlns:a16="http://schemas.microsoft.com/office/drawing/2014/main" id="{9A47E90F-9FF4-1C41-97A3-DEF2C12184A7}"/>
              </a:ext>
            </a:extLst>
          </p:cNvPr>
          <p:cNvPicPr>
            <a:picLocks noChangeAspect="1"/>
          </p:cNvPicPr>
          <p:nvPr userDrawn="1"/>
        </p:nvPicPr>
        <p:blipFill>
          <a:blip r:embed="rId2"/>
          <a:stretch>
            <a:fillRect/>
          </a:stretch>
        </p:blipFill>
        <p:spPr>
          <a:xfrm>
            <a:off x="9837684" y="6170260"/>
            <a:ext cx="1912882" cy="243457"/>
          </a:xfrm>
          <a:prstGeom prst="rect">
            <a:avLst/>
          </a:prstGeom>
        </p:spPr>
      </p:pic>
    </p:spTree>
    <p:extLst>
      <p:ext uri="{BB962C8B-B14F-4D97-AF65-F5344CB8AC3E}">
        <p14:creationId xmlns:p14="http://schemas.microsoft.com/office/powerpoint/2010/main" val="256740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i ja graafi/taulukko">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80304-E1A8-B747-881C-DAE9EA05A3A7}"/>
              </a:ext>
            </a:extLst>
          </p:cNvPr>
          <p:cNvSpPr>
            <a:spLocks noGrp="1"/>
          </p:cNvSpPr>
          <p:nvPr>
            <p:ph type="title"/>
          </p:nvPr>
        </p:nvSpPr>
        <p:spPr>
          <a:xfrm>
            <a:off x="438807" y="627883"/>
            <a:ext cx="1129073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85CE03C1-5CAD-8048-BA8D-4CC8AAB51620}"/>
              </a:ext>
            </a:extLst>
          </p:cNvPr>
          <p:cNvSpPr>
            <a:spLocks noGrp="1"/>
          </p:cNvSpPr>
          <p:nvPr>
            <p:ph idx="1"/>
          </p:nvPr>
        </p:nvSpPr>
        <p:spPr>
          <a:xfrm>
            <a:off x="438807" y="2319611"/>
            <a:ext cx="5362904" cy="3629244"/>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a:extLst>
              <a:ext uri="{FF2B5EF4-FFF2-40B4-BE49-F238E27FC236}">
                <a16:creationId xmlns:a16="http://schemas.microsoft.com/office/drawing/2014/main" id="{9A47E90F-9FF4-1C41-97A3-DEF2C12184A7}"/>
              </a:ext>
            </a:extLst>
          </p:cNvPr>
          <p:cNvPicPr>
            <a:picLocks noChangeAspect="1"/>
          </p:cNvPicPr>
          <p:nvPr userDrawn="1"/>
        </p:nvPicPr>
        <p:blipFill>
          <a:blip r:embed="rId2"/>
          <a:stretch>
            <a:fillRect/>
          </a:stretch>
        </p:blipFill>
        <p:spPr>
          <a:xfrm>
            <a:off x="9837684" y="6170260"/>
            <a:ext cx="1912882" cy="243457"/>
          </a:xfrm>
          <a:prstGeom prst="rect">
            <a:avLst/>
          </a:prstGeom>
        </p:spPr>
      </p:pic>
      <p:sp>
        <p:nvSpPr>
          <p:cNvPr id="5" name="Sisällön paikkamerkki 4">
            <a:extLst>
              <a:ext uri="{FF2B5EF4-FFF2-40B4-BE49-F238E27FC236}">
                <a16:creationId xmlns:a16="http://schemas.microsoft.com/office/drawing/2014/main" id="{2B1E9DB1-CF75-1D41-B1A3-FAA34853B8A4}"/>
              </a:ext>
            </a:extLst>
          </p:cNvPr>
          <p:cNvSpPr>
            <a:spLocks noGrp="1"/>
          </p:cNvSpPr>
          <p:nvPr>
            <p:ph sz="quarter" idx="10" hasCustomPrompt="1"/>
          </p:nvPr>
        </p:nvSpPr>
        <p:spPr>
          <a:xfrm>
            <a:off x="5938838" y="2309595"/>
            <a:ext cx="5811837" cy="3629243"/>
          </a:xfrm>
        </p:spPr>
        <p:txBody>
          <a:bodyPr/>
          <a:lstStyle>
            <a:lvl1pPr marL="0" indent="0">
              <a:buFontTx/>
              <a:buNone/>
              <a:defRPr/>
            </a:lvl1pPr>
          </a:lstStyle>
          <a:p>
            <a:pPr lvl="0"/>
            <a:r>
              <a:rPr lang="fi-FI"/>
              <a:t>Lisää napauttamalla kuva, </a:t>
            </a:r>
            <a:r>
              <a:rPr lang="fi-FI" err="1"/>
              <a:t>graafi</a:t>
            </a:r>
            <a:r>
              <a:rPr lang="fi-FI"/>
              <a:t>, taulukko…</a:t>
            </a:r>
          </a:p>
        </p:txBody>
      </p:sp>
    </p:spTree>
    <p:extLst>
      <p:ext uri="{BB962C8B-B14F-4D97-AF65-F5344CB8AC3E}">
        <p14:creationId xmlns:p14="http://schemas.microsoft.com/office/powerpoint/2010/main" val="305692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80304-E1A8-B747-881C-DAE9EA05A3A7}"/>
              </a:ext>
            </a:extLst>
          </p:cNvPr>
          <p:cNvSpPr>
            <a:spLocks noGrp="1"/>
          </p:cNvSpPr>
          <p:nvPr>
            <p:ph type="title"/>
          </p:nvPr>
        </p:nvSpPr>
        <p:spPr>
          <a:xfrm>
            <a:off x="438807" y="627883"/>
            <a:ext cx="1129073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85CE03C1-5CAD-8048-BA8D-4CC8AAB51620}"/>
              </a:ext>
            </a:extLst>
          </p:cNvPr>
          <p:cNvSpPr>
            <a:spLocks noGrp="1"/>
          </p:cNvSpPr>
          <p:nvPr>
            <p:ph idx="1"/>
          </p:nvPr>
        </p:nvSpPr>
        <p:spPr>
          <a:xfrm>
            <a:off x="438807" y="3321269"/>
            <a:ext cx="5541579" cy="2690648"/>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ekstin paikkamerkki 5">
            <a:extLst>
              <a:ext uri="{FF2B5EF4-FFF2-40B4-BE49-F238E27FC236}">
                <a16:creationId xmlns:a16="http://schemas.microsoft.com/office/drawing/2014/main" id="{9191ED7B-12CD-0248-B0F2-41AA8ED14775}"/>
              </a:ext>
            </a:extLst>
          </p:cNvPr>
          <p:cNvSpPr>
            <a:spLocks noGrp="1"/>
          </p:cNvSpPr>
          <p:nvPr>
            <p:ph type="body" sz="quarter" idx="10" hasCustomPrompt="1"/>
          </p:nvPr>
        </p:nvSpPr>
        <p:spPr>
          <a:xfrm>
            <a:off x="438149" y="2291252"/>
            <a:ext cx="5542881" cy="945931"/>
          </a:xfrm>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1" i="0">
                <a:solidFill>
                  <a:schemeClr val="accent2"/>
                </a:solidFill>
                <a:latin typeface="IBM Plex Sans SemiBold" panose="020B0503050203000203"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Tx/>
              <a:buFontTx/>
              <a:buNone/>
              <a:tabLst/>
              <a:defRPr/>
            </a:pPr>
            <a:r>
              <a:rPr lang="fi-FI"/>
              <a:t>Lisää vertailuotsikko</a:t>
            </a:r>
          </a:p>
        </p:txBody>
      </p:sp>
      <p:pic>
        <p:nvPicPr>
          <p:cNvPr id="16" name="Kuva 15">
            <a:extLst>
              <a:ext uri="{FF2B5EF4-FFF2-40B4-BE49-F238E27FC236}">
                <a16:creationId xmlns:a16="http://schemas.microsoft.com/office/drawing/2014/main" id="{98535900-D343-DB45-8561-5B9B2399822C}"/>
              </a:ext>
            </a:extLst>
          </p:cNvPr>
          <p:cNvPicPr>
            <a:picLocks noChangeAspect="1"/>
          </p:cNvPicPr>
          <p:nvPr userDrawn="1"/>
        </p:nvPicPr>
        <p:blipFill>
          <a:blip r:embed="rId2"/>
          <a:stretch>
            <a:fillRect/>
          </a:stretch>
        </p:blipFill>
        <p:spPr>
          <a:xfrm>
            <a:off x="9837684" y="6170260"/>
            <a:ext cx="1912882" cy="243457"/>
          </a:xfrm>
          <a:prstGeom prst="rect">
            <a:avLst/>
          </a:prstGeom>
        </p:spPr>
      </p:pic>
      <p:sp>
        <p:nvSpPr>
          <p:cNvPr id="17" name="Sisällön paikkamerkki 2">
            <a:extLst>
              <a:ext uri="{FF2B5EF4-FFF2-40B4-BE49-F238E27FC236}">
                <a16:creationId xmlns:a16="http://schemas.microsoft.com/office/drawing/2014/main" id="{593F298E-7F23-F84B-A837-3E235BA6B58F}"/>
              </a:ext>
            </a:extLst>
          </p:cNvPr>
          <p:cNvSpPr>
            <a:spLocks noGrp="1"/>
          </p:cNvSpPr>
          <p:nvPr>
            <p:ph idx="11"/>
          </p:nvPr>
        </p:nvSpPr>
        <p:spPr>
          <a:xfrm>
            <a:off x="6369270" y="3321269"/>
            <a:ext cx="5391808" cy="2690648"/>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8" name="Tekstin paikkamerkki 5">
            <a:extLst>
              <a:ext uri="{FF2B5EF4-FFF2-40B4-BE49-F238E27FC236}">
                <a16:creationId xmlns:a16="http://schemas.microsoft.com/office/drawing/2014/main" id="{FD78106C-160F-F349-8FB1-9532A5EE8226}"/>
              </a:ext>
            </a:extLst>
          </p:cNvPr>
          <p:cNvSpPr>
            <a:spLocks noGrp="1"/>
          </p:cNvSpPr>
          <p:nvPr>
            <p:ph type="body" sz="quarter" idx="12" hasCustomPrompt="1"/>
          </p:nvPr>
        </p:nvSpPr>
        <p:spPr>
          <a:xfrm>
            <a:off x="6368494" y="2291252"/>
            <a:ext cx="5393075" cy="945931"/>
          </a:xfrm>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1" i="0">
                <a:solidFill>
                  <a:schemeClr val="accent2"/>
                </a:solidFill>
                <a:latin typeface="IBM Plex Sans SemiBold" panose="020B0503050203000203"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Tx/>
              <a:buFontTx/>
              <a:buNone/>
              <a:tabLst/>
              <a:defRPr/>
            </a:pPr>
            <a:r>
              <a:rPr lang="fi-FI"/>
              <a:t>Lisää vertailuotsikko</a:t>
            </a:r>
          </a:p>
        </p:txBody>
      </p:sp>
    </p:spTree>
    <p:extLst>
      <p:ext uri="{BB962C8B-B14F-4D97-AF65-F5344CB8AC3E}">
        <p14:creationId xmlns:p14="http://schemas.microsoft.com/office/powerpoint/2010/main" val="144501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iso graafi/taulukko">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80304-E1A8-B747-881C-DAE9EA05A3A7}"/>
              </a:ext>
            </a:extLst>
          </p:cNvPr>
          <p:cNvSpPr>
            <a:spLocks noGrp="1"/>
          </p:cNvSpPr>
          <p:nvPr>
            <p:ph type="title"/>
          </p:nvPr>
        </p:nvSpPr>
        <p:spPr>
          <a:xfrm>
            <a:off x="438807" y="627883"/>
            <a:ext cx="1129073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85CE03C1-5CAD-8048-BA8D-4CC8AAB51620}"/>
              </a:ext>
            </a:extLst>
          </p:cNvPr>
          <p:cNvSpPr>
            <a:spLocks noGrp="1"/>
          </p:cNvSpPr>
          <p:nvPr>
            <p:ph idx="1" hasCustomPrompt="1"/>
          </p:nvPr>
        </p:nvSpPr>
        <p:spPr>
          <a:xfrm>
            <a:off x="438807" y="2049517"/>
            <a:ext cx="11290738" cy="3836276"/>
          </a:xfrm>
        </p:spPr>
        <p:txBody>
          <a:bodyPr>
            <a:noAutofit/>
          </a:bodyPr>
          <a:lstStyle>
            <a:lvl1pPr marL="0" indent="0">
              <a:buFontTx/>
              <a:buNone/>
              <a:defRPr/>
            </a:lvl1pPr>
          </a:lstStyle>
          <a:p>
            <a:pPr lvl="0"/>
            <a:r>
              <a:rPr lang="fi-FI"/>
              <a:t>Lisää napsauttamalla </a:t>
            </a:r>
            <a:r>
              <a:rPr lang="fi-FI" err="1"/>
              <a:t>graafi</a:t>
            </a:r>
            <a:r>
              <a:rPr lang="fi-FI"/>
              <a:t> tai taulukko</a:t>
            </a:r>
          </a:p>
        </p:txBody>
      </p:sp>
      <p:pic>
        <p:nvPicPr>
          <p:cNvPr id="16" name="Kuva 15">
            <a:extLst>
              <a:ext uri="{FF2B5EF4-FFF2-40B4-BE49-F238E27FC236}">
                <a16:creationId xmlns:a16="http://schemas.microsoft.com/office/drawing/2014/main" id="{98535900-D343-DB45-8561-5B9B2399822C}"/>
              </a:ext>
            </a:extLst>
          </p:cNvPr>
          <p:cNvPicPr>
            <a:picLocks noChangeAspect="1"/>
          </p:cNvPicPr>
          <p:nvPr userDrawn="1"/>
        </p:nvPicPr>
        <p:blipFill>
          <a:blip r:embed="rId2"/>
          <a:stretch>
            <a:fillRect/>
          </a:stretch>
        </p:blipFill>
        <p:spPr>
          <a:xfrm>
            <a:off x="9837684" y="6170260"/>
            <a:ext cx="1912882" cy="243457"/>
          </a:xfrm>
          <a:prstGeom prst="rect">
            <a:avLst/>
          </a:prstGeom>
        </p:spPr>
      </p:pic>
    </p:spTree>
    <p:extLst>
      <p:ext uri="{BB962C8B-B14F-4D97-AF65-F5344CB8AC3E}">
        <p14:creationId xmlns:p14="http://schemas.microsoft.com/office/powerpoint/2010/main" val="25989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9E6F77-D74C-5F48-AC15-677DEACA876C}"/>
              </a:ext>
            </a:extLst>
          </p:cNvPr>
          <p:cNvSpPr>
            <a:spLocks noGrp="1"/>
          </p:cNvSpPr>
          <p:nvPr>
            <p:ph type="title" hasCustomPrompt="1"/>
          </p:nvPr>
        </p:nvSpPr>
        <p:spPr>
          <a:xfrm>
            <a:off x="421950" y="444282"/>
            <a:ext cx="11328615" cy="5969436"/>
          </a:xfrm>
        </p:spPr>
        <p:txBody>
          <a:bodyPr anchor="ctr" anchorCtr="0"/>
          <a:lstStyle>
            <a:lvl1pPr algn="ctr">
              <a:defRPr sz="7600">
                <a:solidFill>
                  <a:schemeClr val="bg1"/>
                </a:solidFill>
                <a:effectLst/>
              </a:defRPr>
            </a:lvl1pPr>
          </a:lstStyle>
          <a:p>
            <a:r>
              <a:rPr lang="fi-FI"/>
              <a:t>Lisää väliotsikko</a:t>
            </a:r>
          </a:p>
        </p:txBody>
      </p:sp>
      <p:pic>
        <p:nvPicPr>
          <p:cNvPr id="7" name="Kuva 6">
            <a:extLst>
              <a:ext uri="{FF2B5EF4-FFF2-40B4-BE49-F238E27FC236}">
                <a16:creationId xmlns:a16="http://schemas.microsoft.com/office/drawing/2014/main" id="{5F36D5CA-52ED-1F48-A450-2CD23CEBEF0A}"/>
              </a:ext>
            </a:extLst>
          </p:cNvPr>
          <p:cNvPicPr>
            <a:picLocks noChangeAspect="1"/>
          </p:cNvPicPr>
          <p:nvPr userDrawn="1"/>
        </p:nvPicPr>
        <p:blipFill>
          <a:blip r:embed="rId2"/>
          <a:stretch>
            <a:fillRect/>
          </a:stretch>
        </p:blipFill>
        <p:spPr>
          <a:xfrm>
            <a:off x="9837684" y="6170260"/>
            <a:ext cx="1912882" cy="243458"/>
          </a:xfrm>
          <a:prstGeom prst="rect">
            <a:avLst/>
          </a:prstGeom>
        </p:spPr>
      </p:pic>
    </p:spTree>
    <p:extLst>
      <p:ext uri="{BB962C8B-B14F-4D97-AF65-F5344CB8AC3E}">
        <p14:creationId xmlns:p14="http://schemas.microsoft.com/office/powerpoint/2010/main" val="144828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kuva ja tekstiä">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BCCB60-EB77-BE46-9E4D-20F33E15C981}"/>
              </a:ext>
            </a:extLst>
          </p:cNvPr>
          <p:cNvSpPr>
            <a:spLocks noGrp="1"/>
          </p:cNvSpPr>
          <p:nvPr>
            <p:ph type="title" hasCustomPrompt="1"/>
          </p:nvPr>
        </p:nvSpPr>
        <p:spPr>
          <a:xfrm>
            <a:off x="501869" y="679449"/>
            <a:ext cx="3079531" cy="1325563"/>
          </a:xfrm>
        </p:spPr>
        <p:txBody>
          <a:bodyPr/>
          <a:lstStyle/>
          <a:p>
            <a:r>
              <a:rPr lang="fi-FI"/>
              <a:t>Lyhyt otsikko</a:t>
            </a:r>
          </a:p>
        </p:txBody>
      </p:sp>
      <p:sp>
        <p:nvSpPr>
          <p:cNvPr id="3" name="Sisällön paikkamerkki 2">
            <a:extLst>
              <a:ext uri="{FF2B5EF4-FFF2-40B4-BE49-F238E27FC236}">
                <a16:creationId xmlns:a16="http://schemas.microsoft.com/office/drawing/2014/main" id="{48759932-BF9C-DB40-8E3E-9700861A295D}"/>
              </a:ext>
            </a:extLst>
          </p:cNvPr>
          <p:cNvSpPr>
            <a:spLocks noGrp="1"/>
          </p:cNvSpPr>
          <p:nvPr>
            <p:ph sz="half" idx="1"/>
          </p:nvPr>
        </p:nvSpPr>
        <p:spPr>
          <a:xfrm>
            <a:off x="501869" y="2005012"/>
            <a:ext cx="3079531" cy="3880781"/>
          </a:xfrm>
        </p:spPr>
        <p:txBody>
          <a:bodyPr>
            <a:noAutofit/>
          </a:bodyPr>
          <a:lstStyle>
            <a:lvl1pPr>
              <a:defRPr sz="2800"/>
            </a:lvl1pPr>
          </a:lstStyle>
          <a:p>
            <a:pPr lvl="0"/>
            <a:r>
              <a:rPr lang="fi-FI"/>
              <a:t>Muokkaa tekstin perustyylejä napsauttamalla</a:t>
            </a:r>
          </a:p>
        </p:txBody>
      </p:sp>
      <p:sp>
        <p:nvSpPr>
          <p:cNvPr id="9" name="Kuvan paikkamerkki 8">
            <a:extLst>
              <a:ext uri="{FF2B5EF4-FFF2-40B4-BE49-F238E27FC236}">
                <a16:creationId xmlns:a16="http://schemas.microsoft.com/office/drawing/2014/main" id="{E2FCCABD-E8D8-E64B-A3BE-9873CC03C655}"/>
              </a:ext>
            </a:extLst>
          </p:cNvPr>
          <p:cNvSpPr>
            <a:spLocks noGrp="1"/>
          </p:cNvSpPr>
          <p:nvPr>
            <p:ph type="pic" sz="quarter" idx="10"/>
          </p:nvPr>
        </p:nvSpPr>
        <p:spPr>
          <a:xfrm>
            <a:off x="4057650" y="0"/>
            <a:ext cx="8134350" cy="6858000"/>
          </a:xfrm>
        </p:spPr>
        <p:txBody>
          <a:bodyPr/>
          <a:lstStyle>
            <a:lvl1pPr marL="0" indent="0">
              <a:buFontTx/>
              <a:buNone/>
              <a:defRPr/>
            </a:lvl1pPr>
          </a:lstStyle>
          <a:p>
            <a:r>
              <a:rPr lang="fi-FI"/>
              <a:t>Lisää kuva napsauttamalla kuvaketta</a:t>
            </a:r>
          </a:p>
        </p:txBody>
      </p:sp>
      <p:pic>
        <p:nvPicPr>
          <p:cNvPr id="10" name="Kuva 9">
            <a:extLst>
              <a:ext uri="{FF2B5EF4-FFF2-40B4-BE49-F238E27FC236}">
                <a16:creationId xmlns:a16="http://schemas.microsoft.com/office/drawing/2014/main" id="{FFCA2E4E-B705-834E-8A39-D2B3F30FAEB9}"/>
              </a:ext>
            </a:extLst>
          </p:cNvPr>
          <p:cNvPicPr>
            <a:picLocks noChangeAspect="1"/>
          </p:cNvPicPr>
          <p:nvPr userDrawn="1"/>
        </p:nvPicPr>
        <p:blipFill>
          <a:blip r:embed="rId2"/>
          <a:stretch>
            <a:fillRect/>
          </a:stretch>
        </p:blipFill>
        <p:spPr>
          <a:xfrm>
            <a:off x="512379" y="6170260"/>
            <a:ext cx="1912882" cy="243457"/>
          </a:xfrm>
          <a:prstGeom prst="rect">
            <a:avLst/>
          </a:prstGeom>
        </p:spPr>
      </p:pic>
    </p:spTree>
    <p:extLst>
      <p:ext uri="{BB962C8B-B14F-4D97-AF65-F5344CB8AC3E}">
        <p14:creationId xmlns:p14="http://schemas.microsoft.com/office/powerpoint/2010/main" val="18959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ä ja kuv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E2FCCABD-E8D8-E64B-A3BE-9873CC03C655}"/>
              </a:ext>
            </a:extLst>
          </p:cNvPr>
          <p:cNvSpPr>
            <a:spLocks noGrp="1"/>
          </p:cNvSpPr>
          <p:nvPr>
            <p:ph type="pic" sz="quarter" idx="10"/>
          </p:nvPr>
        </p:nvSpPr>
        <p:spPr>
          <a:xfrm>
            <a:off x="8471338" y="0"/>
            <a:ext cx="3720662" cy="6858000"/>
          </a:xfrm>
        </p:spPr>
        <p:txBody>
          <a:bodyPr/>
          <a:lstStyle>
            <a:lvl1pPr marL="0" indent="0">
              <a:buFontTx/>
              <a:buNone/>
              <a:defRPr/>
            </a:lvl1pPr>
          </a:lstStyle>
          <a:p>
            <a:r>
              <a:rPr lang="fi-FI"/>
              <a:t>Lisää kuva napsauttamalla kuvaketta</a:t>
            </a:r>
          </a:p>
        </p:txBody>
      </p:sp>
      <p:pic>
        <p:nvPicPr>
          <p:cNvPr id="10" name="Kuva 9">
            <a:extLst>
              <a:ext uri="{FF2B5EF4-FFF2-40B4-BE49-F238E27FC236}">
                <a16:creationId xmlns:a16="http://schemas.microsoft.com/office/drawing/2014/main" id="{FFCA2E4E-B705-834E-8A39-D2B3F30FAEB9}"/>
              </a:ext>
            </a:extLst>
          </p:cNvPr>
          <p:cNvPicPr>
            <a:picLocks noChangeAspect="1"/>
          </p:cNvPicPr>
          <p:nvPr userDrawn="1"/>
        </p:nvPicPr>
        <p:blipFill>
          <a:blip r:embed="rId2"/>
          <a:stretch>
            <a:fillRect/>
          </a:stretch>
        </p:blipFill>
        <p:spPr>
          <a:xfrm>
            <a:off x="512379" y="6170260"/>
            <a:ext cx="1912882" cy="243457"/>
          </a:xfrm>
          <a:prstGeom prst="rect">
            <a:avLst/>
          </a:prstGeom>
        </p:spPr>
      </p:pic>
      <p:sp>
        <p:nvSpPr>
          <p:cNvPr id="6" name="Otsikko 1">
            <a:extLst>
              <a:ext uri="{FF2B5EF4-FFF2-40B4-BE49-F238E27FC236}">
                <a16:creationId xmlns:a16="http://schemas.microsoft.com/office/drawing/2014/main" id="{AE5F794D-EA00-A441-AAAC-B3AF871DE896}"/>
              </a:ext>
            </a:extLst>
          </p:cNvPr>
          <p:cNvSpPr>
            <a:spLocks noGrp="1"/>
          </p:cNvSpPr>
          <p:nvPr>
            <p:ph type="title"/>
          </p:nvPr>
        </p:nvSpPr>
        <p:spPr>
          <a:xfrm>
            <a:off x="438807" y="627883"/>
            <a:ext cx="7443952"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C65AD9CD-8721-CA4C-B591-CEE5B418E45A}"/>
              </a:ext>
            </a:extLst>
          </p:cNvPr>
          <p:cNvSpPr>
            <a:spLocks noGrp="1"/>
          </p:cNvSpPr>
          <p:nvPr>
            <p:ph idx="1"/>
          </p:nvPr>
        </p:nvSpPr>
        <p:spPr>
          <a:xfrm>
            <a:off x="438806" y="2319611"/>
            <a:ext cx="7443953" cy="3629244"/>
          </a:xfrm>
        </p:spPr>
        <p:txBody>
          <a:bodyPr>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099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petus (esityksen tärkein asia toiston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58CDD2-9DBD-4448-B2AB-439AB3D97364}"/>
              </a:ext>
            </a:extLst>
          </p:cNvPr>
          <p:cNvSpPr>
            <a:spLocks noGrp="1"/>
          </p:cNvSpPr>
          <p:nvPr>
            <p:ph type="ctrTitle" hasCustomPrompt="1"/>
          </p:nvPr>
        </p:nvSpPr>
        <p:spPr>
          <a:xfrm>
            <a:off x="399394" y="515007"/>
            <a:ext cx="11351172" cy="5559972"/>
          </a:xfrm>
        </p:spPr>
        <p:txBody>
          <a:bodyPr anchor="ctr" anchorCtr="0"/>
          <a:lstStyle>
            <a:lvl1pPr algn="l">
              <a:defRPr sz="7600">
                <a:solidFill>
                  <a:schemeClr val="bg1"/>
                </a:solidFill>
              </a:defRPr>
            </a:lvl1pPr>
          </a:lstStyle>
          <a:p>
            <a:r>
              <a:rPr lang="fi-FI"/>
              <a:t>Tärkein asia toistona loppuun.</a:t>
            </a:r>
          </a:p>
        </p:txBody>
      </p:sp>
      <p:pic>
        <p:nvPicPr>
          <p:cNvPr id="8" name="Kuva 7">
            <a:extLst>
              <a:ext uri="{FF2B5EF4-FFF2-40B4-BE49-F238E27FC236}">
                <a16:creationId xmlns:a16="http://schemas.microsoft.com/office/drawing/2014/main" id="{BD478AC1-9A17-4641-9C5A-0E3AA1E07885}"/>
              </a:ext>
            </a:extLst>
          </p:cNvPr>
          <p:cNvPicPr>
            <a:picLocks noChangeAspect="1"/>
          </p:cNvPicPr>
          <p:nvPr userDrawn="1"/>
        </p:nvPicPr>
        <p:blipFill>
          <a:blip r:embed="rId2"/>
          <a:stretch>
            <a:fillRect/>
          </a:stretch>
        </p:blipFill>
        <p:spPr>
          <a:xfrm>
            <a:off x="9837684" y="6170260"/>
            <a:ext cx="1912882" cy="243458"/>
          </a:xfrm>
          <a:prstGeom prst="rect">
            <a:avLst/>
          </a:prstGeom>
        </p:spPr>
      </p:pic>
    </p:spTree>
    <p:extLst>
      <p:ext uri="{BB962C8B-B14F-4D97-AF65-F5344CB8AC3E}">
        <p14:creationId xmlns:p14="http://schemas.microsoft.com/office/powerpoint/2010/main" val="421617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51501F4-5B0F-3C45-8D71-A1B996B40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EE26063-CB82-C449-9913-6C3919DA7A2F}"/>
              </a:ext>
            </a:extLst>
          </p:cNvPr>
          <p:cNvSpPr>
            <a:spLocks noGrp="1"/>
          </p:cNvSpPr>
          <p:nvPr>
            <p:ph type="body" idx="1"/>
          </p:nvPr>
        </p:nvSpPr>
        <p:spPr>
          <a:xfrm>
            <a:off x="838200" y="1825625"/>
            <a:ext cx="10515600" cy="238340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26E907-091A-7E46-9677-615E02B6C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BM Plex Sans" panose="020B0503050203000203" pitchFamily="34" charset="0"/>
              </a:defRPr>
            </a:lvl1pPr>
          </a:lstStyle>
          <a:p>
            <a:fld id="{1FD6F288-543D-8046-B152-A39881BFA303}" type="datetimeFigureOut">
              <a:rPr lang="fi-FI" smtClean="0"/>
              <a:t>26.8.2025</a:t>
            </a:fld>
            <a:endParaRPr lang="fi-FI"/>
          </a:p>
        </p:txBody>
      </p:sp>
      <p:sp>
        <p:nvSpPr>
          <p:cNvPr id="5" name="Alatunnisteen paikkamerkki 4">
            <a:extLst>
              <a:ext uri="{FF2B5EF4-FFF2-40B4-BE49-F238E27FC236}">
                <a16:creationId xmlns:a16="http://schemas.microsoft.com/office/drawing/2014/main" id="{45D05764-FAB2-394D-840D-1FBF34001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BM Plex Sans" panose="020B0503050203000203" pitchFamily="34" charset="0"/>
              </a:defRPr>
            </a:lvl1pPr>
          </a:lstStyle>
          <a:p>
            <a:endParaRPr lang="fi-FI"/>
          </a:p>
        </p:txBody>
      </p:sp>
      <p:sp>
        <p:nvSpPr>
          <p:cNvPr id="6" name="Dian numeron paikkamerkki 5">
            <a:extLst>
              <a:ext uri="{FF2B5EF4-FFF2-40B4-BE49-F238E27FC236}">
                <a16:creationId xmlns:a16="http://schemas.microsoft.com/office/drawing/2014/main" id="{A0F8A9FD-698F-F944-A83E-CC136235F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BM Plex Sans" panose="020B0503050203000203" pitchFamily="34" charset="0"/>
              </a:defRPr>
            </a:lvl1pPr>
          </a:lstStyle>
          <a:p>
            <a:fld id="{4421E255-E1A8-CF43-B58E-1C31FEDCB46B}" type="slidenum">
              <a:rPr lang="fi-FI" smtClean="0"/>
              <a:t>‹#›</a:t>
            </a:fld>
            <a:endParaRPr lang="fi-FI"/>
          </a:p>
        </p:txBody>
      </p:sp>
    </p:spTree>
    <p:extLst>
      <p:ext uri="{BB962C8B-B14F-4D97-AF65-F5344CB8AC3E}">
        <p14:creationId xmlns:p14="http://schemas.microsoft.com/office/powerpoint/2010/main" val="4129531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600" kern="1200">
          <a:solidFill>
            <a:schemeClr val="tx2"/>
          </a:solidFill>
          <a:latin typeface="Sporting Grotesque"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32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51501F4-5B0F-3C45-8D71-A1B996B40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EE26063-CB82-C449-9913-6C3919DA7A2F}"/>
              </a:ext>
            </a:extLst>
          </p:cNvPr>
          <p:cNvSpPr>
            <a:spLocks noGrp="1"/>
          </p:cNvSpPr>
          <p:nvPr>
            <p:ph type="body" idx="1"/>
          </p:nvPr>
        </p:nvSpPr>
        <p:spPr>
          <a:xfrm>
            <a:off x="838200" y="1825625"/>
            <a:ext cx="10515600" cy="238340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26E907-091A-7E46-9677-615E02B6C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BM Plex Sans" panose="020B0503050203000203" pitchFamily="34" charset="0"/>
              </a:defRPr>
            </a:lvl1pPr>
          </a:lstStyle>
          <a:p>
            <a:fld id="{645C20BC-50D3-47ED-87E3-85B8F18C79B5}" type="datetimeFigureOut">
              <a:rPr lang="fi-FI" smtClean="0"/>
              <a:t>26.8.2025</a:t>
            </a:fld>
            <a:endParaRPr lang="fi-FI"/>
          </a:p>
        </p:txBody>
      </p:sp>
      <p:sp>
        <p:nvSpPr>
          <p:cNvPr id="5" name="Alatunnisteen paikkamerkki 4">
            <a:extLst>
              <a:ext uri="{FF2B5EF4-FFF2-40B4-BE49-F238E27FC236}">
                <a16:creationId xmlns:a16="http://schemas.microsoft.com/office/drawing/2014/main" id="{45D05764-FAB2-394D-840D-1FBF34001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BM Plex Sans" panose="020B0503050203000203" pitchFamily="34" charset="0"/>
              </a:defRPr>
            </a:lvl1pPr>
          </a:lstStyle>
          <a:p>
            <a:endParaRPr lang="fi-FI"/>
          </a:p>
        </p:txBody>
      </p:sp>
      <p:sp>
        <p:nvSpPr>
          <p:cNvPr id="6" name="Dian numeron paikkamerkki 5">
            <a:extLst>
              <a:ext uri="{FF2B5EF4-FFF2-40B4-BE49-F238E27FC236}">
                <a16:creationId xmlns:a16="http://schemas.microsoft.com/office/drawing/2014/main" id="{A0F8A9FD-698F-F944-A83E-CC136235F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BM Plex Sans" panose="020B0503050203000203" pitchFamily="34" charset="0"/>
              </a:defRPr>
            </a:lvl1pPr>
          </a:lstStyle>
          <a:p>
            <a:fld id="{EB3BBFC7-689E-48FB-8422-8FEF4E87B6D6}" type="slidenum">
              <a:rPr lang="fi-FI" smtClean="0"/>
              <a:t>‹#›</a:t>
            </a:fld>
            <a:endParaRPr lang="fi-FI"/>
          </a:p>
        </p:txBody>
      </p:sp>
    </p:spTree>
    <p:extLst>
      <p:ext uri="{BB962C8B-B14F-4D97-AF65-F5344CB8AC3E}">
        <p14:creationId xmlns:p14="http://schemas.microsoft.com/office/powerpoint/2010/main" val="220259087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600" kern="1200">
          <a:solidFill>
            <a:schemeClr val="tx2"/>
          </a:solidFill>
          <a:latin typeface="Sporting Grotesque"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32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D48DF-7CA9-F813-45E7-7EBFE4375C7E}"/>
              </a:ext>
            </a:extLst>
          </p:cNvPr>
          <p:cNvSpPr>
            <a:spLocks noGrp="1"/>
          </p:cNvSpPr>
          <p:nvPr>
            <p:ph type="title"/>
          </p:nvPr>
        </p:nvSpPr>
        <p:spPr>
          <a:xfrm>
            <a:off x="438807" y="627883"/>
            <a:ext cx="11290738" cy="1325563"/>
          </a:xfrm>
        </p:spPr>
        <p:txBody>
          <a:bodyPr anchor="ctr">
            <a:normAutofit/>
          </a:bodyPr>
          <a:lstStyle/>
          <a:p>
            <a:r>
              <a:rPr lang="fi-FI" dirty="0"/>
              <a:t>Tervetuloa huoltajailtaan!</a:t>
            </a:r>
          </a:p>
        </p:txBody>
      </p:sp>
      <p:pic>
        <p:nvPicPr>
          <p:cNvPr id="5" name="Sisällön paikkamerkki 4" descr="Kuva, joka sisältää kohteen piha-, taivas, ruoho, pilvi&#10;&#10;Tekoälyn generoima sisältö voi olla virheellistä.">
            <a:extLst>
              <a:ext uri="{FF2B5EF4-FFF2-40B4-BE49-F238E27FC236}">
                <a16:creationId xmlns:a16="http://schemas.microsoft.com/office/drawing/2014/main" id="{1C3724CB-EA63-5598-B089-D0A74BFB8B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8140" r="1" b="16557"/>
          <a:stretch>
            <a:fillRect/>
          </a:stretch>
        </p:blipFill>
        <p:spPr>
          <a:xfrm>
            <a:off x="438807" y="2049517"/>
            <a:ext cx="11290738" cy="3836276"/>
          </a:xfrm>
          <a:noFill/>
        </p:spPr>
      </p:pic>
    </p:spTree>
    <p:extLst>
      <p:ext uri="{BB962C8B-B14F-4D97-AF65-F5344CB8AC3E}">
        <p14:creationId xmlns:p14="http://schemas.microsoft.com/office/powerpoint/2010/main" val="105741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50E5EA-4E10-F379-DE9D-3CF50908FD80}"/>
              </a:ext>
            </a:extLst>
          </p:cNvPr>
          <p:cNvSpPr>
            <a:spLocks noGrp="1"/>
          </p:cNvSpPr>
          <p:nvPr>
            <p:ph type="title"/>
          </p:nvPr>
        </p:nvSpPr>
        <p:spPr/>
        <p:txBody>
          <a:bodyPr/>
          <a:lstStyle/>
          <a:p>
            <a:r>
              <a:rPr lang="fi-FI" dirty="0"/>
              <a:t>Tuen uudistus ja päättöarviointi</a:t>
            </a:r>
          </a:p>
        </p:txBody>
      </p:sp>
      <p:sp>
        <p:nvSpPr>
          <p:cNvPr id="3" name="Sisällön paikkamerkki 2">
            <a:extLst>
              <a:ext uri="{FF2B5EF4-FFF2-40B4-BE49-F238E27FC236}">
                <a16:creationId xmlns:a16="http://schemas.microsoft.com/office/drawing/2014/main" id="{F2BAA599-A2AB-A1E4-65EF-6E5CCC4DC3DC}"/>
              </a:ext>
            </a:extLst>
          </p:cNvPr>
          <p:cNvSpPr>
            <a:spLocks noGrp="1"/>
          </p:cNvSpPr>
          <p:nvPr>
            <p:ph idx="1"/>
          </p:nvPr>
        </p:nvSpPr>
        <p:spPr>
          <a:xfrm>
            <a:off x="301154" y="1953446"/>
            <a:ext cx="11290737" cy="3629244"/>
          </a:xfrm>
        </p:spPr>
        <p:txBody>
          <a:bodyPr/>
          <a:lstStyle/>
          <a:p>
            <a:r>
              <a:rPr lang="fi-FI" sz="2400" dirty="0"/>
              <a:t>Käsitteestä ”yksilöllistetty oppimäärä” luovuttiin ja tilalle tuli käsite ”oppimäärän rajaaminen”. Uuden lainsäädännön myötä kaikki yhdeksännellä vuosiluokalla päättyvät *-merkinnällä olevat arvosanat muuttuvat *5 -arvosanaksi päättöarvioinnissa.</a:t>
            </a:r>
          </a:p>
          <a:p>
            <a:r>
              <a:rPr lang="fi-FI" sz="2400" dirty="0"/>
              <a:t>Toiselle asteelle hakiessaan oppilas ohjataan yhteishaussa automaattisesti harkintaan perustuvaan valintaan, kun</a:t>
            </a:r>
          </a:p>
          <a:p>
            <a:pPr lvl="1"/>
            <a:r>
              <a:rPr lang="fi-FI" sz="2000" dirty="0"/>
              <a:t>oppilaalta puuttuu perusopetuksen päättötodistus</a:t>
            </a:r>
          </a:p>
          <a:p>
            <a:pPr lvl="1"/>
            <a:r>
              <a:rPr lang="fi-FI" sz="2000" dirty="0"/>
              <a:t>oppilaalla on ulkomailla suoritettu koulutus, tai</a:t>
            </a:r>
          </a:p>
          <a:p>
            <a:pPr lvl="1"/>
            <a:r>
              <a:rPr lang="fi-FI" sz="2000" dirty="0"/>
              <a:t>oppilaalla on yksilöllistetty/ rajattu oppimäärä sekä äidinkielessä että matematiikassa</a:t>
            </a:r>
          </a:p>
          <a:p>
            <a:pPr lvl="1"/>
            <a:r>
              <a:rPr lang="fi-FI" sz="2000" dirty="0"/>
              <a:t>oppilas voi hakea harkintaan perustuvassa valinnassa myös silloin, kun hänellä on jokin erityinen syy tulla huomioiduksi pistevalinnan ohessa.</a:t>
            </a:r>
          </a:p>
          <a:p>
            <a:endParaRPr lang="fi-FI" dirty="0"/>
          </a:p>
        </p:txBody>
      </p:sp>
    </p:spTree>
    <p:extLst>
      <p:ext uri="{BB962C8B-B14F-4D97-AF65-F5344CB8AC3E}">
        <p14:creationId xmlns:p14="http://schemas.microsoft.com/office/powerpoint/2010/main" val="214734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EBBAF9-4C71-7250-969D-0D6B929782B6}"/>
              </a:ext>
            </a:extLst>
          </p:cNvPr>
          <p:cNvSpPr>
            <a:spLocks noGrp="1"/>
          </p:cNvSpPr>
          <p:nvPr>
            <p:ph type="title"/>
          </p:nvPr>
        </p:nvSpPr>
        <p:spPr/>
        <p:txBody>
          <a:bodyPr/>
          <a:lstStyle/>
          <a:p>
            <a:r>
              <a:rPr lang="fi-FI" dirty="0"/>
              <a:t>Tukimuotoja</a:t>
            </a:r>
          </a:p>
        </p:txBody>
      </p:sp>
      <p:sp>
        <p:nvSpPr>
          <p:cNvPr id="3" name="Sisällön paikkamerkki 2">
            <a:extLst>
              <a:ext uri="{FF2B5EF4-FFF2-40B4-BE49-F238E27FC236}">
                <a16:creationId xmlns:a16="http://schemas.microsoft.com/office/drawing/2014/main" id="{1F33214C-79B3-ADA7-4CE7-A59FD5463029}"/>
              </a:ext>
            </a:extLst>
          </p:cNvPr>
          <p:cNvSpPr>
            <a:spLocks noGrp="1"/>
          </p:cNvSpPr>
          <p:nvPr>
            <p:ph idx="1"/>
          </p:nvPr>
        </p:nvSpPr>
        <p:spPr/>
        <p:txBody>
          <a:bodyPr/>
          <a:lstStyle/>
          <a:p>
            <a:r>
              <a:rPr lang="fi-FI" dirty="0"/>
              <a:t>Työrauhan ylläpitäminen</a:t>
            </a:r>
          </a:p>
          <a:p>
            <a:r>
              <a:rPr lang="fi-FI" dirty="0"/>
              <a:t>Ylimääräisten ärsykkeiden karsiminen</a:t>
            </a:r>
          </a:p>
          <a:p>
            <a:r>
              <a:rPr lang="fi-FI" dirty="0"/>
              <a:t>Kotitehtävien tekeminen ja niissä tukeminen</a:t>
            </a:r>
          </a:p>
          <a:p>
            <a:r>
              <a:rPr lang="fi-FI" dirty="0"/>
              <a:t>Joustavat opiskeluryhmät</a:t>
            </a:r>
          </a:p>
          <a:p>
            <a:r>
              <a:rPr lang="fi-FI" dirty="0"/>
              <a:t>Ennakointi ja selkeät tavoitteet (oppitunti, päivä, viikko)</a:t>
            </a:r>
          </a:p>
          <a:p>
            <a:r>
              <a:rPr lang="fi-FI" dirty="0"/>
              <a:t>Eriyttäminen (tehtävät, oppimateriaali, työtavat ym.)</a:t>
            </a:r>
          </a:p>
          <a:p>
            <a:endParaRPr lang="fi-FI" dirty="0"/>
          </a:p>
        </p:txBody>
      </p:sp>
    </p:spTree>
    <p:extLst>
      <p:ext uri="{BB962C8B-B14F-4D97-AF65-F5344CB8AC3E}">
        <p14:creationId xmlns:p14="http://schemas.microsoft.com/office/powerpoint/2010/main" val="8349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5B40DF-F452-CBF4-AD3C-DA7EE1F4BF51}"/>
              </a:ext>
            </a:extLst>
          </p:cNvPr>
          <p:cNvSpPr>
            <a:spLocks noGrp="1"/>
          </p:cNvSpPr>
          <p:nvPr>
            <p:ph type="title"/>
          </p:nvPr>
        </p:nvSpPr>
        <p:spPr/>
        <p:txBody>
          <a:bodyPr/>
          <a:lstStyle/>
          <a:p>
            <a:r>
              <a:rPr lang="fi-FI" dirty="0"/>
              <a:t>Tuki on yhteinen asia</a:t>
            </a:r>
          </a:p>
        </p:txBody>
      </p:sp>
      <p:sp>
        <p:nvSpPr>
          <p:cNvPr id="3" name="Sisällön paikkamerkki 2">
            <a:extLst>
              <a:ext uri="{FF2B5EF4-FFF2-40B4-BE49-F238E27FC236}">
                <a16:creationId xmlns:a16="http://schemas.microsoft.com/office/drawing/2014/main" id="{8D7B49B2-9981-CFFD-4F73-A121E3B63D1E}"/>
              </a:ext>
            </a:extLst>
          </p:cNvPr>
          <p:cNvSpPr>
            <a:spLocks noGrp="1"/>
          </p:cNvSpPr>
          <p:nvPr>
            <p:ph idx="1"/>
          </p:nvPr>
        </p:nvSpPr>
        <p:spPr/>
        <p:txBody>
          <a:bodyPr/>
          <a:lstStyle/>
          <a:p>
            <a:r>
              <a:rPr lang="fi-FI" dirty="0"/>
              <a:t>Tuki kuuluu kaikille </a:t>
            </a:r>
          </a:p>
          <a:p>
            <a:r>
              <a:rPr lang="fi-FI" dirty="0"/>
              <a:t>Kaikki sitoutuu tuen tarjoamiseen ja antamiseen</a:t>
            </a:r>
          </a:p>
          <a:p>
            <a:r>
              <a:rPr lang="fi-FI" dirty="0"/>
              <a:t>Oppilas ottaa tukea vastaan (tukiopetus, erityisopettajan tuki yms.)</a:t>
            </a:r>
          </a:p>
          <a:p>
            <a:r>
              <a:rPr lang="fi-FI" dirty="0"/>
              <a:t>Kodin tuki</a:t>
            </a:r>
          </a:p>
          <a:p>
            <a:r>
              <a:rPr lang="fi-FI" dirty="0"/>
              <a:t>Hyvä ja arvostava yhteistyö kodin ja koulun välillä</a:t>
            </a:r>
          </a:p>
        </p:txBody>
      </p:sp>
    </p:spTree>
    <p:extLst>
      <p:ext uri="{BB962C8B-B14F-4D97-AF65-F5344CB8AC3E}">
        <p14:creationId xmlns:p14="http://schemas.microsoft.com/office/powerpoint/2010/main" val="24987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62D2D-5D71-4D18-6DE8-AB5252040605}"/>
              </a:ext>
            </a:extLst>
          </p:cNvPr>
          <p:cNvSpPr>
            <a:spLocks noGrp="1"/>
          </p:cNvSpPr>
          <p:nvPr>
            <p:ph type="title"/>
          </p:nvPr>
        </p:nvSpPr>
        <p:spPr/>
        <p:txBody>
          <a:bodyPr/>
          <a:lstStyle/>
          <a:p>
            <a:r>
              <a:rPr lang="fi-FI" dirty="0"/>
              <a:t>Järjestyssääntömuutokset (puhelin)</a:t>
            </a:r>
          </a:p>
        </p:txBody>
      </p:sp>
      <p:sp>
        <p:nvSpPr>
          <p:cNvPr id="3" name="Sisällön paikkamerkki 2">
            <a:extLst>
              <a:ext uri="{FF2B5EF4-FFF2-40B4-BE49-F238E27FC236}">
                <a16:creationId xmlns:a16="http://schemas.microsoft.com/office/drawing/2014/main" id="{2D503F29-80AF-374B-2E28-12D851EAC9F7}"/>
              </a:ext>
            </a:extLst>
          </p:cNvPr>
          <p:cNvSpPr>
            <a:spLocks noGrp="1"/>
          </p:cNvSpPr>
          <p:nvPr>
            <p:ph idx="1"/>
          </p:nvPr>
        </p:nvSpPr>
        <p:spPr>
          <a:xfrm>
            <a:off x="438807" y="1953446"/>
            <a:ext cx="11290737" cy="3629244"/>
          </a:xfrm>
        </p:spPr>
        <p:txBody>
          <a:bodyPr/>
          <a:lstStyle/>
          <a:p>
            <a:r>
              <a:rPr lang="fi-FI" dirty="0"/>
              <a:t>Älylaitteiden käyttö on kokonaan kielletty koulupäivän aikana ilman lupaa</a:t>
            </a:r>
          </a:p>
          <a:p>
            <a:r>
              <a:rPr lang="fi-FI" dirty="0"/>
              <a:t>Älylaitteitta säilytetään repussa (E-6lk) tai omassa lukollisessa lokerossa (7-9lk), äänettömällä tai suljettuna koko koulupäivän ajan</a:t>
            </a:r>
          </a:p>
          <a:p>
            <a:r>
              <a:rPr lang="fi-FI" dirty="0"/>
              <a:t>Älylaitetta saa käyttää opettajan tai rehtorin luvalla oppimistarkoitukseen, henkilökohtaiseen terveydenhoitoon tai oppimisen apuvälineenä</a:t>
            </a:r>
          </a:p>
        </p:txBody>
      </p:sp>
    </p:spTree>
    <p:extLst>
      <p:ext uri="{BB962C8B-B14F-4D97-AF65-F5344CB8AC3E}">
        <p14:creationId xmlns:p14="http://schemas.microsoft.com/office/powerpoint/2010/main" val="132939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33BBD1-AADE-E6C2-5BA2-A9DF63CFB824}"/>
              </a:ext>
            </a:extLst>
          </p:cNvPr>
          <p:cNvSpPr>
            <a:spLocks noGrp="1"/>
          </p:cNvSpPr>
          <p:nvPr>
            <p:ph type="title"/>
          </p:nvPr>
        </p:nvSpPr>
        <p:spPr/>
        <p:txBody>
          <a:bodyPr/>
          <a:lstStyle/>
          <a:p>
            <a:r>
              <a:rPr lang="fi-FI" dirty="0"/>
              <a:t>Älylaitekiellon tavoitteena on mm.</a:t>
            </a:r>
          </a:p>
        </p:txBody>
      </p:sp>
      <p:sp>
        <p:nvSpPr>
          <p:cNvPr id="3" name="Sisällön paikkamerkki 2">
            <a:extLst>
              <a:ext uri="{FF2B5EF4-FFF2-40B4-BE49-F238E27FC236}">
                <a16:creationId xmlns:a16="http://schemas.microsoft.com/office/drawing/2014/main" id="{AA7D2F2E-6B4A-706F-21F0-BE692EE736B6}"/>
              </a:ext>
            </a:extLst>
          </p:cNvPr>
          <p:cNvSpPr>
            <a:spLocks noGrp="1"/>
          </p:cNvSpPr>
          <p:nvPr>
            <p:ph idx="1"/>
          </p:nvPr>
        </p:nvSpPr>
        <p:spPr/>
        <p:txBody>
          <a:bodyPr/>
          <a:lstStyle/>
          <a:p>
            <a:r>
              <a:rPr lang="fi-FI" dirty="0"/>
              <a:t>Vähentää aivojen kuormitusta</a:t>
            </a:r>
          </a:p>
          <a:p>
            <a:r>
              <a:rPr lang="fi-FI" dirty="0"/>
              <a:t>Parantaa oppimistuloksia</a:t>
            </a:r>
          </a:p>
          <a:p>
            <a:r>
              <a:rPr lang="fi-FI" dirty="0"/>
              <a:t>Tukea keskittymistä</a:t>
            </a:r>
          </a:p>
          <a:p>
            <a:r>
              <a:rPr lang="fi-FI" dirty="0"/>
              <a:t>Lisätä sosiaalista kanssakäymistä</a:t>
            </a:r>
          </a:p>
          <a:p>
            <a:r>
              <a:rPr lang="fi-FI" dirty="0"/>
              <a:t>Lisätä liikkumista</a:t>
            </a:r>
          </a:p>
        </p:txBody>
      </p:sp>
    </p:spTree>
    <p:extLst>
      <p:ext uri="{BB962C8B-B14F-4D97-AF65-F5344CB8AC3E}">
        <p14:creationId xmlns:p14="http://schemas.microsoft.com/office/powerpoint/2010/main" val="177303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28B935-3DBE-6E88-C86B-6022EB3AF874}"/>
              </a:ext>
            </a:extLst>
          </p:cNvPr>
          <p:cNvSpPr>
            <a:spLocks noGrp="1"/>
          </p:cNvSpPr>
          <p:nvPr>
            <p:ph type="title"/>
          </p:nvPr>
        </p:nvSpPr>
        <p:spPr/>
        <p:txBody>
          <a:bodyPr/>
          <a:lstStyle/>
          <a:p>
            <a:r>
              <a:rPr lang="fi-FI" dirty="0"/>
              <a:t>Valtuustokauden painopisteet</a:t>
            </a:r>
          </a:p>
        </p:txBody>
      </p:sp>
      <p:sp>
        <p:nvSpPr>
          <p:cNvPr id="3" name="Sisällön paikkamerkki 2">
            <a:extLst>
              <a:ext uri="{FF2B5EF4-FFF2-40B4-BE49-F238E27FC236}">
                <a16:creationId xmlns:a16="http://schemas.microsoft.com/office/drawing/2014/main" id="{25EA8709-85BC-564D-8FA9-1254713EF5B4}"/>
              </a:ext>
            </a:extLst>
          </p:cNvPr>
          <p:cNvSpPr>
            <a:spLocks noGrp="1"/>
          </p:cNvSpPr>
          <p:nvPr>
            <p:ph idx="1"/>
          </p:nvPr>
        </p:nvSpPr>
        <p:spPr/>
        <p:txBody>
          <a:bodyPr/>
          <a:lstStyle/>
          <a:p>
            <a:r>
              <a:rPr lang="fi-FI" dirty="0"/>
              <a:t>Hyvinvointi</a:t>
            </a:r>
          </a:p>
          <a:p>
            <a:r>
              <a:rPr lang="fi-FI" dirty="0"/>
              <a:t>Lukutaito</a:t>
            </a:r>
          </a:p>
          <a:p>
            <a:r>
              <a:rPr lang="fi-FI" dirty="0"/>
              <a:t>Kielitietoisuus</a:t>
            </a:r>
          </a:p>
          <a:p>
            <a:endParaRPr lang="fi-FI" dirty="0"/>
          </a:p>
        </p:txBody>
      </p:sp>
    </p:spTree>
    <p:extLst>
      <p:ext uri="{BB962C8B-B14F-4D97-AF65-F5344CB8AC3E}">
        <p14:creationId xmlns:p14="http://schemas.microsoft.com/office/powerpoint/2010/main" val="205770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691737-49BD-5559-02A9-7E05B30FC7F0}"/>
              </a:ext>
            </a:extLst>
          </p:cNvPr>
          <p:cNvSpPr>
            <a:spLocks noGrp="1"/>
          </p:cNvSpPr>
          <p:nvPr>
            <p:ph type="title"/>
          </p:nvPr>
        </p:nvSpPr>
        <p:spPr/>
        <p:txBody>
          <a:bodyPr/>
          <a:lstStyle/>
          <a:p>
            <a:r>
              <a:rPr lang="fi-FI" dirty="0" err="1"/>
              <a:t>Hvyinvointi</a:t>
            </a:r>
            <a:endParaRPr lang="fi-FI" dirty="0"/>
          </a:p>
        </p:txBody>
      </p:sp>
      <p:sp>
        <p:nvSpPr>
          <p:cNvPr id="3" name="Sisällön paikkamerkki 2">
            <a:extLst>
              <a:ext uri="{FF2B5EF4-FFF2-40B4-BE49-F238E27FC236}">
                <a16:creationId xmlns:a16="http://schemas.microsoft.com/office/drawing/2014/main" id="{D283D6EC-4F3C-2476-F59F-76A8A50FF2AC}"/>
              </a:ext>
            </a:extLst>
          </p:cNvPr>
          <p:cNvSpPr>
            <a:spLocks noGrp="1"/>
          </p:cNvSpPr>
          <p:nvPr>
            <p:ph idx="1"/>
          </p:nvPr>
        </p:nvSpPr>
        <p:spPr/>
        <p:txBody>
          <a:bodyPr/>
          <a:lstStyle/>
          <a:p>
            <a:r>
              <a:rPr lang="fi-FI" dirty="0"/>
              <a:t>Jokainen oppilas tulee aidosti kohdatuksi päivittäin</a:t>
            </a:r>
          </a:p>
          <a:p>
            <a:r>
              <a:rPr lang="fi-FI" dirty="0"/>
              <a:t>Perustarpeet kuntoon:</a:t>
            </a:r>
          </a:p>
          <a:p>
            <a:pPr lvl="1"/>
            <a:r>
              <a:rPr lang="fi-FI" dirty="0"/>
              <a:t>Uni ja lepo</a:t>
            </a:r>
          </a:p>
          <a:p>
            <a:pPr lvl="1"/>
            <a:r>
              <a:rPr lang="fi-FI" dirty="0"/>
              <a:t>Ravinto ja ruokailu</a:t>
            </a:r>
          </a:p>
          <a:p>
            <a:pPr lvl="1"/>
            <a:r>
              <a:rPr lang="fi-FI" dirty="0"/>
              <a:t>Ihmissuhteet ja tunteet</a:t>
            </a:r>
          </a:p>
          <a:p>
            <a:pPr lvl="1"/>
            <a:r>
              <a:rPr lang="fi-FI" dirty="0"/>
              <a:t>Liikkuminen</a:t>
            </a:r>
          </a:p>
          <a:p>
            <a:pPr lvl="1"/>
            <a:r>
              <a:rPr lang="fi-FI" dirty="0"/>
              <a:t>Vapaa-aika ja luovuus</a:t>
            </a:r>
          </a:p>
        </p:txBody>
      </p:sp>
    </p:spTree>
    <p:extLst>
      <p:ext uri="{BB962C8B-B14F-4D97-AF65-F5344CB8AC3E}">
        <p14:creationId xmlns:p14="http://schemas.microsoft.com/office/powerpoint/2010/main" val="14337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642E2D-BE9A-B460-604C-FAAEAE576C74}"/>
              </a:ext>
            </a:extLst>
          </p:cNvPr>
          <p:cNvSpPr>
            <a:spLocks noGrp="1"/>
          </p:cNvSpPr>
          <p:nvPr>
            <p:ph type="title"/>
          </p:nvPr>
        </p:nvSpPr>
        <p:spPr/>
        <p:txBody>
          <a:bodyPr/>
          <a:lstStyle/>
          <a:p>
            <a:r>
              <a:rPr lang="fi-FI" dirty="0"/>
              <a:t>Lukutaito</a:t>
            </a:r>
          </a:p>
        </p:txBody>
      </p:sp>
      <p:sp>
        <p:nvSpPr>
          <p:cNvPr id="3" name="Sisällön paikkamerkki 2">
            <a:extLst>
              <a:ext uri="{FF2B5EF4-FFF2-40B4-BE49-F238E27FC236}">
                <a16:creationId xmlns:a16="http://schemas.microsoft.com/office/drawing/2014/main" id="{0A7E8FDA-2177-A290-D5E1-CBA3BB9994B1}"/>
              </a:ext>
            </a:extLst>
          </p:cNvPr>
          <p:cNvSpPr>
            <a:spLocks noGrp="1"/>
          </p:cNvSpPr>
          <p:nvPr>
            <p:ph idx="1"/>
          </p:nvPr>
        </p:nvSpPr>
        <p:spPr/>
        <p:txBody>
          <a:bodyPr/>
          <a:lstStyle/>
          <a:p>
            <a:r>
              <a:rPr lang="fi-FI" dirty="0"/>
              <a:t>Edistää oppijoiden lukutaitoa</a:t>
            </a:r>
          </a:p>
          <a:p>
            <a:r>
              <a:rPr lang="fi-FI" dirty="0"/>
              <a:t>Innostaa lukemaan</a:t>
            </a:r>
          </a:p>
          <a:p>
            <a:r>
              <a:rPr lang="fi-FI" dirty="0"/>
              <a:t>Miksi?</a:t>
            </a:r>
          </a:p>
          <a:p>
            <a:pPr lvl="1"/>
            <a:r>
              <a:rPr lang="fi-FI" dirty="0"/>
              <a:t>Sanavarasto laajenee</a:t>
            </a:r>
          </a:p>
          <a:p>
            <a:pPr lvl="1"/>
            <a:r>
              <a:rPr lang="fi-FI" dirty="0"/>
              <a:t>Lukunopeus ja luetunymmärtäminen kehittyvät</a:t>
            </a:r>
          </a:p>
          <a:p>
            <a:pPr lvl="1"/>
            <a:r>
              <a:rPr lang="fi-FI" dirty="0"/>
              <a:t>Oppiaineiden oppiminen helpottuu</a:t>
            </a:r>
          </a:p>
          <a:p>
            <a:pPr lvl="1"/>
            <a:r>
              <a:rPr lang="fi-FI" dirty="0"/>
              <a:t>Muisti ja mielikuvitus kehittyvät</a:t>
            </a:r>
          </a:p>
          <a:p>
            <a:pPr lvl="1"/>
            <a:r>
              <a:rPr lang="fi-FI" dirty="0"/>
              <a:t>Empatiakyky ja toisen asemaan asettuminen lisääntyvät</a:t>
            </a:r>
          </a:p>
        </p:txBody>
      </p:sp>
    </p:spTree>
    <p:extLst>
      <p:ext uri="{BB962C8B-B14F-4D97-AF65-F5344CB8AC3E}">
        <p14:creationId xmlns:p14="http://schemas.microsoft.com/office/powerpoint/2010/main" val="159121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7C6276-0E50-A755-8136-44AEB6C1C774}"/>
              </a:ext>
            </a:extLst>
          </p:cNvPr>
          <p:cNvSpPr>
            <a:spLocks noGrp="1"/>
          </p:cNvSpPr>
          <p:nvPr>
            <p:ph type="title"/>
          </p:nvPr>
        </p:nvSpPr>
        <p:spPr/>
        <p:txBody>
          <a:bodyPr/>
          <a:lstStyle/>
          <a:p>
            <a:r>
              <a:rPr lang="fi-FI" dirty="0"/>
              <a:t>Kielitietoisuus</a:t>
            </a:r>
          </a:p>
        </p:txBody>
      </p:sp>
      <p:sp>
        <p:nvSpPr>
          <p:cNvPr id="3" name="Sisällön paikkamerkki 2">
            <a:extLst>
              <a:ext uri="{FF2B5EF4-FFF2-40B4-BE49-F238E27FC236}">
                <a16:creationId xmlns:a16="http://schemas.microsoft.com/office/drawing/2014/main" id="{916C3138-8E4C-3316-C2E7-43A471067892}"/>
              </a:ext>
            </a:extLst>
          </p:cNvPr>
          <p:cNvSpPr>
            <a:spLocks noGrp="1"/>
          </p:cNvSpPr>
          <p:nvPr>
            <p:ph idx="1"/>
          </p:nvPr>
        </p:nvSpPr>
        <p:spPr/>
        <p:txBody>
          <a:bodyPr/>
          <a:lstStyle/>
          <a:p>
            <a:r>
              <a:rPr lang="fi-FI" dirty="0"/>
              <a:t>Kielitietoinen opetus tarkoittaa, että oppiaineissa huomioidaan kielen merkitys oppimisessa</a:t>
            </a:r>
          </a:p>
          <a:p>
            <a:r>
              <a:rPr lang="fi-FI" dirty="0"/>
              <a:t>Opettajat selittävät käsitteitä selkeästi ja monipuolisesti</a:t>
            </a:r>
          </a:p>
          <a:p>
            <a:r>
              <a:rPr lang="fi-FI" dirty="0"/>
              <a:t>Käytetään kuvia, sanastoja ja mallilauseita oppimisen tukena</a:t>
            </a:r>
          </a:p>
          <a:p>
            <a:r>
              <a:rPr lang="fi-FI" dirty="0"/>
              <a:t>Oppilaille annetaan aikaa keskustella ja arvostetaan kaikkia kieliä ja monikielisyyttä</a:t>
            </a:r>
          </a:p>
        </p:txBody>
      </p:sp>
    </p:spTree>
    <p:extLst>
      <p:ext uri="{BB962C8B-B14F-4D97-AF65-F5344CB8AC3E}">
        <p14:creationId xmlns:p14="http://schemas.microsoft.com/office/powerpoint/2010/main" val="250702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3A95F-EAA5-16C9-A803-601BC1C6DCDB}"/>
              </a:ext>
            </a:extLst>
          </p:cNvPr>
          <p:cNvSpPr>
            <a:spLocks noGrp="1"/>
          </p:cNvSpPr>
          <p:nvPr>
            <p:ph type="title"/>
          </p:nvPr>
        </p:nvSpPr>
        <p:spPr/>
        <p:txBody>
          <a:bodyPr/>
          <a:lstStyle/>
          <a:p>
            <a:r>
              <a:rPr lang="fi-FI" dirty="0"/>
              <a:t>Koulujen yhdistyminen</a:t>
            </a:r>
          </a:p>
        </p:txBody>
      </p:sp>
      <p:sp>
        <p:nvSpPr>
          <p:cNvPr id="3" name="Sisällön paikkamerkki 2">
            <a:extLst>
              <a:ext uri="{FF2B5EF4-FFF2-40B4-BE49-F238E27FC236}">
                <a16:creationId xmlns:a16="http://schemas.microsoft.com/office/drawing/2014/main" id="{915A774A-0E83-3BB7-8E17-46D12419B49A}"/>
              </a:ext>
            </a:extLst>
          </p:cNvPr>
          <p:cNvSpPr>
            <a:spLocks noGrp="1"/>
          </p:cNvSpPr>
          <p:nvPr>
            <p:ph idx="1"/>
          </p:nvPr>
        </p:nvSpPr>
        <p:spPr>
          <a:xfrm>
            <a:off x="438807" y="1759172"/>
            <a:ext cx="11290737" cy="3629244"/>
          </a:xfrm>
        </p:spPr>
        <p:txBody>
          <a:bodyPr/>
          <a:lstStyle/>
          <a:p>
            <a:r>
              <a:rPr lang="fi-FI" dirty="0"/>
              <a:t>Kiihtelysvaaran koulun oppilaat siirtyvät Heinävaaran kouluun elokuussa 2026</a:t>
            </a:r>
          </a:p>
          <a:p>
            <a:r>
              <a:rPr lang="fi-FI" dirty="0"/>
              <a:t>Tämän lukuvuoden yhtenä tavoitteena on tukea siirtymistä uuteen kouluun</a:t>
            </a:r>
          </a:p>
          <a:p>
            <a:r>
              <a:rPr lang="fi-FI" dirty="0"/>
              <a:t>Tutustumispäivät (monialainen oppimiskokonaisuus; yhteistyö):  to 28.8., ti 16.12., ti 24.2., ke 27.5. ja </a:t>
            </a:r>
            <a:r>
              <a:rPr lang="fi-FI"/>
              <a:t>to 28.5.</a:t>
            </a:r>
            <a:endParaRPr lang="fi-FI" dirty="0"/>
          </a:p>
          <a:p>
            <a:r>
              <a:rPr lang="fi-FI" dirty="0"/>
              <a:t>Mukana päivissä myös Tuupovaaran koulun 6.-luokkaiset (siirtyvät elokuussa 2026 heinävaaran kouluun seitsemännelle luokalle)</a:t>
            </a:r>
          </a:p>
          <a:p>
            <a:pPr marL="0" indent="0">
              <a:buNone/>
            </a:pPr>
            <a:endParaRPr lang="fi-FI" dirty="0"/>
          </a:p>
        </p:txBody>
      </p:sp>
    </p:spTree>
    <p:extLst>
      <p:ext uri="{BB962C8B-B14F-4D97-AF65-F5344CB8AC3E}">
        <p14:creationId xmlns:p14="http://schemas.microsoft.com/office/powerpoint/2010/main" val="24876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ED1871-884B-4932-81AD-77E940C55CA4}"/>
              </a:ext>
            </a:extLst>
          </p:cNvPr>
          <p:cNvSpPr>
            <a:spLocks noGrp="1"/>
          </p:cNvSpPr>
          <p:nvPr>
            <p:ph type="title"/>
          </p:nvPr>
        </p:nvSpPr>
        <p:spPr/>
        <p:txBody>
          <a:bodyPr/>
          <a:lstStyle/>
          <a:p>
            <a:r>
              <a:rPr lang="fi-FI" dirty="0"/>
              <a:t>Aiheet</a:t>
            </a:r>
          </a:p>
        </p:txBody>
      </p:sp>
      <p:sp>
        <p:nvSpPr>
          <p:cNvPr id="3" name="Sisällön paikkamerkki 2">
            <a:extLst>
              <a:ext uri="{FF2B5EF4-FFF2-40B4-BE49-F238E27FC236}">
                <a16:creationId xmlns:a16="http://schemas.microsoft.com/office/drawing/2014/main" id="{726D30DC-95C1-4313-A036-A6662FEEB8A2}"/>
              </a:ext>
            </a:extLst>
          </p:cNvPr>
          <p:cNvSpPr>
            <a:spLocks noGrp="1"/>
          </p:cNvSpPr>
          <p:nvPr>
            <p:ph idx="1"/>
          </p:nvPr>
        </p:nvSpPr>
        <p:spPr>
          <a:xfrm>
            <a:off x="330653" y="985114"/>
            <a:ext cx="11290737" cy="3629244"/>
          </a:xfrm>
        </p:spPr>
        <p:txBody>
          <a:bodyPr/>
          <a:lstStyle/>
          <a:p>
            <a:endParaRPr lang="fi-FI" dirty="0"/>
          </a:p>
          <a:p>
            <a:r>
              <a:rPr lang="fi-FI" dirty="0"/>
              <a:t>Henkilöstön esittely</a:t>
            </a:r>
          </a:p>
          <a:p>
            <a:r>
              <a:rPr lang="fi-FI" dirty="0"/>
              <a:t>Oppimisen ja koulunkäynnin tuen uudistus</a:t>
            </a:r>
          </a:p>
          <a:p>
            <a:r>
              <a:rPr lang="fi-FI" dirty="0"/>
              <a:t>Järjestyssääntömuutokset (puhelin)</a:t>
            </a:r>
          </a:p>
          <a:p>
            <a:r>
              <a:rPr lang="fi-FI" dirty="0"/>
              <a:t>Valtuustokauden pianopisteet: </a:t>
            </a:r>
          </a:p>
          <a:p>
            <a:pPr lvl="1"/>
            <a:r>
              <a:rPr lang="fi-FI" dirty="0"/>
              <a:t>hyvinvointi, lukutaito, kielitietoisuus </a:t>
            </a:r>
          </a:p>
          <a:p>
            <a:r>
              <a:rPr lang="fi-FI" dirty="0"/>
              <a:t>Koulujen yhdistyminen</a:t>
            </a:r>
          </a:p>
          <a:p>
            <a:r>
              <a:rPr lang="fi-FI" dirty="0"/>
              <a:t>Vanhempaintoimikunta</a:t>
            </a:r>
          </a:p>
          <a:p>
            <a:r>
              <a:rPr lang="fi-FI" dirty="0"/>
              <a:t>Huoltajien kysymykset</a:t>
            </a:r>
          </a:p>
        </p:txBody>
      </p:sp>
    </p:spTree>
    <p:extLst>
      <p:ext uri="{BB962C8B-B14F-4D97-AF65-F5344CB8AC3E}">
        <p14:creationId xmlns:p14="http://schemas.microsoft.com/office/powerpoint/2010/main" val="328836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337CFA-BDA2-BF49-D9B7-EFED60D18954}"/>
              </a:ext>
            </a:extLst>
          </p:cNvPr>
          <p:cNvSpPr>
            <a:spLocks noGrp="1"/>
          </p:cNvSpPr>
          <p:nvPr>
            <p:ph type="title"/>
          </p:nvPr>
        </p:nvSpPr>
        <p:spPr/>
        <p:txBody>
          <a:bodyPr/>
          <a:lstStyle/>
          <a:p>
            <a:r>
              <a:rPr lang="fi-FI" dirty="0"/>
              <a:t>Vanhempaintoimikunta</a:t>
            </a:r>
            <a:br>
              <a:rPr lang="fi-FI" dirty="0"/>
            </a:br>
            <a:r>
              <a:rPr lang="fi-FI" dirty="0"/>
              <a:t>Tervetuloa mukaan!</a:t>
            </a:r>
          </a:p>
        </p:txBody>
      </p:sp>
      <p:pic>
        <p:nvPicPr>
          <p:cNvPr id="5" name="Sisällön paikkamerkki 4" descr="Kuva, joka sisältää kohteen lumi, piha-, talvi, puu&#10;&#10;Tekoälyn generoima sisältö voi olla virheellistä.">
            <a:extLst>
              <a:ext uri="{FF2B5EF4-FFF2-40B4-BE49-F238E27FC236}">
                <a16:creationId xmlns:a16="http://schemas.microsoft.com/office/drawing/2014/main" id="{FFAF7CD4-A082-9E51-26D2-DD8E488BEA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1159" y="2319338"/>
            <a:ext cx="6445870" cy="3629025"/>
          </a:xfrm>
        </p:spPr>
      </p:pic>
    </p:spTree>
    <p:extLst>
      <p:ext uri="{BB962C8B-B14F-4D97-AF65-F5344CB8AC3E}">
        <p14:creationId xmlns:p14="http://schemas.microsoft.com/office/powerpoint/2010/main" val="42850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7E71AA-0442-D5A8-0709-395C3F14B7FF}"/>
              </a:ext>
            </a:extLst>
          </p:cNvPr>
          <p:cNvSpPr>
            <a:spLocks noGrp="1"/>
          </p:cNvSpPr>
          <p:nvPr>
            <p:ph type="title"/>
          </p:nvPr>
        </p:nvSpPr>
        <p:spPr/>
        <p:txBody>
          <a:bodyPr/>
          <a:lstStyle/>
          <a:p>
            <a:r>
              <a:rPr lang="fi-FI" dirty="0"/>
              <a:t>Kysymykset</a:t>
            </a:r>
          </a:p>
        </p:txBody>
      </p:sp>
      <p:sp>
        <p:nvSpPr>
          <p:cNvPr id="3" name="Sisällön paikkamerkki 2">
            <a:extLst>
              <a:ext uri="{FF2B5EF4-FFF2-40B4-BE49-F238E27FC236}">
                <a16:creationId xmlns:a16="http://schemas.microsoft.com/office/drawing/2014/main" id="{0FFBAFA4-98AE-6402-08D0-30DEB7400622}"/>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3383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7B955B-4C99-D600-516A-EB150372035E}"/>
              </a:ext>
            </a:extLst>
          </p:cNvPr>
          <p:cNvSpPr>
            <a:spLocks noGrp="1"/>
          </p:cNvSpPr>
          <p:nvPr>
            <p:ph type="title"/>
          </p:nvPr>
        </p:nvSpPr>
        <p:spPr/>
        <p:txBody>
          <a:bodyPr/>
          <a:lstStyle/>
          <a:p>
            <a:r>
              <a:rPr lang="fi-FI" dirty="0"/>
              <a:t>Luokkien muodostaminen</a:t>
            </a:r>
          </a:p>
        </p:txBody>
      </p:sp>
      <p:sp>
        <p:nvSpPr>
          <p:cNvPr id="3" name="Sisällön paikkamerkki 2">
            <a:extLst>
              <a:ext uri="{FF2B5EF4-FFF2-40B4-BE49-F238E27FC236}">
                <a16:creationId xmlns:a16="http://schemas.microsoft.com/office/drawing/2014/main" id="{1FD86FCB-AB21-B2E0-07AF-690208A97D76}"/>
              </a:ext>
            </a:extLst>
          </p:cNvPr>
          <p:cNvSpPr>
            <a:spLocks noGrp="1"/>
          </p:cNvSpPr>
          <p:nvPr>
            <p:ph idx="1"/>
          </p:nvPr>
        </p:nvSpPr>
        <p:spPr/>
        <p:txBody>
          <a:bodyPr/>
          <a:lstStyle/>
          <a:p>
            <a:pPr marL="571500" indent="-571500"/>
            <a:r>
              <a:rPr lang="fi-FI" dirty="0"/>
              <a:t>7-luokat muodostetaan yhteistyössä Heinävaaran, Kiihtelysvaaran ja Tuupovaaran opettajien kanssa</a:t>
            </a:r>
          </a:p>
          <a:p>
            <a:pPr marL="571500" indent="-571500"/>
            <a:r>
              <a:rPr lang="fi-FI" dirty="0"/>
              <a:t>Luokkajaossa huomioitavia asioita: </a:t>
            </a:r>
          </a:p>
          <a:p>
            <a:pPr marL="1028700" lvl="1" indent="-571500"/>
            <a:r>
              <a:rPr lang="fi-FI" dirty="0"/>
              <a:t>katsomusaineen opetus </a:t>
            </a:r>
          </a:p>
          <a:p>
            <a:pPr marL="1028700" lvl="1" indent="-571500"/>
            <a:r>
              <a:rPr lang="fi-FI" dirty="0"/>
              <a:t>oppimisen tuki</a:t>
            </a:r>
          </a:p>
          <a:p>
            <a:pPr marL="1028700" lvl="1" indent="-571500"/>
            <a:r>
              <a:rPr lang="fi-FI" dirty="0"/>
              <a:t>Kaveriasiat ja ryhmän toimiminen</a:t>
            </a:r>
          </a:p>
        </p:txBody>
      </p:sp>
    </p:spTree>
    <p:extLst>
      <p:ext uri="{BB962C8B-B14F-4D97-AF65-F5344CB8AC3E}">
        <p14:creationId xmlns:p14="http://schemas.microsoft.com/office/powerpoint/2010/main" val="1276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0DA368-5639-0330-8CF3-B3B6E137D141}"/>
              </a:ext>
            </a:extLst>
          </p:cNvPr>
          <p:cNvSpPr>
            <a:spLocks noGrp="1"/>
          </p:cNvSpPr>
          <p:nvPr>
            <p:ph type="title"/>
          </p:nvPr>
        </p:nvSpPr>
        <p:spPr/>
        <p:txBody>
          <a:bodyPr/>
          <a:lstStyle/>
          <a:p>
            <a:r>
              <a:rPr lang="fi-FI" dirty="0"/>
              <a:t>Iltapäiväkerho</a:t>
            </a:r>
          </a:p>
        </p:txBody>
      </p:sp>
      <p:sp>
        <p:nvSpPr>
          <p:cNvPr id="3" name="Sisällön paikkamerkki 2">
            <a:extLst>
              <a:ext uri="{FF2B5EF4-FFF2-40B4-BE49-F238E27FC236}">
                <a16:creationId xmlns:a16="http://schemas.microsoft.com/office/drawing/2014/main" id="{F194F76A-0DD5-5D7B-6BFF-0A25AB106D50}"/>
              </a:ext>
            </a:extLst>
          </p:cNvPr>
          <p:cNvSpPr>
            <a:spLocks noGrp="1"/>
          </p:cNvSpPr>
          <p:nvPr>
            <p:ph idx="1"/>
          </p:nvPr>
        </p:nvSpPr>
        <p:spPr>
          <a:xfrm>
            <a:off x="438807" y="1614378"/>
            <a:ext cx="11290737" cy="3629244"/>
          </a:xfrm>
        </p:spPr>
        <p:txBody>
          <a:bodyPr/>
          <a:lstStyle/>
          <a:p>
            <a:pPr marL="571500" indent="-571500"/>
            <a:r>
              <a:rPr lang="fi-FI" dirty="0"/>
              <a:t>Joensuun kasvatus- ja koulutuslautakunta on päättänyt, ettei iltapäiväkerhoa järjestetä Heinävaarassa, koska osallistujia kerhoon on liian vähän </a:t>
            </a:r>
          </a:p>
          <a:p>
            <a:pPr marL="571500" indent="-571500"/>
            <a:r>
              <a:rPr lang="fi-FI" dirty="0"/>
              <a:t>Tähän voi anoa muutosta kasvatus- ja koulutuslautakunnalta; osallistujia kerhoon pitäisi olla läpi lukuvuoden yli 10</a:t>
            </a:r>
          </a:p>
          <a:p>
            <a:pPr marL="571500" indent="-571500"/>
            <a:r>
              <a:rPr lang="fi-FI" dirty="0"/>
              <a:t>Muut toimijat ovat myös luopuneet iltapäiväkerhojen järjestämisestä Heinävaarassa liian vähäisen osallistujamäärän takia</a:t>
            </a:r>
          </a:p>
          <a:p>
            <a:pPr marL="571500" indent="-571500"/>
            <a:r>
              <a:rPr lang="fi-FI" dirty="0"/>
              <a:t>Muiden kerhojen ja </a:t>
            </a:r>
            <a:r>
              <a:rPr lang="fi-FI" dirty="0" err="1"/>
              <a:t>nuokkarin</a:t>
            </a:r>
            <a:r>
              <a:rPr lang="fi-FI" dirty="0"/>
              <a:t> hyödyntäminen</a:t>
            </a:r>
          </a:p>
          <a:p>
            <a:pPr marL="0" indent="0">
              <a:buNone/>
            </a:pPr>
            <a:endParaRPr lang="fi-FI" dirty="0"/>
          </a:p>
        </p:txBody>
      </p:sp>
    </p:spTree>
    <p:extLst>
      <p:ext uri="{BB962C8B-B14F-4D97-AF65-F5344CB8AC3E}">
        <p14:creationId xmlns:p14="http://schemas.microsoft.com/office/powerpoint/2010/main" val="336077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16ACBA-1457-2C87-6266-50F80B427A42}"/>
              </a:ext>
            </a:extLst>
          </p:cNvPr>
          <p:cNvSpPr>
            <a:spLocks noGrp="1"/>
          </p:cNvSpPr>
          <p:nvPr>
            <p:ph type="title"/>
          </p:nvPr>
        </p:nvSpPr>
        <p:spPr/>
        <p:txBody>
          <a:bodyPr/>
          <a:lstStyle/>
          <a:p>
            <a:r>
              <a:rPr lang="fi-FI" dirty="0"/>
              <a:t>Koulukiusaaminen</a:t>
            </a:r>
          </a:p>
        </p:txBody>
      </p:sp>
      <p:sp>
        <p:nvSpPr>
          <p:cNvPr id="3" name="Sisällön paikkamerkki 2">
            <a:extLst>
              <a:ext uri="{FF2B5EF4-FFF2-40B4-BE49-F238E27FC236}">
                <a16:creationId xmlns:a16="http://schemas.microsoft.com/office/drawing/2014/main" id="{09B55B86-04EC-BD48-0AC8-FF827C717815}"/>
              </a:ext>
            </a:extLst>
          </p:cNvPr>
          <p:cNvSpPr>
            <a:spLocks noGrp="1"/>
          </p:cNvSpPr>
          <p:nvPr>
            <p:ph idx="1"/>
          </p:nvPr>
        </p:nvSpPr>
        <p:spPr>
          <a:xfrm>
            <a:off x="462456" y="1759173"/>
            <a:ext cx="11290737" cy="3629244"/>
          </a:xfrm>
        </p:spPr>
        <p:txBody>
          <a:bodyPr/>
          <a:lstStyle/>
          <a:p>
            <a:pPr marL="571500" indent="-571500"/>
            <a:r>
              <a:rPr lang="fi-FI" dirty="0"/>
              <a:t>Esiintyykö? Valitettavasti esiintyy. </a:t>
            </a:r>
          </a:p>
          <a:p>
            <a:pPr marL="571500" indent="-571500"/>
            <a:r>
              <a:rPr lang="fi-FI" dirty="0"/>
              <a:t>Puututaanko? Puututaan aina, kun havaitaan kiusaamista.</a:t>
            </a:r>
          </a:p>
          <a:p>
            <a:pPr marL="571500" indent="-571500"/>
            <a:r>
              <a:rPr lang="fi-FI" dirty="0"/>
              <a:t>Kiusaamistilanteissa ollaan yhteydessä huoltajiin matalalla kynnyksellä.</a:t>
            </a:r>
          </a:p>
          <a:p>
            <a:pPr marL="571500" indent="-571500"/>
            <a:r>
              <a:rPr lang="fi-FI" dirty="0"/>
              <a:t>Selvitetäänkö kiusaamista kyselyillä? Eri kyselyissä selvitetään koulukiusaamista. Esim. kouluterveyskyselyssä kysytään kiusaamisesta. On tehty myös erillisiä kiusaamiskyselyitä.</a:t>
            </a:r>
          </a:p>
          <a:p>
            <a:pPr marL="0" indent="0">
              <a:buNone/>
            </a:pPr>
            <a:endParaRPr lang="fi-FI" dirty="0"/>
          </a:p>
        </p:txBody>
      </p:sp>
    </p:spTree>
    <p:extLst>
      <p:ext uri="{BB962C8B-B14F-4D97-AF65-F5344CB8AC3E}">
        <p14:creationId xmlns:p14="http://schemas.microsoft.com/office/powerpoint/2010/main" val="48613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69A1D3-1981-95B6-862C-8DEF14A4956A}"/>
              </a:ext>
            </a:extLst>
          </p:cNvPr>
          <p:cNvSpPr>
            <a:spLocks noGrp="1"/>
          </p:cNvSpPr>
          <p:nvPr>
            <p:ph type="title"/>
          </p:nvPr>
        </p:nvSpPr>
        <p:spPr/>
        <p:txBody>
          <a:bodyPr/>
          <a:lstStyle/>
          <a:p>
            <a:r>
              <a:rPr lang="fi-FI" dirty="0"/>
              <a:t>Päiväkoti koulun tontille</a:t>
            </a:r>
          </a:p>
        </p:txBody>
      </p:sp>
      <p:sp>
        <p:nvSpPr>
          <p:cNvPr id="3" name="Sisällön paikkamerkki 2">
            <a:extLst>
              <a:ext uri="{FF2B5EF4-FFF2-40B4-BE49-F238E27FC236}">
                <a16:creationId xmlns:a16="http://schemas.microsoft.com/office/drawing/2014/main" id="{F9960D51-979E-FE50-B382-7FC9E6DE62C6}"/>
              </a:ext>
            </a:extLst>
          </p:cNvPr>
          <p:cNvSpPr>
            <a:spLocks noGrp="1"/>
          </p:cNvSpPr>
          <p:nvPr>
            <p:ph idx="1"/>
          </p:nvPr>
        </p:nvSpPr>
        <p:spPr/>
        <p:txBody>
          <a:bodyPr/>
          <a:lstStyle/>
          <a:p>
            <a:pPr marL="571500" indent="-571500"/>
            <a:r>
              <a:rPr lang="fi-FI" dirty="0"/>
              <a:t>Tuleeko uusi päiväkoti koulun tontille? </a:t>
            </a:r>
          </a:p>
          <a:p>
            <a:pPr marL="1028700" lvl="1" indent="-571500"/>
            <a:r>
              <a:rPr lang="fi-FI" dirty="0"/>
              <a:t>Uusi päiväkoti aloittaa toimintansa Heinävaaran koulun vieressä (tulee nykyisen rantalentopallokentän kohdalle) syksyllä 2026</a:t>
            </a:r>
          </a:p>
          <a:p>
            <a:pPr marL="571500" indent="-571500"/>
            <a:r>
              <a:rPr lang="fi-FI" dirty="0"/>
              <a:t>Vähenevätkö liikkumismahdollisuudet? </a:t>
            </a:r>
          </a:p>
          <a:p>
            <a:pPr marL="1028700" lvl="1" indent="-571500"/>
            <a:r>
              <a:rPr lang="fi-FI" dirty="0"/>
              <a:t>Lentopallokenttä menetetään. Muut pelikentät, hiihtolatu ja pulkkamäki säilyvät.</a:t>
            </a:r>
          </a:p>
        </p:txBody>
      </p:sp>
    </p:spTree>
    <p:extLst>
      <p:ext uri="{BB962C8B-B14F-4D97-AF65-F5344CB8AC3E}">
        <p14:creationId xmlns:p14="http://schemas.microsoft.com/office/powerpoint/2010/main" val="204470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6A9F29-12DA-DA57-C64A-1C8488581302}"/>
              </a:ext>
            </a:extLst>
          </p:cNvPr>
          <p:cNvSpPr>
            <a:spLocks noGrp="1"/>
          </p:cNvSpPr>
          <p:nvPr>
            <p:ph type="title"/>
          </p:nvPr>
        </p:nvSpPr>
        <p:spPr/>
        <p:txBody>
          <a:bodyPr/>
          <a:lstStyle/>
          <a:p>
            <a:r>
              <a:rPr lang="fi-FI" dirty="0"/>
              <a:t>Puhelinkäytännöt ja välituntiaktiviteetit</a:t>
            </a:r>
          </a:p>
        </p:txBody>
      </p:sp>
      <p:sp>
        <p:nvSpPr>
          <p:cNvPr id="3" name="Sisällön paikkamerkki 2">
            <a:extLst>
              <a:ext uri="{FF2B5EF4-FFF2-40B4-BE49-F238E27FC236}">
                <a16:creationId xmlns:a16="http://schemas.microsoft.com/office/drawing/2014/main" id="{2443E6DD-0291-AB40-5155-527A7CAFF7FA}"/>
              </a:ext>
            </a:extLst>
          </p:cNvPr>
          <p:cNvSpPr>
            <a:spLocks noGrp="1"/>
          </p:cNvSpPr>
          <p:nvPr>
            <p:ph idx="1"/>
          </p:nvPr>
        </p:nvSpPr>
        <p:spPr/>
        <p:txBody>
          <a:bodyPr/>
          <a:lstStyle/>
          <a:p>
            <a:pPr marL="571500" indent="-571500"/>
            <a:r>
              <a:rPr lang="fi-FI" dirty="0"/>
              <a:t>Puhelinta ei käytetä koulupäivän aikana. On mennyt hyvin, mutta yksittäisillä oppilailla vaatii vielä harjoittelua.</a:t>
            </a:r>
          </a:p>
          <a:p>
            <a:pPr marL="571500" indent="-571500"/>
            <a:r>
              <a:rPr lang="fi-FI" dirty="0"/>
              <a:t>Välituntiaktiviteetteja on ollut käytössä ja niitä otetaan käyttöön lisää. </a:t>
            </a:r>
          </a:p>
          <a:p>
            <a:pPr marL="571500" indent="-571500"/>
            <a:r>
              <a:rPr lang="fi-FI" dirty="0"/>
              <a:t>Oppilaiden toiveita kuullaan.</a:t>
            </a:r>
          </a:p>
        </p:txBody>
      </p:sp>
    </p:spTree>
    <p:extLst>
      <p:ext uri="{BB962C8B-B14F-4D97-AF65-F5344CB8AC3E}">
        <p14:creationId xmlns:p14="http://schemas.microsoft.com/office/powerpoint/2010/main" val="109691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A8D9E0-D6B2-19CB-87F3-F61E6ED4FE3C}"/>
              </a:ext>
            </a:extLst>
          </p:cNvPr>
          <p:cNvSpPr>
            <a:spLocks noGrp="1"/>
          </p:cNvSpPr>
          <p:nvPr>
            <p:ph type="title"/>
          </p:nvPr>
        </p:nvSpPr>
        <p:spPr/>
        <p:txBody>
          <a:bodyPr/>
          <a:lstStyle/>
          <a:p>
            <a:r>
              <a:rPr lang="fi-FI" dirty="0"/>
              <a:t>Opetuksen resurssit</a:t>
            </a:r>
          </a:p>
        </p:txBody>
      </p:sp>
      <p:sp>
        <p:nvSpPr>
          <p:cNvPr id="3" name="Sisällön paikkamerkki 2">
            <a:extLst>
              <a:ext uri="{FF2B5EF4-FFF2-40B4-BE49-F238E27FC236}">
                <a16:creationId xmlns:a16="http://schemas.microsoft.com/office/drawing/2014/main" id="{7FAF1503-F518-4BE6-C98A-A98519AA83C4}"/>
              </a:ext>
            </a:extLst>
          </p:cNvPr>
          <p:cNvSpPr>
            <a:spLocks noGrp="1"/>
          </p:cNvSpPr>
          <p:nvPr>
            <p:ph idx="1"/>
          </p:nvPr>
        </p:nvSpPr>
        <p:spPr/>
        <p:txBody>
          <a:bodyPr/>
          <a:lstStyle/>
          <a:p>
            <a:pPr marL="571500" indent="-571500"/>
            <a:r>
              <a:rPr lang="fi-FI" dirty="0"/>
              <a:t>Opetuksen resurssi jaetaan suhteessa oppilasmäärään</a:t>
            </a:r>
          </a:p>
          <a:p>
            <a:pPr marL="571500" indent="-571500"/>
            <a:r>
              <a:rPr lang="fi-FI" dirty="0"/>
              <a:t>Tälle vuodelle oppimisen tuen lisäresurssia tuen uudistuksen myötä 18,3h</a:t>
            </a:r>
          </a:p>
        </p:txBody>
      </p:sp>
    </p:spTree>
    <p:extLst>
      <p:ext uri="{BB962C8B-B14F-4D97-AF65-F5344CB8AC3E}">
        <p14:creationId xmlns:p14="http://schemas.microsoft.com/office/powerpoint/2010/main" val="309266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ACAF71-DE11-B69D-3755-39BACCBCC3BC}"/>
              </a:ext>
            </a:extLst>
          </p:cNvPr>
          <p:cNvSpPr>
            <a:spLocks noGrp="1"/>
          </p:cNvSpPr>
          <p:nvPr>
            <p:ph type="title"/>
          </p:nvPr>
        </p:nvSpPr>
        <p:spPr/>
        <p:txBody>
          <a:bodyPr/>
          <a:lstStyle/>
          <a:p>
            <a:r>
              <a:rPr lang="fi-FI" dirty="0"/>
              <a:t>Henkilöstön pätevyys?</a:t>
            </a:r>
          </a:p>
        </p:txBody>
      </p:sp>
      <p:sp>
        <p:nvSpPr>
          <p:cNvPr id="3" name="Sisällön paikkamerkki 2">
            <a:extLst>
              <a:ext uri="{FF2B5EF4-FFF2-40B4-BE49-F238E27FC236}">
                <a16:creationId xmlns:a16="http://schemas.microsoft.com/office/drawing/2014/main" id="{DEC7E91D-7A83-340D-B2E2-D545AD4C2954}"/>
              </a:ext>
            </a:extLst>
          </p:cNvPr>
          <p:cNvSpPr>
            <a:spLocks noGrp="1"/>
          </p:cNvSpPr>
          <p:nvPr>
            <p:ph idx="1"/>
          </p:nvPr>
        </p:nvSpPr>
        <p:spPr/>
        <p:txBody>
          <a:bodyPr/>
          <a:lstStyle/>
          <a:p>
            <a:r>
              <a:rPr lang="fi-FI" dirty="0"/>
              <a:t>Tehtäviin on valittu pätevimmät ja osaavimmat hakijat</a:t>
            </a:r>
          </a:p>
          <a:p>
            <a:r>
              <a:rPr lang="fi-FI" dirty="0"/>
              <a:t>Kaikkiin oppiaineisiin ei ole muodollisesti pätevää opettajaa</a:t>
            </a:r>
          </a:p>
          <a:p>
            <a:r>
              <a:rPr lang="fi-FI" dirty="0"/>
              <a:t>Meillä todella hyvä ja ammattitaitoinen henkilöstö</a:t>
            </a:r>
          </a:p>
        </p:txBody>
      </p:sp>
    </p:spTree>
    <p:extLst>
      <p:ext uri="{BB962C8B-B14F-4D97-AF65-F5344CB8AC3E}">
        <p14:creationId xmlns:p14="http://schemas.microsoft.com/office/powerpoint/2010/main" val="212064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4540A7-EE0A-3EEB-DBF7-1E143E6B85E1}"/>
              </a:ext>
            </a:extLst>
          </p:cNvPr>
          <p:cNvSpPr>
            <a:spLocks noGrp="1"/>
          </p:cNvSpPr>
          <p:nvPr>
            <p:ph type="title"/>
          </p:nvPr>
        </p:nvSpPr>
        <p:spPr/>
        <p:txBody>
          <a:bodyPr/>
          <a:lstStyle/>
          <a:p>
            <a:r>
              <a:rPr lang="fi-FI" dirty="0"/>
              <a:t>Millä tavalla Kiihtelysvaaran oppilaat sijoitetaan luokkiin?</a:t>
            </a:r>
          </a:p>
        </p:txBody>
      </p:sp>
      <p:sp>
        <p:nvSpPr>
          <p:cNvPr id="3" name="Sisällön paikkamerkki 2">
            <a:extLst>
              <a:ext uri="{FF2B5EF4-FFF2-40B4-BE49-F238E27FC236}">
                <a16:creationId xmlns:a16="http://schemas.microsoft.com/office/drawing/2014/main" id="{4C9503FC-507D-26D6-A565-F7AD6DABDE80}"/>
              </a:ext>
            </a:extLst>
          </p:cNvPr>
          <p:cNvSpPr>
            <a:spLocks noGrp="1"/>
          </p:cNvSpPr>
          <p:nvPr>
            <p:ph idx="1"/>
          </p:nvPr>
        </p:nvSpPr>
        <p:spPr/>
        <p:txBody>
          <a:bodyPr/>
          <a:lstStyle/>
          <a:p>
            <a:r>
              <a:rPr lang="fi-FI" dirty="0"/>
              <a:t>Kiihtelysvaaran oppilaat täydentävät ryhmäkokoja sopivasti</a:t>
            </a:r>
          </a:p>
          <a:p>
            <a:pPr marL="0" indent="0">
              <a:buNone/>
            </a:pPr>
            <a:endParaRPr lang="fi-FI" dirty="0"/>
          </a:p>
        </p:txBody>
      </p:sp>
    </p:spTree>
    <p:extLst>
      <p:ext uri="{BB962C8B-B14F-4D97-AF65-F5344CB8AC3E}">
        <p14:creationId xmlns:p14="http://schemas.microsoft.com/office/powerpoint/2010/main" val="426126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38EFF9-5863-A5AF-4FBD-35CF11FA8DC8}"/>
              </a:ext>
            </a:extLst>
          </p:cNvPr>
          <p:cNvSpPr>
            <a:spLocks noGrp="1"/>
          </p:cNvSpPr>
          <p:nvPr>
            <p:ph type="title"/>
          </p:nvPr>
        </p:nvSpPr>
        <p:spPr/>
        <p:txBody>
          <a:bodyPr/>
          <a:lstStyle/>
          <a:p>
            <a:r>
              <a:rPr lang="fi-FI" dirty="0"/>
              <a:t>Heinävaaran koulu</a:t>
            </a:r>
          </a:p>
        </p:txBody>
      </p:sp>
      <p:sp>
        <p:nvSpPr>
          <p:cNvPr id="3" name="Sisällön paikkamerkki 2">
            <a:extLst>
              <a:ext uri="{FF2B5EF4-FFF2-40B4-BE49-F238E27FC236}">
                <a16:creationId xmlns:a16="http://schemas.microsoft.com/office/drawing/2014/main" id="{37B96EDA-861A-A077-E68D-83A90EF8E1A8}"/>
              </a:ext>
            </a:extLst>
          </p:cNvPr>
          <p:cNvSpPr>
            <a:spLocks noGrp="1"/>
          </p:cNvSpPr>
          <p:nvPr>
            <p:ph idx="1"/>
          </p:nvPr>
        </p:nvSpPr>
        <p:spPr/>
        <p:txBody>
          <a:bodyPr/>
          <a:lstStyle/>
          <a:p>
            <a:r>
              <a:rPr lang="fi-FI" dirty="0"/>
              <a:t>215 oppilasta (alakoulu 98 + yläkoulu 117)</a:t>
            </a:r>
          </a:p>
          <a:p>
            <a:r>
              <a:rPr lang="fi-FI" dirty="0"/>
              <a:t>24 opettajaa</a:t>
            </a:r>
          </a:p>
          <a:p>
            <a:r>
              <a:rPr lang="fi-FI" dirty="0"/>
              <a:t>8 ohjaajaa </a:t>
            </a:r>
          </a:p>
          <a:p>
            <a:r>
              <a:rPr lang="fi-FI" dirty="0"/>
              <a:t>2 viittomakielen tulkkia</a:t>
            </a:r>
          </a:p>
        </p:txBody>
      </p:sp>
    </p:spTree>
    <p:extLst>
      <p:ext uri="{BB962C8B-B14F-4D97-AF65-F5344CB8AC3E}">
        <p14:creationId xmlns:p14="http://schemas.microsoft.com/office/powerpoint/2010/main" val="386216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9311F3-4A09-CD68-E3F9-10751AC59090}"/>
              </a:ext>
            </a:extLst>
          </p:cNvPr>
          <p:cNvSpPr>
            <a:spLocks noGrp="1"/>
          </p:cNvSpPr>
          <p:nvPr>
            <p:ph type="title"/>
          </p:nvPr>
        </p:nvSpPr>
        <p:spPr/>
        <p:txBody>
          <a:bodyPr/>
          <a:lstStyle/>
          <a:p>
            <a:r>
              <a:rPr lang="fi-FI" dirty="0"/>
              <a:t>Heinävaaran koulun oppilasmääräennuste</a:t>
            </a:r>
          </a:p>
        </p:txBody>
      </p:sp>
      <p:graphicFrame>
        <p:nvGraphicFramePr>
          <p:cNvPr id="4" name="Sisällön paikkamerkki 3">
            <a:extLst>
              <a:ext uri="{FF2B5EF4-FFF2-40B4-BE49-F238E27FC236}">
                <a16:creationId xmlns:a16="http://schemas.microsoft.com/office/drawing/2014/main" id="{BCDF1F2B-C636-4983-9171-9A66BC06B808}"/>
              </a:ext>
            </a:extLst>
          </p:cNvPr>
          <p:cNvGraphicFramePr>
            <a:graphicFrameLocks noGrp="1"/>
          </p:cNvGraphicFramePr>
          <p:nvPr>
            <p:ph idx="1"/>
            <p:extLst>
              <p:ext uri="{D42A27DB-BD31-4B8C-83A1-F6EECF244321}">
                <p14:modId xmlns:p14="http://schemas.microsoft.com/office/powerpoint/2010/main" val="97608975"/>
              </p:ext>
            </p:extLst>
          </p:nvPr>
        </p:nvGraphicFramePr>
        <p:xfrm>
          <a:off x="914401" y="2057401"/>
          <a:ext cx="9819405" cy="3938155"/>
        </p:xfrm>
        <a:graphic>
          <a:graphicData uri="http://schemas.openxmlformats.org/drawingml/2006/table">
            <a:tbl>
              <a:tblPr/>
              <a:tblGrid>
                <a:gridCol w="1091045">
                  <a:extLst>
                    <a:ext uri="{9D8B030D-6E8A-4147-A177-3AD203B41FA5}">
                      <a16:colId xmlns:a16="http://schemas.microsoft.com/office/drawing/2014/main" val="3514310198"/>
                    </a:ext>
                  </a:extLst>
                </a:gridCol>
                <a:gridCol w="1091045">
                  <a:extLst>
                    <a:ext uri="{9D8B030D-6E8A-4147-A177-3AD203B41FA5}">
                      <a16:colId xmlns:a16="http://schemas.microsoft.com/office/drawing/2014/main" val="2280925809"/>
                    </a:ext>
                  </a:extLst>
                </a:gridCol>
                <a:gridCol w="1091045">
                  <a:extLst>
                    <a:ext uri="{9D8B030D-6E8A-4147-A177-3AD203B41FA5}">
                      <a16:colId xmlns:a16="http://schemas.microsoft.com/office/drawing/2014/main" val="748370974"/>
                    </a:ext>
                  </a:extLst>
                </a:gridCol>
                <a:gridCol w="1091045">
                  <a:extLst>
                    <a:ext uri="{9D8B030D-6E8A-4147-A177-3AD203B41FA5}">
                      <a16:colId xmlns:a16="http://schemas.microsoft.com/office/drawing/2014/main" val="4085292045"/>
                    </a:ext>
                  </a:extLst>
                </a:gridCol>
                <a:gridCol w="1091045">
                  <a:extLst>
                    <a:ext uri="{9D8B030D-6E8A-4147-A177-3AD203B41FA5}">
                      <a16:colId xmlns:a16="http://schemas.microsoft.com/office/drawing/2014/main" val="2357451904"/>
                    </a:ext>
                  </a:extLst>
                </a:gridCol>
                <a:gridCol w="1091045">
                  <a:extLst>
                    <a:ext uri="{9D8B030D-6E8A-4147-A177-3AD203B41FA5}">
                      <a16:colId xmlns:a16="http://schemas.microsoft.com/office/drawing/2014/main" val="3775097957"/>
                    </a:ext>
                  </a:extLst>
                </a:gridCol>
                <a:gridCol w="1091045">
                  <a:extLst>
                    <a:ext uri="{9D8B030D-6E8A-4147-A177-3AD203B41FA5}">
                      <a16:colId xmlns:a16="http://schemas.microsoft.com/office/drawing/2014/main" val="456667367"/>
                    </a:ext>
                  </a:extLst>
                </a:gridCol>
                <a:gridCol w="1091045">
                  <a:extLst>
                    <a:ext uri="{9D8B030D-6E8A-4147-A177-3AD203B41FA5}">
                      <a16:colId xmlns:a16="http://schemas.microsoft.com/office/drawing/2014/main" val="473994241"/>
                    </a:ext>
                  </a:extLst>
                </a:gridCol>
                <a:gridCol w="1091045">
                  <a:extLst>
                    <a:ext uri="{9D8B030D-6E8A-4147-A177-3AD203B41FA5}">
                      <a16:colId xmlns:a16="http://schemas.microsoft.com/office/drawing/2014/main" val="354704659"/>
                    </a:ext>
                  </a:extLst>
                </a:gridCol>
              </a:tblGrid>
              <a:tr h="788400">
                <a:tc>
                  <a:txBody>
                    <a:bodyPr/>
                    <a:lstStyle/>
                    <a:p>
                      <a:pPr algn="ctr" fontAlgn="b"/>
                      <a:endParaRPr lang="fi-FI"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Syksy</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2025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Syksy</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2026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Syksy</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2027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Syksy</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2028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Syksy</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2029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Syksy</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2030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Syksy</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2031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Syksy</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2032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473689918"/>
                  </a:ext>
                </a:extLst>
              </a:tr>
              <a:tr h="449965">
                <a:tc>
                  <a:txBody>
                    <a:bodyPr/>
                    <a:lstStyle/>
                    <a:p>
                      <a:pPr algn="ctr" fontAlgn="b"/>
                      <a:r>
                        <a:rPr lang="fi-FI" sz="1100" b="0" i="0" u="none" strike="noStrike">
                          <a:solidFill>
                            <a:srgbClr val="000000"/>
                          </a:solidFill>
                          <a:effectLst/>
                          <a:latin typeface="Calibri" panose="020F0502020204030204" pitchFamily="34" charset="0"/>
                        </a:rPr>
                        <a:t>1. lk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1100" b="0" i="0" u="none" strike="noStrike">
                          <a:solidFill>
                            <a:srgbClr val="FF0000"/>
                          </a:solidFill>
                          <a:effectLst/>
                          <a:latin typeface="Calibri" panose="020F0502020204030204" pitchFamily="34" charset="0"/>
                        </a:rPr>
                        <a:t>9</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1100" b="0" i="0" u="none" strike="noStrike">
                          <a:solidFill>
                            <a:srgbClr val="FF0000"/>
                          </a:solidFill>
                          <a:effectLst/>
                          <a:latin typeface="Calibri" panose="020F0502020204030204" pitchFamily="34" charset="0"/>
                        </a:rPr>
                        <a:t>18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1100" b="0" i="0" u="none" strike="noStrike">
                          <a:solidFill>
                            <a:srgbClr val="FF0000"/>
                          </a:solidFill>
                          <a:effectLst/>
                          <a:latin typeface="Calibri" panose="020F0502020204030204" pitchFamily="34" charset="0"/>
                        </a:rPr>
                        <a:t>15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1100" b="0" i="0" u="none" strike="noStrike">
                          <a:solidFill>
                            <a:srgbClr val="FF0000"/>
                          </a:solidFill>
                          <a:effectLst/>
                          <a:latin typeface="Calibri" panose="020F0502020204030204" pitchFamily="34" charset="0"/>
                        </a:rPr>
                        <a:t>13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1100" b="0" i="0" u="none" strike="noStrike">
                          <a:solidFill>
                            <a:srgbClr val="FF0000"/>
                          </a:solidFill>
                          <a:effectLst/>
                          <a:latin typeface="Calibri" panose="020F0502020204030204" pitchFamily="34" charset="0"/>
                        </a:rPr>
                        <a:t>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1100" b="0" i="0" u="none" strike="noStrike">
                          <a:solidFill>
                            <a:srgbClr val="FF0000"/>
                          </a:solidFill>
                          <a:effectLst/>
                          <a:latin typeface="Calibri" panose="020F0502020204030204" pitchFamily="34" charset="0"/>
                        </a:rPr>
                        <a:t>10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80466"/>
                  </a:ext>
                </a:extLst>
              </a:tr>
              <a:tr h="449965">
                <a:tc>
                  <a:txBody>
                    <a:bodyPr/>
                    <a:lstStyle/>
                    <a:p>
                      <a:pPr algn="ctr" fontAlgn="b"/>
                      <a:r>
                        <a:rPr lang="fi-FI" sz="1100" b="0" i="0" u="none" strike="noStrike">
                          <a:solidFill>
                            <a:srgbClr val="000000"/>
                          </a:solidFill>
                          <a:effectLst/>
                          <a:latin typeface="Calibri" panose="020F0502020204030204" pitchFamily="34" charset="0"/>
                        </a:rPr>
                        <a:t>2. lk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1486157"/>
                  </a:ext>
                </a:extLst>
              </a:tr>
              <a:tr h="449965">
                <a:tc>
                  <a:txBody>
                    <a:bodyPr/>
                    <a:lstStyle/>
                    <a:p>
                      <a:pPr algn="ctr" fontAlgn="b"/>
                      <a:r>
                        <a:rPr lang="fi-FI" sz="1100" b="0" i="0" u="none" strike="noStrike">
                          <a:solidFill>
                            <a:srgbClr val="000000"/>
                          </a:solidFill>
                          <a:effectLst/>
                          <a:latin typeface="Calibri" panose="020F0502020204030204" pitchFamily="34" charset="0"/>
                        </a:rPr>
                        <a:t>3. lk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139037"/>
                  </a:ext>
                </a:extLst>
              </a:tr>
              <a:tr h="449965">
                <a:tc>
                  <a:txBody>
                    <a:bodyPr/>
                    <a:lstStyle/>
                    <a:p>
                      <a:pPr algn="ctr" fontAlgn="b"/>
                      <a:r>
                        <a:rPr lang="fi-FI" sz="1100" b="0" i="0" u="none" strike="noStrike">
                          <a:solidFill>
                            <a:srgbClr val="000000"/>
                          </a:solidFill>
                          <a:effectLst/>
                          <a:latin typeface="Calibri" panose="020F0502020204030204" pitchFamily="34" charset="0"/>
                        </a:rPr>
                        <a:t>4. lk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2073232"/>
                  </a:ext>
                </a:extLst>
              </a:tr>
              <a:tr h="449965">
                <a:tc>
                  <a:txBody>
                    <a:bodyPr/>
                    <a:lstStyle/>
                    <a:p>
                      <a:pPr algn="ctr" fontAlgn="b"/>
                      <a:r>
                        <a:rPr lang="fi-FI" sz="1100" b="0" i="0" u="none" strike="noStrike">
                          <a:solidFill>
                            <a:srgbClr val="000000"/>
                          </a:solidFill>
                          <a:effectLst/>
                          <a:latin typeface="Calibri" panose="020F0502020204030204" pitchFamily="34" charset="0"/>
                        </a:rPr>
                        <a:t>5. lk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3169249"/>
                  </a:ext>
                </a:extLst>
              </a:tr>
              <a:tr h="449965">
                <a:tc>
                  <a:txBody>
                    <a:bodyPr/>
                    <a:lstStyle/>
                    <a:p>
                      <a:pPr algn="ctr" fontAlgn="b"/>
                      <a:r>
                        <a:rPr lang="fi-FI" sz="1100" b="0" i="0" u="none" strike="noStrike">
                          <a:solidFill>
                            <a:srgbClr val="000000"/>
                          </a:solidFill>
                          <a:effectLst/>
                          <a:latin typeface="Calibri" panose="020F0502020204030204" pitchFamily="34" charset="0"/>
                        </a:rPr>
                        <a:t>6. lk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27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000000"/>
                          </a:solidFill>
                          <a:effectLst/>
                          <a:latin typeface="Calibri" panose="020F0502020204030204" pitchFamily="34" charset="0"/>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fi-FI" sz="1100" b="0" i="0" u="none" strike="noStrike">
                          <a:solidFill>
                            <a:srgbClr val="FF0000"/>
                          </a:solidFill>
                          <a:effectLst/>
                          <a:latin typeface="Calibri" panose="020F050202020403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605421404"/>
                  </a:ext>
                </a:extLst>
              </a:tr>
              <a:tr h="449965">
                <a:tc>
                  <a:txBody>
                    <a:bodyPr/>
                    <a:lstStyle/>
                    <a:p>
                      <a:pPr algn="ctr" fontAlgn="b"/>
                      <a:r>
                        <a:rPr lang="fi-FI" sz="1100" b="1" i="0" u="none" strike="noStrike">
                          <a:solidFill>
                            <a:srgbClr val="000000"/>
                          </a:solidFill>
                          <a:effectLst/>
                          <a:latin typeface="Calibri" panose="020F0502020204030204" pitchFamily="34" charset="0"/>
                        </a:rPr>
                        <a:t>YHT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87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91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87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82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74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dirty="0">
                          <a:solidFill>
                            <a:srgbClr val="000000"/>
                          </a:solidFill>
                          <a:effectLst/>
                          <a:latin typeface="Calibri" panose="020F0502020204030204" pitchFamily="34" charset="0"/>
                        </a:rPr>
                        <a:t>70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1108632"/>
                  </a:ext>
                </a:extLst>
              </a:tr>
            </a:tbl>
          </a:graphicData>
        </a:graphic>
      </p:graphicFrame>
    </p:spTree>
    <p:extLst>
      <p:ext uri="{BB962C8B-B14F-4D97-AF65-F5344CB8AC3E}">
        <p14:creationId xmlns:p14="http://schemas.microsoft.com/office/powerpoint/2010/main" val="243341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D3E24B-31C8-B812-2946-995DF216EA50}"/>
              </a:ext>
            </a:extLst>
          </p:cNvPr>
          <p:cNvSpPr>
            <a:spLocks noGrp="1"/>
          </p:cNvSpPr>
          <p:nvPr>
            <p:ph type="title"/>
          </p:nvPr>
        </p:nvSpPr>
        <p:spPr/>
        <p:txBody>
          <a:bodyPr/>
          <a:lstStyle/>
          <a:p>
            <a:r>
              <a:rPr lang="fi-FI" dirty="0"/>
              <a:t>Oppilashuolto</a:t>
            </a:r>
          </a:p>
        </p:txBody>
      </p:sp>
      <p:sp>
        <p:nvSpPr>
          <p:cNvPr id="3" name="Sisällön paikkamerkki 2">
            <a:extLst>
              <a:ext uri="{FF2B5EF4-FFF2-40B4-BE49-F238E27FC236}">
                <a16:creationId xmlns:a16="http://schemas.microsoft.com/office/drawing/2014/main" id="{91263DE4-E6CD-98DD-F7FD-CA2F8D68EF56}"/>
              </a:ext>
            </a:extLst>
          </p:cNvPr>
          <p:cNvSpPr>
            <a:spLocks noGrp="1"/>
          </p:cNvSpPr>
          <p:nvPr>
            <p:ph idx="1"/>
          </p:nvPr>
        </p:nvSpPr>
        <p:spPr/>
        <p:txBody>
          <a:bodyPr/>
          <a:lstStyle/>
          <a:p>
            <a:r>
              <a:rPr lang="fi-FI" dirty="0"/>
              <a:t>Hyvinvointiohjaaja: Miia Tuunanen</a:t>
            </a:r>
          </a:p>
          <a:p>
            <a:r>
              <a:rPr lang="fi-FI" dirty="0"/>
              <a:t>Koulukuraattori: Mikko Kinnunen</a:t>
            </a:r>
          </a:p>
          <a:p>
            <a:r>
              <a:rPr lang="fi-FI" dirty="0"/>
              <a:t>Koulupsykologi: Anne Kontkanen</a:t>
            </a:r>
          </a:p>
          <a:p>
            <a:r>
              <a:rPr lang="fi-FI" dirty="0"/>
              <a:t>Kouluterveydenhoitaja: Sini-Sofia Lievonen</a:t>
            </a:r>
          </a:p>
        </p:txBody>
      </p:sp>
    </p:spTree>
    <p:extLst>
      <p:ext uri="{BB962C8B-B14F-4D97-AF65-F5344CB8AC3E}">
        <p14:creationId xmlns:p14="http://schemas.microsoft.com/office/powerpoint/2010/main" val="218457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FCA257-7DE1-271C-A400-4EFE9322234D}"/>
              </a:ext>
            </a:extLst>
          </p:cNvPr>
          <p:cNvSpPr>
            <a:spLocks noGrp="1"/>
          </p:cNvSpPr>
          <p:nvPr>
            <p:ph type="title"/>
          </p:nvPr>
        </p:nvSpPr>
        <p:spPr/>
        <p:txBody>
          <a:bodyPr/>
          <a:lstStyle/>
          <a:p>
            <a:r>
              <a:rPr lang="fi-FI" dirty="0"/>
              <a:t>Oppimisen ja koulunkäynnin tuen uudistus</a:t>
            </a:r>
          </a:p>
        </p:txBody>
      </p:sp>
      <p:sp>
        <p:nvSpPr>
          <p:cNvPr id="3" name="Sisällön paikkamerkki 2">
            <a:extLst>
              <a:ext uri="{FF2B5EF4-FFF2-40B4-BE49-F238E27FC236}">
                <a16:creationId xmlns:a16="http://schemas.microsoft.com/office/drawing/2014/main" id="{1DF103F8-D2F7-60F3-6BFC-F363EEC63F4E}"/>
              </a:ext>
            </a:extLst>
          </p:cNvPr>
          <p:cNvSpPr>
            <a:spLocks noGrp="1"/>
          </p:cNvSpPr>
          <p:nvPr>
            <p:ph idx="1"/>
          </p:nvPr>
        </p:nvSpPr>
        <p:spPr/>
        <p:txBody>
          <a:bodyPr/>
          <a:lstStyle/>
          <a:p>
            <a:r>
              <a:rPr lang="fi-FI" dirty="0"/>
              <a:t>Mikä uudistuksessa muuttuu?</a:t>
            </a:r>
          </a:p>
          <a:p>
            <a:pPr lvl="1" fontAlgn="base"/>
            <a:r>
              <a:rPr lang="fi-FI" dirty="0"/>
              <a:t>Oppimisen ja koulunkäynnin tuen uudistus tuo mukanaan merkittäviä muutoksia perusopetukseen. Kolmiportainen tuki poistuu (yleinen tuki, tehostettu tuki, erityinen tuki), ja tilalle tulee konkreettisiin tukitoimiin perustuva malli. Tuki järjestetään ensisijaisesti oppilaan omassa opetusryhmässä.</a:t>
            </a:r>
          </a:p>
          <a:p>
            <a:pPr marL="0" indent="0">
              <a:buNone/>
            </a:pPr>
            <a:endParaRPr lang="fi-FI" dirty="0"/>
          </a:p>
        </p:txBody>
      </p:sp>
    </p:spTree>
    <p:extLst>
      <p:ext uri="{BB962C8B-B14F-4D97-AF65-F5344CB8AC3E}">
        <p14:creationId xmlns:p14="http://schemas.microsoft.com/office/powerpoint/2010/main" val="53475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2B49B5-0686-B149-98B0-B1215F8EB2E6}"/>
              </a:ext>
            </a:extLst>
          </p:cNvPr>
          <p:cNvSpPr>
            <a:spLocks noGrp="1"/>
          </p:cNvSpPr>
          <p:nvPr>
            <p:ph type="title"/>
          </p:nvPr>
        </p:nvSpPr>
        <p:spPr/>
        <p:txBody>
          <a:bodyPr/>
          <a:lstStyle/>
          <a:p>
            <a:r>
              <a:rPr lang="fi-FI" dirty="0"/>
              <a:t>Uudistuksen tavoitteet</a:t>
            </a:r>
          </a:p>
        </p:txBody>
      </p:sp>
      <p:sp>
        <p:nvSpPr>
          <p:cNvPr id="3" name="Sisällön paikkamerkki 2">
            <a:extLst>
              <a:ext uri="{FF2B5EF4-FFF2-40B4-BE49-F238E27FC236}">
                <a16:creationId xmlns:a16="http://schemas.microsoft.com/office/drawing/2014/main" id="{6F25B283-D977-0122-6FC2-ABA4664C8575}"/>
              </a:ext>
            </a:extLst>
          </p:cNvPr>
          <p:cNvSpPr>
            <a:spLocks noGrp="1"/>
          </p:cNvSpPr>
          <p:nvPr>
            <p:ph idx="1"/>
          </p:nvPr>
        </p:nvSpPr>
        <p:spPr>
          <a:xfrm>
            <a:off x="291322" y="1614378"/>
            <a:ext cx="11290737" cy="3629244"/>
          </a:xfrm>
        </p:spPr>
        <p:txBody>
          <a:bodyPr/>
          <a:lstStyle/>
          <a:p>
            <a:pPr fontAlgn="base"/>
            <a:r>
              <a:rPr lang="fi-FI" dirty="0"/>
              <a:t>Tuki ajoissa ja matalalla kynnyksellä: Oppilas saa tarvitsemansa tuen varhain, mikä vähentää raskaampien tukitoimien tarvetta pitkällä aikavälillä.</a:t>
            </a:r>
          </a:p>
          <a:p>
            <a:pPr fontAlgn="base"/>
            <a:r>
              <a:rPr lang="fi-FI" dirty="0"/>
              <a:t>Resurssien vahvistaminen: Opetushenkilöstön, koulunkäynninohjaajien ja opiskeluhuollon resursseja lisätään.</a:t>
            </a:r>
          </a:p>
          <a:p>
            <a:pPr fontAlgn="base"/>
            <a:r>
              <a:rPr lang="fi-FI" dirty="0"/>
              <a:t>Toimintakulttuurin kehittäminen: Koulujen toimintakulttuuria johdetaan osallistavampaan suuntaan, ja yhteistyölle varataan aikaa.</a:t>
            </a:r>
          </a:p>
          <a:p>
            <a:pPr marL="0" indent="0">
              <a:buNone/>
            </a:pPr>
            <a:endParaRPr lang="fi-FI" dirty="0"/>
          </a:p>
        </p:txBody>
      </p:sp>
    </p:spTree>
    <p:extLst>
      <p:ext uri="{BB962C8B-B14F-4D97-AF65-F5344CB8AC3E}">
        <p14:creationId xmlns:p14="http://schemas.microsoft.com/office/powerpoint/2010/main" val="296188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4ECFF5-C8DF-319D-476A-1720993D8AC4}"/>
              </a:ext>
            </a:extLst>
          </p:cNvPr>
          <p:cNvSpPr>
            <a:spLocks noGrp="1"/>
          </p:cNvSpPr>
          <p:nvPr>
            <p:ph type="title"/>
          </p:nvPr>
        </p:nvSpPr>
        <p:spPr/>
        <p:txBody>
          <a:bodyPr/>
          <a:lstStyle/>
          <a:p>
            <a:r>
              <a:rPr lang="fi-FI" dirty="0"/>
              <a:t>1. Ryhmäkohtaiset tukimuodot</a:t>
            </a:r>
          </a:p>
        </p:txBody>
      </p:sp>
      <p:sp>
        <p:nvSpPr>
          <p:cNvPr id="3" name="Sisällön paikkamerkki 2">
            <a:extLst>
              <a:ext uri="{FF2B5EF4-FFF2-40B4-BE49-F238E27FC236}">
                <a16:creationId xmlns:a16="http://schemas.microsoft.com/office/drawing/2014/main" id="{619ABE89-D780-B79E-F251-63400C795C5F}"/>
              </a:ext>
            </a:extLst>
          </p:cNvPr>
          <p:cNvSpPr>
            <a:spLocks noGrp="1"/>
          </p:cNvSpPr>
          <p:nvPr>
            <p:ph idx="1"/>
          </p:nvPr>
        </p:nvSpPr>
        <p:spPr/>
        <p:txBody>
          <a:bodyPr/>
          <a:lstStyle/>
          <a:p>
            <a:pPr fontAlgn="base"/>
            <a:r>
              <a:rPr lang="fi-FI" dirty="0"/>
              <a:t>Yleinen tukiopetus</a:t>
            </a:r>
          </a:p>
          <a:p>
            <a:pPr fontAlgn="base"/>
            <a:r>
              <a:rPr lang="fi-FI" dirty="0"/>
              <a:t>Opetuskielen tukiopetus</a:t>
            </a:r>
          </a:p>
          <a:p>
            <a:pPr fontAlgn="base"/>
            <a:r>
              <a:rPr lang="fi-FI" dirty="0"/>
              <a:t>Erityisopettajan opetus muun opetuksen yhteydessä</a:t>
            </a:r>
          </a:p>
          <a:p>
            <a:pPr marL="0" indent="0">
              <a:buNone/>
            </a:pPr>
            <a:endParaRPr lang="fi-FI" dirty="0"/>
          </a:p>
        </p:txBody>
      </p:sp>
    </p:spTree>
    <p:extLst>
      <p:ext uri="{BB962C8B-B14F-4D97-AF65-F5344CB8AC3E}">
        <p14:creationId xmlns:p14="http://schemas.microsoft.com/office/powerpoint/2010/main" val="30794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A92DFC-6563-FCF0-AA85-F69AAE6DD4E9}"/>
              </a:ext>
            </a:extLst>
          </p:cNvPr>
          <p:cNvSpPr>
            <a:spLocks noGrp="1"/>
          </p:cNvSpPr>
          <p:nvPr>
            <p:ph type="title"/>
          </p:nvPr>
        </p:nvSpPr>
        <p:spPr/>
        <p:txBody>
          <a:bodyPr/>
          <a:lstStyle/>
          <a:p>
            <a:r>
              <a:rPr lang="fi-FI" dirty="0"/>
              <a:t>2. Oppilaskohtaiset tukimuodot</a:t>
            </a:r>
          </a:p>
        </p:txBody>
      </p:sp>
      <p:sp>
        <p:nvSpPr>
          <p:cNvPr id="3" name="Sisällön paikkamerkki 2">
            <a:extLst>
              <a:ext uri="{FF2B5EF4-FFF2-40B4-BE49-F238E27FC236}">
                <a16:creationId xmlns:a16="http://schemas.microsoft.com/office/drawing/2014/main" id="{EF016B6E-F4A2-4E04-76C0-709F9E68F1EA}"/>
              </a:ext>
            </a:extLst>
          </p:cNvPr>
          <p:cNvSpPr>
            <a:spLocks noGrp="1"/>
          </p:cNvSpPr>
          <p:nvPr>
            <p:ph idx="1"/>
          </p:nvPr>
        </p:nvSpPr>
        <p:spPr/>
        <p:txBody>
          <a:bodyPr/>
          <a:lstStyle/>
          <a:p>
            <a:pPr fontAlgn="base"/>
            <a:r>
              <a:rPr lang="fi-FI" dirty="0"/>
              <a:t>Erityisopettajan tai erityisluokanopettajan opetus pienryhmässä</a:t>
            </a:r>
          </a:p>
          <a:p>
            <a:pPr fontAlgn="base"/>
            <a:r>
              <a:rPr lang="fi-FI" dirty="0"/>
              <a:t>Opetus erityisluokassa</a:t>
            </a:r>
          </a:p>
          <a:p>
            <a:pPr fontAlgn="base"/>
            <a:r>
              <a:rPr lang="fi-FI" dirty="0"/>
              <a:t>Tulkitsemis- ja avustajapalvelut, henkilökohtaiset apuvälineet</a:t>
            </a:r>
          </a:p>
          <a:p>
            <a:pPr fontAlgn="base"/>
            <a:r>
              <a:rPr lang="fi-FI" dirty="0"/>
              <a:t>Edellyttää tuen tarpeen arviointia ja hallintopäätöstä</a:t>
            </a:r>
          </a:p>
        </p:txBody>
      </p:sp>
    </p:spTree>
    <p:extLst>
      <p:ext uri="{BB962C8B-B14F-4D97-AF65-F5344CB8AC3E}">
        <p14:creationId xmlns:p14="http://schemas.microsoft.com/office/powerpoint/2010/main" val="10088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AC19B5-B165-F971-4BD4-B32B7208B5EC}"/>
              </a:ext>
            </a:extLst>
          </p:cNvPr>
          <p:cNvSpPr>
            <a:spLocks noGrp="1"/>
          </p:cNvSpPr>
          <p:nvPr>
            <p:ph type="title"/>
          </p:nvPr>
        </p:nvSpPr>
        <p:spPr/>
        <p:txBody>
          <a:bodyPr/>
          <a:lstStyle/>
          <a:p>
            <a:r>
              <a:rPr lang="fi-FI" dirty="0"/>
              <a:t>Oppimäärän rajaaminen (ent. yksilöllistäminen)</a:t>
            </a:r>
          </a:p>
        </p:txBody>
      </p:sp>
      <p:sp>
        <p:nvSpPr>
          <p:cNvPr id="3" name="Sisällön paikkamerkki 2">
            <a:extLst>
              <a:ext uri="{FF2B5EF4-FFF2-40B4-BE49-F238E27FC236}">
                <a16:creationId xmlns:a16="http://schemas.microsoft.com/office/drawing/2014/main" id="{9EB0BB19-F28B-9742-A64E-AD2F20632541}"/>
              </a:ext>
            </a:extLst>
          </p:cNvPr>
          <p:cNvSpPr>
            <a:spLocks noGrp="1"/>
          </p:cNvSpPr>
          <p:nvPr>
            <p:ph idx="1"/>
          </p:nvPr>
        </p:nvSpPr>
        <p:spPr/>
        <p:txBody>
          <a:bodyPr/>
          <a:lstStyle/>
          <a:p>
            <a:r>
              <a:rPr lang="fi-FI" dirty="0"/>
              <a:t>Oppiaineen rajaaminen tehdään vasta silloin, jos oppilas ei kykene ryhmäkohtaisista tukimuodoista ja oppilaskohtaisista tukitoimista huolimatta suoriutumaan hyväksytysti (arvosana 5) perusopetuksen oppimäärästä ja opetussuunnitelman mukaisista tavoitteista.</a:t>
            </a:r>
          </a:p>
        </p:txBody>
      </p:sp>
    </p:spTree>
    <p:extLst>
      <p:ext uri="{BB962C8B-B14F-4D97-AF65-F5344CB8AC3E}">
        <p14:creationId xmlns:p14="http://schemas.microsoft.com/office/powerpoint/2010/main" val="359883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us">
  <a:themeElements>
    <a:clrScheme name="Joensuu_office">
      <a:dk1>
        <a:srgbClr val="000000"/>
      </a:dk1>
      <a:lt1>
        <a:srgbClr val="FFFFFF"/>
      </a:lt1>
      <a:dk2>
        <a:srgbClr val="1259F5"/>
      </a:dk2>
      <a:lt2>
        <a:srgbClr val="FFFFFF"/>
      </a:lt2>
      <a:accent1>
        <a:srgbClr val="1259F5"/>
      </a:accent1>
      <a:accent2>
        <a:srgbClr val="F2005C"/>
      </a:accent2>
      <a:accent3>
        <a:srgbClr val="00A848"/>
      </a:accent3>
      <a:accent4>
        <a:srgbClr val="EB6D00"/>
      </a:accent4>
      <a:accent5>
        <a:srgbClr val="001CE1"/>
      </a:accent5>
      <a:accent6>
        <a:srgbClr val="BA0051"/>
      </a:accent6>
      <a:hlink>
        <a:srgbClr val="0047E2"/>
      </a:hlink>
      <a:folHlink>
        <a:srgbClr val="0026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14E04107-62E9-44AD-B67B-F4B9657429E8}" vid="{EC9D2EEF-B66B-461A-8485-A02E173BE25B}"/>
    </a:ext>
  </a:extLst>
</a:theme>
</file>

<file path=ppt/theme/theme2.xml><?xml version="1.0" encoding="utf-8"?>
<a:theme xmlns:a="http://schemas.openxmlformats.org/drawingml/2006/main" name="Teema1">
  <a:themeElements>
    <a:clrScheme name="Joensuu_office">
      <a:dk1>
        <a:srgbClr val="000000"/>
      </a:dk1>
      <a:lt1>
        <a:srgbClr val="FFFFFF"/>
      </a:lt1>
      <a:dk2>
        <a:srgbClr val="1259F5"/>
      </a:dk2>
      <a:lt2>
        <a:srgbClr val="FFFFFF"/>
      </a:lt2>
      <a:accent1>
        <a:srgbClr val="1259F5"/>
      </a:accent1>
      <a:accent2>
        <a:srgbClr val="F2005C"/>
      </a:accent2>
      <a:accent3>
        <a:srgbClr val="00A848"/>
      </a:accent3>
      <a:accent4>
        <a:srgbClr val="EB6D00"/>
      </a:accent4>
      <a:accent5>
        <a:srgbClr val="001CE1"/>
      </a:accent5>
      <a:accent6>
        <a:srgbClr val="BA0051"/>
      </a:accent6>
      <a:hlink>
        <a:srgbClr val="0047E2"/>
      </a:hlink>
      <a:folHlink>
        <a:srgbClr val="0026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ema1" id="{FF5DC6A0-F5FA-4F38-8E0D-EFD0F9CC60FA}" vid="{8D0D0D0E-42D2-4C7E-AE07-0A1D9092BC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1CF0F42188E3F4F891EF11D6FB7ADC8" ma:contentTypeVersion="18" ma:contentTypeDescription="Luo uusi asiakirja." ma:contentTypeScope="" ma:versionID="757239723dccc9e4e024627f7ffeaf6b">
  <xsd:schema xmlns:xsd="http://www.w3.org/2001/XMLSchema" xmlns:xs="http://www.w3.org/2001/XMLSchema" xmlns:p="http://schemas.microsoft.com/office/2006/metadata/properties" xmlns:ns2="ffa59750-1e3c-4987-94f3-bf93546d3d31" xmlns:ns3="d3b93b4a-8048-4386-99c6-3a3827e94d97" targetNamespace="http://schemas.microsoft.com/office/2006/metadata/properties" ma:root="true" ma:fieldsID="84b16c5decd7ead4854a49f6175986a1" ns2:_="" ns3:_="">
    <xsd:import namespace="ffa59750-1e3c-4987-94f3-bf93546d3d31"/>
    <xsd:import namespace="d3b93b4a-8048-4386-99c6-3a3827e94d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59750-1e3c-4987-94f3-bf93546d3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77f1c857-7c98-4a34-8195-8cb164823e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b93b4a-8048-4386-99c6-3a3827e94d97"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d728aca5-8c7f-4186-89c7-13f192486b1e}" ma:internalName="TaxCatchAll" ma:showField="CatchAllData" ma:web="d3b93b4a-8048-4386-99c6-3a3827e94d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fa59750-1e3c-4987-94f3-bf93546d3d31" xsi:nil="true"/>
    <TaxCatchAll xmlns="d3b93b4a-8048-4386-99c6-3a3827e94d97" xsi:nil="true"/>
    <lcf76f155ced4ddcb4097134ff3c332f xmlns="ffa59750-1e3c-4987-94f3-bf93546d3d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C89BCC-4E44-4BA7-9F89-AC95F36B6345}">
  <ds:schemaRefs>
    <ds:schemaRef ds:uri="http://schemas.microsoft.com/office/2006/metadata/contentType"/>
    <ds:schemaRef ds:uri="http://schemas.microsoft.com/office/2006/metadata/properties/metaAttributes"/>
    <ds:schemaRef ds:uri="http://www.w3.org/2000/xmlns/"/>
    <ds:schemaRef ds:uri="http://www.w3.org/2001/XMLSchema"/>
    <ds:schemaRef ds:uri="ffa59750-1e3c-4987-94f3-bf93546d3d31"/>
    <ds:schemaRef ds:uri="d3b93b4a-8048-4386-99c6-3a3827e94d9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84F442-57EC-4C39-9CD5-020BCB928452}">
  <ds:schemaRefs>
    <ds:schemaRef ds:uri="http://schemas.microsoft.com/sharepoint/v3/contenttype/forms"/>
  </ds:schemaRefs>
</ds:datastoreItem>
</file>

<file path=customXml/itemProps3.xml><?xml version="1.0" encoding="utf-8"?>
<ds:datastoreItem xmlns:ds="http://schemas.openxmlformats.org/officeDocument/2006/customXml" ds:itemID="{8FE96889-77AF-4A4B-805F-FFEFE8C2C88F}">
  <ds:schemaRefs>
    <ds:schemaRef ds:uri="http://schemas.microsoft.com/office/2006/metadata/properties"/>
    <ds:schemaRef ds:uri="http://www.w3.org/2000/xmlns/"/>
    <ds:schemaRef ds:uri="ffa59750-1e3c-4987-94f3-bf93546d3d31"/>
    <ds:schemaRef ds:uri="http://www.w3.org/2001/XMLSchema-instance"/>
    <ds:schemaRef ds:uri="d3b93b4a-8048-4386-99c6-3a3827e94d97"/>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1915</TotalTime>
  <Words>948</Words>
  <Application>Microsoft Office PowerPoint</Application>
  <PresentationFormat>Laajakuva</PresentationFormat>
  <Paragraphs>208</Paragraphs>
  <Slides>30</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30</vt:i4>
      </vt:variant>
    </vt:vector>
  </HeadingPairs>
  <TitlesOfParts>
    <vt:vector size="37" baseType="lpstr">
      <vt:lpstr>Arial</vt:lpstr>
      <vt:lpstr>Calibri</vt:lpstr>
      <vt:lpstr>IBM Plex Sans</vt:lpstr>
      <vt:lpstr>IBM Plex Sans SemiBold</vt:lpstr>
      <vt:lpstr>Sporting Grotesque</vt:lpstr>
      <vt:lpstr>Perus</vt:lpstr>
      <vt:lpstr>Teema1</vt:lpstr>
      <vt:lpstr>Tervetuloa huoltajailtaan!</vt:lpstr>
      <vt:lpstr>Aiheet</vt:lpstr>
      <vt:lpstr>Heinävaaran koulu</vt:lpstr>
      <vt:lpstr>Oppilashuolto</vt:lpstr>
      <vt:lpstr>Oppimisen ja koulunkäynnin tuen uudistus</vt:lpstr>
      <vt:lpstr>Uudistuksen tavoitteet</vt:lpstr>
      <vt:lpstr>1. Ryhmäkohtaiset tukimuodot</vt:lpstr>
      <vt:lpstr>2. Oppilaskohtaiset tukimuodot</vt:lpstr>
      <vt:lpstr>Oppimäärän rajaaminen (ent. yksilöllistäminen)</vt:lpstr>
      <vt:lpstr>Tuen uudistus ja päättöarviointi</vt:lpstr>
      <vt:lpstr>Tukimuotoja</vt:lpstr>
      <vt:lpstr>Tuki on yhteinen asia</vt:lpstr>
      <vt:lpstr>Järjestyssääntömuutokset (puhelin)</vt:lpstr>
      <vt:lpstr>Älylaitekiellon tavoitteena on mm.</vt:lpstr>
      <vt:lpstr>Valtuustokauden painopisteet</vt:lpstr>
      <vt:lpstr>Hvyinvointi</vt:lpstr>
      <vt:lpstr>Lukutaito</vt:lpstr>
      <vt:lpstr>Kielitietoisuus</vt:lpstr>
      <vt:lpstr>Koulujen yhdistyminen</vt:lpstr>
      <vt:lpstr>Vanhempaintoimikunta Tervetuloa mukaan!</vt:lpstr>
      <vt:lpstr>Kysymykset</vt:lpstr>
      <vt:lpstr>Luokkien muodostaminen</vt:lpstr>
      <vt:lpstr>Iltapäiväkerho</vt:lpstr>
      <vt:lpstr>Koulukiusaaminen</vt:lpstr>
      <vt:lpstr>Päiväkoti koulun tontille</vt:lpstr>
      <vt:lpstr>Puhelinkäytännöt ja välituntiaktiviteetit</vt:lpstr>
      <vt:lpstr>Opetuksen resurssit</vt:lpstr>
      <vt:lpstr>Henkilöstön pätevyys?</vt:lpstr>
      <vt:lpstr>Millä tavalla Kiihtelysvaaran oppilaat sijoitetaan luokkiin?</vt:lpstr>
      <vt:lpstr>Heinävaaran koulun oppilasmääräennuste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Lukuvuosiopas lv 25-26</dc:title>
  <dc:creator>Mustonen Aatu</dc:creator>
  <cp:lastModifiedBy>Mikkonen Roope</cp:lastModifiedBy>
  <cp:revision>17</cp:revision>
  <cp:lastPrinted>2025-07-31T07:59:53Z</cp:lastPrinted>
  <dcterms:created xsi:type="dcterms:W3CDTF">2025-04-25T09:55:55Z</dcterms:created>
  <dcterms:modified xsi:type="dcterms:W3CDTF">2025-08-27T08:42:19Z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0x010100E1CF0F42188E3F4F891EF11D6FB7ADC8</vt:lpwstr>
  </property>
  <property fmtid="{D5CDD505-2E9C-101B-9397-08002B2CF9AE}" pid="3" name="MediaServiceImageTags">
    <vt:lpwstr/>
  </property>
</Properties>
</file>