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CBCD5-A74A-10B1-082B-5728A9842F45}" v="204" dt="2024-02-28T06:56:54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874FC77-B1AD-4469-830E-1F1D54FBB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Kynttilöitä tähti säde tikku">
            <a:extLst>
              <a:ext uri="{FF2B5EF4-FFF2-40B4-BE49-F238E27FC236}">
                <a16:creationId xmlns:a16="http://schemas.microsoft.com/office/drawing/2014/main" id="{B03B1B89-23DE-A6E1-3946-C7032A3082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A6834A66-723F-4B47-BF01-F6D4B2A1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6027"/>
            <a:ext cx="12192000" cy="2281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730" y="4850597"/>
            <a:ext cx="5741086" cy="1374756"/>
          </a:xfrm>
        </p:spPr>
        <p:txBody>
          <a:bodyPr anchor="ctr">
            <a:normAutofit/>
          </a:bodyPr>
          <a:lstStyle/>
          <a:p>
            <a:r>
              <a:rPr lang="fi-FI" sz="3600">
                <a:ea typeface="Calibri Light"/>
                <a:cs typeface="Calibri Light"/>
              </a:rPr>
              <a:t>Sotien vaikutus kirjallisuuteen</a:t>
            </a:r>
            <a:endParaRPr lang="fi-FI" sz="36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70162" y="4850595"/>
            <a:ext cx="5502737" cy="1374757"/>
          </a:xfrm>
        </p:spPr>
        <p:txBody>
          <a:bodyPr anchor="ctr">
            <a:norm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F5D7DB-03DB-8507-AECF-2C43E4E3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fi-FI" dirty="0"/>
              <a:t>Sotien vaikutus kirjallisuuteen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41B98-FFA2-2BFB-0048-65839272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Kirjallisuus ei juuri kehity sotien aikana</a:t>
            </a: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Sotien jälkeisessä kirjallisuudessa synkkä sävy</a:t>
            </a: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Sota ei välttämättä aina aiheena</a:t>
            </a: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endParaRPr lang="fi-FI" sz="170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Tove Jansson: Muumipeikko ja pyrstötähti</a:t>
            </a: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Väinö Linna: Tuntematon sotilas, Täällä Pohjantähden alla</a:t>
            </a:r>
          </a:p>
          <a:p>
            <a:pPr marL="342900" indent="-342900">
              <a:lnSpc>
                <a:spcPct val="110000"/>
              </a:lnSpc>
              <a:buFont typeface="Calibri" panose="020B0604020202020204" pitchFamily="34" charset="0"/>
              <a:buChar char="-"/>
            </a:pPr>
            <a:r>
              <a:rPr lang="fi-FI" sz="1700">
                <a:solidFill>
                  <a:schemeClr val="bg1"/>
                </a:solidFill>
              </a:rPr>
              <a:t>Mika Waltari: Sinuhe egyptiläinen</a:t>
            </a:r>
          </a:p>
        </p:txBody>
      </p:sp>
      <p:pic>
        <p:nvPicPr>
          <p:cNvPr id="4" name="Kuva 3" descr="muumipeikko ja pyrstötähti (1992)">
            <a:extLst>
              <a:ext uri="{FF2B5EF4-FFF2-40B4-BE49-F238E27FC236}">
                <a16:creationId xmlns:a16="http://schemas.microsoft.com/office/drawing/2014/main" id="{D61E387F-F7A1-30C4-79D9-F1E01D0A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4" r="23488" b="2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7AB4E1-5ED7-EE31-4518-F80CED6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Sota aikuisten ja lasten kirjallisuudessa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61CCBF-926A-2C27-829E-FE749AADC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4900" dirty="0">
                <a:latin typeface="Bahnschrift"/>
              </a:rPr>
              <a:t>Vertaile: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Miten sota esitetään Tuntemattomassa sotilaassa? Miten eri henkilöt suhtautuvat sotaan?</a:t>
            </a:r>
          </a:p>
          <a:p>
            <a:pPr marL="457200" indent="-457200">
              <a:buAutoNum type="arabicPeriod"/>
            </a:pPr>
            <a:r>
              <a:rPr lang="fi-FI" dirty="0"/>
              <a:t>Miten sotateemaa lähestytään Muumipeikossa ja pyrstötähdessä? Miten eri henkilöt suhtautuvat tulevaan uhkaan?</a:t>
            </a:r>
          </a:p>
        </p:txBody>
      </p:sp>
    </p:spTree>
    <p:extLst>
      <p:ext uri="{BB962C8B-B14F-4D97-AF65-F5344CB8AC3E}">
        <p14:creationId xmlns:p14="http://schemas.microsoft.com/office/powerpoint/2010/main" val="6254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D2505F-F5A9-25E4-801B-9439FA70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Katso Lähikuvassa Väinö Linna ja vastaa kysymyksiin: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9C98C9-648F-30F0-CEF4-BD92D2CF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 dirty="0"/>
            </a:br>
            <a:r>
              <a:rPr lang="fi-FI">
                <a:ea typeface="+mn-lt"/>
                <a:cs typeface="+mn-lt"/>
              </a:rPr>
              <a:t>a. Missä Väinö Linna oli töissä ennen kirjailijan uraansa?</a:t>
            </a:r>
            <a:endParaRPr lang="fi-FI"/>
          </a:p>
          <a:p>
            <a:r>
              <a:rPr lang="fi-FI" dirty="0">
                <a:ea typeface="+mn-lt"/>
                <a:cs typeface="+mn-lt"/>
              </a:rPr>
              <a:t> </a:t>
            </a:r>
            <a:r>
              <a:rPr lang="fi-FI">
                <a:ea typeface="+mn-lt"/>
                <a:cs typeface="+mn-lt"/>
              </a:rPr>
              <a:t>b. Mikä oli Linnan ensimmäinen teos?</a:t>
            </a:r>
            <a:endParaRPr lang="fi-FI"/>
          </a:p>
          <a:p>
            <a:r>
              <a:rPr lang="fi-FI" dirty="0">
                <a:ea typeface="+mn-lt"/>
                <a:cs typeface="+mn-lt"/>
              </a:rPr>
              <a:t> </a:t>
            </a:r>
            <a:r>
              <a:rPr lang="fi-FI">
                <a:ea typeface="+mn-lt"/>
                <a:cs typeface="+mn-lt"/>
              </a:rPr>
              <a:t>c. Mikä merkitys Tampereen kaupunginkirjastolla oli Linnan kirjailijanuralle?</a:t>
            </a:r>
            <a:endParaRPr lang="fi-FI"/>
          </a:p>
          <a:p>
            <a:r>
              <a:rPr lang="fi-FI" dirty="0">
                <a:ea typeface="+mn-lt"/>
                <a:cs typeface="+mn-lt"/>
              </a:rPr>
              <a:t> d. Mikä yhteys Väinö Linnalla oli Hämeenkyröön?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850920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MatrixVTI</vt:lpstr>
      <vt:lpstr>Sotien vaikutus kirjallisuuteen</vt:lpstr>
      <vt:lpstr>Sotien vaikutus kirjallisuuteen</vt:lpstr>
      <vt:lpstr>Sota aikuisten ja lasten kirjallisuudessa</vt:lpstr>
      <vt:lpstr>Katso Lähikuvassa Väinö Linna ja vastaa kysymyksiin: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61</cp:revision>
  <dcterms:created xsi:type="dcterms:W3CDTF">2024-02-21T08:22:31Z</dcterms:created>
  <dcterms:modified xsi:type="dcterms:W3CDTF">2024-03-21T12:56:37Z</dcterms:modified>
</cp:coreProperties>
</file>