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1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7" r:id="rId14"/>
    <p:sldId id="272" r:id="rId15"/>
    <p:sldId id="284" r:id="rId16"/>
    <p:sldId id="285" r:id="rId17"/>
    <p:sldId id="273" r:id="rId18"/>
    <p:sldId id="274" r:id="rId19"/>
    <p:sldId id="286" r:id="rId20"/>
    <p:sldId id="283" r:id="rId21"/>
  </p:sldIdLst>
  <p:sldSz cx="9144000" cy="6858000" type="screen4x3"/>
  <p:notesSz cx="6858000" cy="994568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74" d="100"/>
          <a:sy n="74" d="100"/>
        </p:scale>
        <p:origin x="10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40A-7FA5-4586-BAF1-D083D198EE4A}" type="datetimeFigureOut">
              <a:rPr lang="fi-FI" smtClean="0"/>
              <a:pPr/>
              <a:t>23.9.2016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3B46-F112-4736-9B01-1ED2EF16880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40A-7FA5-4586-BAF1-D083D198EE4A}" type="datetimeFigureOut">
              <a:rPr lang="fi-FI" smtClean="0"/>
              <a:pPr/>
              <a:t>23.9.2016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3B46-F112-4736-9B01-1ED2EF16880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40A-7FA5-4586-BAF1-D083D198EE4A}" type="datetimeFigureOut">
              <a:rPr lang="fi-FI" smtClean="0"/>
              <a:pPr/>
              <a:t>23.9.2016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3B46-F112-4736-9B01-1ED2EF16880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40A-7FA5-4586-BAF1-D083D198EE4A}" type="datetimeFigureOut">
              <a:rPr lang="fi-FI" smtClean="0"/>
              <a:pPr/>
              <a:t>23.9.2016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3B46-F112-4736-9B01-1ED2EF16880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40A-7FA5-4586-BAF1-D083D198EE4A}" type="datetimeFigureOut">
              <a:rPr lang="fi-FI" smtClean="0"/>
              <a:pPr/>
              <a:t>23.9.2016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3B46-F112-4736-9B01-1ED2EF16880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40A-7FA5-4586-BAF1-D083D198EE4A}" type="datetimeFigureOut">
              <a:rPr lang="fi-FI" smtClean="0"/>
              <a:pPr/>
              <a:t>23.9.2016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3B46-F112-4736-9B01-1ED2EF16880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40A-7FA5-4586-BAF1-D083D198EE4A}" type="datetimeFigureOut">
              <a:rPr lang="fi-FI" smtClean="0"/>
              <a:pPr/>
              <a:t>23.9.2016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3B46-F112-4736-9B01-1ED2EF16880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40A-7FA5-4586-BAF1-D083D198EE4A}" type="datetimeFigureOut">
              <a:rPr lang="fi-FI" smtClean="0"/>
              <a:pPr/>
              <a:t>23.9.2016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3B46-F112-4736-9B01-1ED2EF16880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40A-7FA5-4586-BAF1-D083D198EE4A}" type="datetimeFigureOut">
              <a:rPr lang="fi-FI" smtClean="0"/>
              <a:pPr/>
              <a:t>23.9.2016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3B46-F112-4736-9B01-1ED2EF16880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40A-7FA5-4586-BAF1-D083D198EE4A}" type="datetimeFigureOut">
              <a:rPr lang="fi-FI" smtClean="0"/>
              <a:pPr/>
              <a:t>23.9.2016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3B46-F112-4736-9B01-1ED2EF16880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640A-7FA5-4586-BAF1-D083D198EE4A}" type="datetimeFigureOut">
              <a:rPr lang="fi-FI" smtClean="0"/>
              <a:pPr/>
              <a:t>23.9.2016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43B46-F112-4736-9B01-1ED2EF16880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640A-7FA5-4586-BAF1-D083D198EE4A}" type="datetimeFigureOut">
              <a:rPr lang="fi-FI" smtClean="0"/>
              <a:pPr/>
              <a:t>23.9.2016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43B46-F112-4736-9B01-1ED2EF168807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hyperlink" Target="http://www.youtube.com/watch?v=w8wXdtoW-HQ&amp;feature=relate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uolivapaa piirto 7"/>
          <p:cNvSpPr/>
          <p:nvPr/>
        </p:nvSpPr>
        <p:spPr>
          <a:xfrm>
            <a:off x="0" y="1280160"/>
            <a:ext cx="9158068" cy="5598942"/>
          </a:xfrm>
          <a:custGeom>
            <a:avLst/>
            <a:gdLst>
              <a:gd name="connsiteX0" fmla="*/ 0 w 9186203"/>
              <a:gd name="connsiteY0" fmla="*/ 0 h 5598942"/>
              <a:gd name="connsiteX1" fmla="*/ 14067 w 9186203"/>
              <a:gd name="connsiteY1" fmla="*/ 5598942 h 5598942"/>
              <a:gd name="connsiteX2" fmla="*/ 9186203 w 9186203"/>
              <a:gd name="connsiteY2" fmla="*/ 5584874 h 5598942"/>
              <a:gd name="connsiteX3" fmla="*/ 9172135 w 9186203"/>
              <a:gd name="connsiteY3" fmla="*/ 323557 h 5598942"/>
              <a:gd name="connsiteX4" fmla="*/ 4965895 w 9186203"/>
              <a:gd name="connsiteY4" fmla="*/ 28135 h 5598942"/>
              <a:gd name="connsiteX5" fmla="*/ 2560320 w 9186203"/>
              <a:gd name="connsiteY5" fmla="*/ 267286 h 5598942"/>
              <a:gd name="connsiteX6" fmla="*/ 0 w 9186203"/>
              <a:gd name="connsiteY6" fmla="*/ 0 h 559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6203" h="5598942">
                <a:moveTo>
                  <a:pt x="0" y="0"/>
                </a:moveTo>
                <a:lnTo>
                  <a:pt x="14067" y="5598942"/>
                </a:lnTo>
                <a:lnTo>
                  <a:pt x="9186203" y="5584874"/>
                </a:lnTo>
                <a:cubicBezTo>
                  <a:pt x="9181514" y="3831102"/>
                  <a:pt x="9176824" y="2077329"/>
                  <a:pt x="9172135" y="323557"/>
                </a:cubicBezTo>
                <a:lnTo>
                  <a:pt x="4965895" y="28135"/>
                </a:lnTo>
                <a:lnTo>
                  <a:pt x="2560320" y="267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Sydän- ja verisuonisairaudet</a:t>
            </a:r>
            <a:endParaRPr lang="fi-FI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-180528" y="164232"/>
            <a:ext cx="4860032" cy="17526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fi-FI" sz="4400" b="1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</a:rPr>
              <a:t>Kansantaudit</a:t>
            </a:r>
            <a:endParaRPr lang="fi-FI" sz="4400" b="1" dirty="0">
              <a:ln/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Puolivapaa piirto 3"/>
          <p:cNvSpPr/>
          <p:nvPr/>
        </p:nvSpPr>
        <p:spPr>
          <a:xfrm>
            <a:off x="-28134" y="620688"/>
            <a:ext cx="9194565" cy="1008112"/>
          </a:xfrm>
          <a:custGeom>
            <a:avLst/>
            <a:gdLst>
              <a:gd name="connsiteX0" fmla="*/ 14067 w 9172135"/>
              <a:gd name="connsiteY0" fmla="*/ 337624 h 900332"/>
              <a:gd name="connsiteX1" fmla="*/ 1913206 w 9172135"/>
              <a:gd name="connsiteY1" fmla="*/ 548640 h 900332"/>
              <a:gd name="connsiteX2" fmla="*/ 4740812 w 9172135"/>
              <a:gd name="connsiteY2" fmla="*/ 239150 h 900332"/>
              <a:gd name="connsiteX3" fmla="*/ 8271803 w 9172135"/>
              <a:gd name="connsiteY3" fmla="*/ 0 h 900332"/>
              <a:gd name="connsiteX4" fmla="*/ 9172135 w 9172135"/>
              <a:gd name="connsiteY4" fmla="*/ 14067 h 900332"/>
              <a:gd name="connsiteX5" fmla="*/ 9172135 w 9172135"/>
              <a:gd name="connsiteY5" fmla="*/ 801858 h 900332"/>
              <a:gd name="connsiteX6" fmla="*/ 7498080 w 9172135"/>
              <a:gd name="connsiteY6" fmla="*/ 731520 h 900332"/>
              <a:gd name="connsiteX7" fmla="*/ 6386732 w 9172135"/>
              <a:gd name="connsiteY7" fmla="*/ 647113 h 900332"/>
              <a:gd name="connsiteX8" fmla="*/ 5036233 w 9172135"/>
              <a:gd name="connsiteY8" fmla="*/ 590843 h 900332"/>
              <a:gd name="connsiteX9" fmla="*/ 3685735 w 9172135"/>
              <a:gd name="connsiteY9" fmla="*/ 661181 h 900332"/>
              <a:gd name="connsiteX10" fmla="*/ 2616590 w 9172135"/>
              <a:gd name="connsiteY10" fmla="*/ 801858 h 900332"/>
              <a:gd name="connsiteX11" fmla="*/ 1997612 w 9172135"/>
              <a:gd name="connsiteY11" fmla="*/ 900332 h 900332"/>
              <a:gd name="connsiteX12" fmla="*/ 1547446 w 9172135"/>
              <a:gd name="connsiteY12" fmla="*/ 886264 h 900332"/>
              <a:gd name="connsiteX13" fmla="*/ 534572 w 9172135"/>
              <a:gd name="connsiteY13" fmla="*/ 661181 h 900332"/>
              <a:gd name="connsiteX14" fmla="*/ 0 w 9172135"/>
              <a:gd name="connsiteY14" fmla="*/ 590843 h 900332"/>
              <a:gd name="connsiteX15" fmla="*/ 14067 w 9172135"/>
              <a:gd name="connsiteY15" fmla="*/ 337624 h 900332"/>
              <a:gd name="connsiteX0" fmla="*/ 14067 w 9172135"/>
              <a:gd name="connsiteY0" fmla="*/ 337624 h 900332"/>
              <a:gd name="connsiteX1" fmla="*/ 1913206 w 9172135"/>
              <a:gd name="connsiteY1" fmla="*/ 548640 h 900332"/>
              <a:gd name="connsiteX2" fmla="*/ 4740812 w 9172135"/>
              <a:gd name="connsiteY2" fmla="*/ 239150 h 900332"/>
              <a:gd name="connsiteX3" fmla="*/ 8271803 w 9172135"/>
              <a:gd name="connsiteY3" fmla="*/ 0 h 900332"/>
              <a:gd name="connsiteX4" fmla="*/ 9172135 w 9172135"/>
              <a:gd name="connsiteY4" fmla="*/ 14067 h 900332"/>
              <a:gd name="connsiteX5" fmla="*/ 9172135 w 9172135"/>
              <a:gd name="connsiteY5" fmla="*/ 801858 h 900332"/>
              <a:gd name="connsiteX6" fmla="*/ 7498080 w 9172135"/>
              <a:gd name="connsiteY6" fmla="*/ 731520 h 900332"/>
              <a:gd name="connsiteX7" fmla="*/ 6386732 w 9172135"/>
              <a:gd name="connsiteY7" fmla="*/ 647113 h 900332"/>
              <a:gd name="connsiteX8" fmla="*/ 5036233 w 9172135"/>
              <a:gd name="connsiteY8" fmla="*/ 590843 h 900332"/>
              <a:gd name="connsiteX9" fmla="*/ 3685735 w 9172135"/>
              <a:gd name="connsiteY9" fmla="*/ 661181 h 900332"/>
              <a:gd name="connsiteX10" fmla="*/ 2616590 w 9172135"/>
              <a:gd name="connsiteY10" fmla="*/ 801858 h 900332"/>
              <a:gd name="connsiteX11" fmla="*/ 1997612 w 9172135"/>
              <a:gd name="connsiteY11" fmla="*/ 900332 h 900332"/>
              <a:gd name="connsiteX12" fmla="*/ 1547446 w 9172135"/>
              <a:gd name="connsiteY12" fmla="*/ 886264 h 900332"/>
              <a:gd name="connsiteX13" fmla="*/ 534572 w 9172135"/>
              <a:gd name="connsiteY13" fmla="*/ 661181 h 900332"/>
              <a:gd name="connsiteX14" fmla="*/ 0 w 9172135"/>
              <a:gd name="connsiteY14" fmla="*/ 590843 h 900332"/>
              <a:gd name="connsiteX15" fmla="*/ 14067 w 9172135"/>
              <a:gd name="connsiteY15" fmla="*/ 337624 h 900332"/>
              <a:gd name="connsiteX0" fmla="*/ 14067 w 9172135"/>
              <a:gd name="connsiteY0" fmla="*/ 337624 h 900332"/>
              <a:gd name="connsiteX1" fmla="*/ 1913206 w 9172135"/>
              <a:gd name="connsiteY1" fmla="*/ 548640 h 900332"/>
              <a:gd name="connsiteX2" fmla="*/ 4740812 w 9172135"/>
              <a:gd name="connsiteY2" fmla="*/ 239150 h 900332"/>
              <a:gd name="connsiteX3" fmla="*/ 8271803 w 9172135"/>
              <a:gd name="connsiteY3" fmla="*/ 0 h 900332"/>
              <a:gd name="connsiteX4" fmla="*/ 9172135 w 9172135"/>
              <a:gd name="connsiteY4" fmla="*/ 14067 h 900332"/>
              <a:gd name="connsiteX5" fmla="*/ 9172135 w 9172135"/>
              <a:gd name="connsiteY5" fmla="*/ 801858 h 900332"/>
              <a:gd name="connsiteX6" fmla="*/ 7498080 w 9172135"/>
              <a:gd name="connsiteY6" fmla="*/ 731520 h 900332"/>
              <a:gd name="connsiteX7" fmla="*/ 6386732 w 9172135"/>
              <a:gd name="connsiteY7" fmla="*/ 647113 h 900332"/>
              <a:gd name="connsiteX8" fmla="*/ 5036233 w 9172135"/>
              <a:gd name="connsiteY8" fmla="*/ 590843 h 900332"/>
              <a:gd name="connsiteX9" fmla="*/ 3685735 w 9172135"/>
              <a:gd name="connsiteY9" fmla="*/ 661181 h 900332"/>
              <a:gd name="connsiteX10" fmla="*/ 2616590 w 9172135"/>
              <a:gd name="connsiteY10" fmla="*/ 801858 h 900332"/>
              <a:gd name="connsiteX11" fmla="*/ 1997612 w 9172135"/>
              <a:gd name="connsiteY11" fmla="*/ 900332 h 900332"/>
              <a:gd name="connsiteX12" fmla="*/ 1547446 w 9172135"/>
              <a:gd name="connsiteY12" fmla="*/ 886264 h 900332"/>
              <a:gd name="connsiteX13" fmla="*/ 534572 w 9172135"/>
              <a:gd name="connsiteY13" fmla="*/ 661181 h 900332"/>
              <a:gd name="connsiteX14" fmla="*/ 0 w 9172135"/>
              <a:gd name="connsiteY14" fmla="*/ 590843 h 900332"/>
              <a:gd name="connsiteX15" fmla="*/ 14067 w 9172135"/>
              <a:gd name="connsiteY15" fmla="*/ 337624 h 900332"/>
              <a:gd name="connsiteX0" fmla="*/ 14067 w 9172135"/>
              <a:gd name="connsiteY0" fmla="*/ 337624 h 921434"/>
              <a:gd name="connsiteX1" fmla="*/ 1913206 w 9172135"/>
              <a:gd name="connsiteY1" fmla="*/ 548640 h 921434"/>
              <a:gd name="connsiteX2" fmla="*/ 4740812 w 9172135"/>
              <a:gd name="connsiteY2" fmla="*/ 239150 h 921434"/>
              <a:gd name="connsiteX3" fmla="*/ 8271803 w 9172135"/>
              <a:gd name="connsiteY3" fmla="*/ 0 h 921434"/>
              <a:gd name="connsiteX4" fmla="*/ 9172135 w 9172135"/>
              <a:gd name="connsiteY4" fmla="*/ 14067 h 921434"/>
              <a:gd name="connsiteX5" fmla="*/ 9172135 w 9172135"/>
              <a:gd name="connsiteY5" fmla="*/ 801858 h 921434"/>
              <a:gd name="connsiteX6" fmla="*/ 7498080 w 9172135"/>
              <a:gd name="connsiteY6" fmla="*/ 731520 h 921434"/>
              <a:gd name="connsiteX7" fmla="*/ 6386732 w 9172135"/>
              <a:gd name="connsiteY7" fmla="*/ 647113 h 921434"/>
              <a:gd name="connsiteX8" fmla="*/ 5036233 w 9172135"/>
              <a:gd name="connsiteY8" fmla="*/ 590843 h 921434"/>
              <a:gd name="connsiteX9" fmla="*/ 3685735 w 9172135"/>
              <a:gd name="connsiteY9" fmla="*/ 661181 h 921434"/>
              <a:gd name="connsiteX10" fmla="*/ 2616590 w 9172135"/>
              <a:gd name="connsiteY10" fmla="*/ 801858 h 921434"/>
              <a:gd name="connsiteX11" fmla="*/ 1997612 w 9172135"/>
              <a:gd name="connsiteY11" fmla="*/ 900332 h 921434"/>
              <a:gd name="connsiteX12" fmla="*/ 1547446 w 9172135"/>
              <a:gd name="connsiteY12" fmla="*/ 886264 h 921434"/>
              <a:gd name="connsiteX13" fmla="*/ 534572 w 9172135"/>
              <a:gd name="connsiteY13" fmla="*/ 661181 h 921434"/>
              <a:gd name="connsiteX14" fmla="*/ 0 w 9172135"/>
              <a:gd name="connsiteY14" fmla="*/ 590843 h 921434"/>
              <a:gd name="connsiteX15" fmla="*/ 14067 w 9172135"/>
              <a:gd name="connsiteY15" fmla="*/ 337624 h 921434"/>
              <a:gd name="connsiteX0" fmla="*/ 14067 w 9172135"/>
              <a:gd name="connsiteY0" fmla="*/ 337624 h 921434"/>
              <a:gd name="connsiteX1" fmla="*/ 1913206 w 9172135"/>
              <a:gd name="connsiteY1" fmla="*/ 548640 h 921434"/>
              <a:gd name="connsiteX2" fmla="*/ 4740812 w 9172135"/>
              <a:gd name="connsiteY2" fmla="*/ 239150 h 921434"/>
              <a:gd name="connsiteX3" fmla="*/ 8271803 w 9172135"/>
              <a:gd name="connsiteY3" fmla="*/ 0 h 921434"/>
              <a:gd name="connsiteX4" fmla="*/ 9172135 w 9172135"/>
              <a:gd name="connsiteY4" fmla="*/ 14067 h 921434"/>
              <a:gd name="connsiteX5" fmla="*/ 9172135 w 9172135"/>
              <a:gd name="connsiteY5" fmla="*/ 801858 h 921434"/>
              <a:gd name="connsiteX6" fmla="*/ 7498080 w 9172135"/>
              <a:gd name="connsiteY6" fmla="*/ 731520 h 921434"/>
              <a:gd name="connsiteX7" fmla="*/ 6386732 w 9172135"/>
              <a:gd name="connsiteY7" fmla="*/ 647113 h 921434"/>
              <a:gd name="connsiteX8" fmla="*/ 5036233 w 9172135"/>
              <a:gd name="connsiteY8" fmla="*/ 590843 h 921434"/>
              <a:gd name="connsiteX9" fmla="*/ 3685735 w 9172135"/>
              <a:gd name="connsiteY9" fmla="*/ 661181 h 921434"/>
              <a:gd name="connsiteX10" fmla="*/ 2616590 w 9172135"/>
              <a:gd name="connsiteY10" fmla="*/ 801858 h 921434"/>
              <a:gd name="connsiteX11" fmla="*/ 1997612 w 9172135"/>
              <a:gd name="connsiteY11" fmla="*/ 900332 h 921434"/>
              <a:gd name="connsiteX12" fmla="*/ 1547446 w 9172135"/>
              <a:gd name="connsiteY12" fmla="*/ 886264 h 921434"/>
              <a:gd name="connsiteX13" fmla="*/ 534572 w 9172135"/>
              <a:gd name="connsiteY13" fmla="*/ 661181 h 921434"/>
              <a:gd name="connsiteX14" fmla="*/ 0 w 9172135"/>
              <a:gd name="connsiteY14" fmla="*/ 590843 h 921434"/>
              <a:gd name="connsiteX15" fmla="*/ 14067 w 9172135"/>
              <a:gd name="connsiteY15" fmla="*/ 337624 h 921434"/>
              <a:gd name="connsiteX0" fmla="*/ 14067 w 9172135"/>
              <a:gd name="connsiteY0" fmla="*/ 337624 h 921434"/>
              <a:gd name="connsiteX1" fmla="*/ 1913206 w 9172135"/>
              <a:gd name="connsiteY1" fmla="*/ 548640 h 921434"/>
              <a:gd name="connsiteX2" fmla="*/ 4740812 w 9172135"/>
              <a:gd name="connsiteY2" fmla="*/ 239150 h 921434"/>
              <a:gd name="connsiteX3" fmla="*/ 8271803 w 9172135"/>
              <a:gd name="connsiteY3" fmla="*/ 0 h 921434"/>
              <a:gd name="connsiteX4" fmla="*/ 9172135 w 9172135"/>
              <a:gd name="connsiteY4" fmla="*/ 14067 h 921434"/>
              <a:gd name="connsiteX5" fmla="*/ 9172135 w 9172135"/>
              <a:gd name="connsiteY5" fmla="*/ 801858 h 921434"/>
              <a:gd name="connsiteX6" fmla="*/ 7498080 w 9172135"/>
              <a:gd name="connsiteY6" fmla="*/ 731520 h 921434"/>
              <a:gd name="connsiteX7" fmla="*/ 6386732 w 9172135"/>
              <a:gd name="connsiteY7" fmla="*/ 647113 h 921434"/>
              <a:gd name="connsiteX8" fmla="*/ 5036233 w 9172135"/>
              <a:gd name="connsiteY8" fmla="*/ 590843 h 921434"/>
              <a:gd name="connsiteX9" fmla="*/ 3685735 w 9172135"/>
              <a:gd name="connsiteY9" fmla="*/ 661181 h 921434"/>
              <a:gd name="connsiteX10" fmla="*/ 2616590 w 9172135"/>
              <a:gd name="connsiteY10" fmla="*/ 801858 h 921434"/>
              <a:gd name="connsiteX11" fmla="*/ 1997612 w 9172135"/>
              <a:gd name="connsiteY11" fmla="*/ 900332 h 921434"/>
              <a:gd name="connsiteX12" fmla="*/ 1547446 w 9172135"/>
              <a:gd name="connsiteY12" fmla="*/ 886264 h 921434"/>
              <a:gd name="connsiteX13" fmla="*/ 534572 w 9172135"/>
              <a:gd name="connsiteY13" fmla="*/ 661181 h 921434"/>
              <a:gd name="connsiteX14" fmla="*/ 0 w 9172135"/>
              <a:gd name="connsiteY14" fmla="*/ 590843 h 921434"/>
              <a:gd name="connsiteX15" fmla="*/ 14067 w 9172135"/>
              <a:gd name="connsiteY15" fmla="*/ 337624 h 921434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457200 h 1045699"/>
              <a:gd name="connsiteX1" fmla="*/ 1913206 w 9172135"/>
              <a:gd name="connsiteY1" fmla="*/ 668216 h 1045699"/>
              <a:gd name="connsiteX2" fmla="*/ 4740812 w 9172135"/>
              <a:gd name="connsiteY2" fmla="*/ 358726 h 1045699"/>
              <a:gd name="connsiteX3" fmla="*/ 8271803 w 9172135"/>
              <a:gd name="connsiteY3" fmla="*/ 119576 h 1045699"/>
              <a:gd name="connsiteX4" fmla="*/ 9172135 w 9172135"/>
              <a:gd name="connsiteY4" fmla="*/ 133643 h 1045699"/>
              <a:gd name="connsiteX5" fmla="*/ 9172135 w 9172135"/>
              <a:gd name="connsiteY5" fmla="*/ 921434 h 1045699"/>
              <a:gd name="connsiteX6" fmla="*/ 7498080 w 9172135"/>
              <a:gd name="connsiteY6" fmla="*/ 851096 h 1045699"/>
              <a:gd name="connsiteX7" fmla="*/ 6386732 w 9172135"/>
              <a:gd name="connsiteY7" fmla="*/ 766689 h 1045699"/>
              <a:gd name="connsiteX8" fmla="*/ 5036233 w 9172135"/>
              <a:gd name="connsiteY8" fmla="*/ 710419 h 1045699"/>
              <a:gd name="connsiteX9" fmla="*/ 3685735 w 9172135"/>
              <a:gd name="connsiteY9" fmla="*/ 780757 h 1045699"/>
              <a:gd name="connsiteX10" fmla="*/ 2616590 w 9172135"/>
              <a:gd name="connsiteY10" fmla="*/ 921434 h 1045699"/>
              <a:gd name="connsiteX11" fmla="*/ 1997612 w 9172135"/>
              <a:gd name="connsiteY11" fmla="*/ 1019908 h 1045699"/>
              <a:gd name="connsiteX12" fmla="*/ 1547446 w 9172135"/>
              <a:gd name="connsiteY12" fmla="*/ 1005840 h 1045699"/>
              <a:gd name="connsiteX13" fmla="*/ 534572 w 9172135"/>
              <a:gd name="connsiteY13" fmla="*/ 780757 h 1045699"/>
              <a:gd name="connsiteX14" fmla="*/ 0 w 9172135"/>
              <a:gd name="connsiteY14" fmla="*/ 710419 h 1045699"/>
              <a:gd name="connsiteX15" fmla="*/ 14067 w 9172135"/>
              <a:gd name="connsiteY15" fmla="*/ 457200 h 1045699"/>
              <a:gd name="connsiteX0" fmla="*/ 14067 w 9172135"/>
              <a:gd name="connsiteY0" fmla="*/ 481956 h 1070455"/>
              <a:gd name="connsiteX1" fmla="*/ 1913206 w 9172135"/>
              <a:gd name="connsiteY1" fmla="*/ 692972 h 1070455"/>
              <a:gd name="connsiteX2" fmla="*/ 4740812 w 9172135"/>
              <a:gd name="connsiteY2" fmla="*/ 383482 h 1070455"/>
              <a:gd name="connsiteX3" fmla="*/ 8271803 w 9172135"/>
              <a:gd name="connsiteY3" fmla="*/ 144332 h 1070455"/>
              <a:gd name="connsiteX4" fmla="*/ 9172135 w 9172135"/>
              <a:gd name="connsiteY4" fmla="*/ 133643 h 1070455"/>
              <a:gd name="connsiteX5" fmla="*/ 9172135 w 9172135"/>
              <a:gd name="connsiteY5" fmla="*/ 946190 h 1070455"/>
              <a:gd name="connsiteX6" fmla="*/ 7498080 w 9172135"/>
              <a:gd name="connsiteY6" fmla="*/ 875852 h 1070455"/>
              <a:gd name="connsiteX7" fmla="*/ 6386732 w 9172135"/>
              <a:gd name="connsiteY7" fmla="*/ 791445 h 1070455"/>
              <a:gd name="connsiteX8" fmla="*/ 5036233 w 9172135"/>
              <a:gd name="connsiteY8" fmla="*/ 735175 h 1070455"/>
              <a:gd name="connsiteX9" fmla="*/ 3685735 w 9172135"/>
              <a:gd name="connsiteY9" fmla="*/ 805513 h 1070455"/>
              <a:gd name="connsiteX10" fmla="*/ 2616590 w 9172135"/>
              <a:gd name="connsiteY10" fmla="*/ 946190 h 1070455"/>
              <a:gd name="connsiteX11" fmla="*/ 1997612 w 9172135"/>
              <a:gd name="connsiteY11" fmla="*/ 1044664 h 1070455"/>
              <a:gd name="connsiteX12" fmla="*/ 1547446 w 9172135"/>
              <a:gd name="connsiteY12" fmla="*/ 1030596 h 1070455"/>
              <a:gd name="connsiteX13" fmla="*/ 534572 w 9172135"/>
              <a:gd name="connsiteY13" fmla="*/ 805513 h 1070455"/>
              <a:gd name="connsiteX14" fmla="*/ 0 w 9172135"/>
              <a:gd name="connsiteY14" fmla="*/ 735175 h 1070455"/>
              <a:gd name="connsiteX15" fmla="*/ 14067 w 9172135"/>
              <a:gd name="connsiteY15" fmla="*/ 481956 h 1070455"/>
              <a:gd name="connsiteX0" fmla="*/ 14067 w 9172135"/>
              <a:gd name="connsiteY0" fmla="*/ 481956 h 1070455"/>
              <a:gd name="connsiteX1" fmla="*/ 1913206 w 9172135"/>
              <a:gd name="connsiteY1" fmla="*/ 692972 h 1070455"/>
              <a:gd name="connsiteX2" fmla="*/ 4740812 w 9172135"/>
              <a:gd name="connsiteY2" fmla="*/ 383482 h 1070455"/>
              <a:gd name="connsiteX3" fmla="*/ 8271803 w 9172135"/>
              <a:gd name="connsiteY3" fmla="*/ 144332 h 1070455"/>
              <a:gd name="connsiteX4" fmla="*/ 9172135 w 9172135"/>
              <a:gd name="connsiteY4" fmla="*/ 133643 h 1070455"/>
              <a:gd name="connsiteX5" fmla="*/ 9172135 w 9172135"/>
              <a:gd name="connsiteY5" fmla="*/ 946190 h 1070455"/>
              <a:gd name="connsiteX6" fmla="*/ 7498080 w 9172135"/>
              <a:gd name="connsiteY6" fmla="*/ 875852 h 1070455"/>
              <a:gd name="connsiteX7" fmla="*/ 6386732 w 9172135"/>
              <a:gd name="connsiteY7" fmla="*/ 791445 h 1070455"/>
              <a:gd name="connsiteX8" fmla="*/ 5036233 w 9172135"/>
              <a:gd name="connsiteY8" fmla="*/ 735175 h 1070455"/>
              <a:gd name="connsiteX9" fmla="*/ 3685735 w 9172135"/>
              <a:gd name="connsiteY9" fmla="*/ 805513 h 1070455"/>
              <a:gd name="connsiteX10" fmla="*/ 2616590 w 9172135"/>
              <a:gd name="connsiteY10" fmla="*/ 946190 h 1070455"/>
              <a:gd name="connsiteX11" fmla="*/ 1997612 w 9172135"/>
              <a:gd name="connsiteY11" fmla="*/ 1044664 h 1070455"/>
              <a:gd name="connsiteX12" fmla="*/ 1547446 w 9172135"/>
              <a:gd name="connsiteY12" fmla="*/ 1030596 h 1070455"/>
              <a:gd name="connsiteX13" fmla="*/ 534572 w 9172135"/>
              <a:gd name="connsiteY13" fmla="*/ 805513 h 1070455"/>
              <a:gd name="connsiteX14" fmla="*/ 0 w 9172135"/>
              <a:gd name="connsiteY14" fmla="*/ 735175 h 1070455"/>
              <a:gd name="connsiteX15" fmla="*/ 14067 w 9172135"/>
              <a:gd name="connsiteY15" fmla="*/ 481956 h 1070455"/>
              <a:gd name="connsiteX0" fmla="*/ 14067 w 9172135"/>
              <a:gd name="connsiteY0" fmla="*/ 553964 h 1142463"/>
              <a:gd name="connsiteX1" fmla="*/ 1913206 w 9172135"/>
              <a:gd name="connsiteY1" fmla="*/ 764980 h 1142463"/>
              <a:gd name="connsiteX2" fmla="*/ 4740812 w 9172135"/>
              <a:gd name="connsiteY2" fmla="*/ 455490 h 1142463"/>
              <a:gd name="connsiteX3" fmla="*/ 8271803 w 9172135"/>
              <a:gd name="connsiteY3" fmla="*/ 216340 h 1142463"/>
              <a:gd name="connsiteX4" fmla="*/ 9172135 w 9172135"/>
              <a:gd name="connsiteY4" fmla="*/ 133643 h 1142463"/>
              <a:gd name="connsiteX5" fmla="*/ 9172135 w 9172135"/>
              <a:gd name="connsiteY5" fmla="*/ 1018198 h 1142463"/>
              <a:gd name="connsiteX6" fmla="*/ 7498080 w 9172135"/>
              <a:gd name="connsiteY6" fmla="*/ 947860 h 1142463"/>
              <a:gd name="connsiteX7" fmla="*/ 6386732 w 9172135"/>
              <a:gd name="connsiteY7" fmla="*/ 863453 h 1142463"/>
              <a:gd name="connsiteX8" fmla="*/ 5036233 w 9172135"/>
              <a:gd name="connsiteY8" fmla="*/ 807183 h 1142463"/>
              <a:gd name="connsiteX9" fmla="*/ 3685735 w 9172135"/>
              <a:gd name="connsiteY9" fmla="*/ 877521 h 1142463"/>
              <a:gd name="connsiteX10" fmla="*/ 2616590 w 9172135"/>
              <a:gd name="connsiteY10" fmla="*/ 1018198 h 1142463"/>
              <a:gd name="connsiteX11" fmla="*/ 1997612 w 9172135"/>
              <a:gd name="connsiteY11" fmla="*/ 1116672 h 1142463"/>
              <a:gd name="connsiteX12" fmla="*/ 1547446 w 9172135"/>
              <a:gd name="connsiteY12" fmla="*/ 1102604 h 1142463"/>
              <a:gd name="connsiteX13" fmla="*/ 534572 w 9172135"/>
              <a:gd name="connsiteY13" fmla="*/ 877521 h 1142463"/>
              <a:gd name="connsiteX14" fmla="*/ 0 w 9172135"/>
              <a:gd name="connsiteY14" fmla="*/ 807183 h 1142463"/>
              <a:gd name="connsiteX15" fmla="*/ 14067 w 9172135"/>
              <a:gd name="connsiteY15" fmla="*/ 553964 h 1142463"/>
              <a:gd name="connsiteX0" fmla="*/ 14067 w 9172135"/>
              <a:gd name="connsiteY0" fmla="*/ 568032 h 1156531"/>
              <a:gd name="connsiteX1" fmla="*/ 1913206 w 9172135"/>
              <a:gd name="connsiteY1" fmla="*/ 779048 h 1156531"/>
              <a:gd name="connsiteX2" fmla="*/ 4740812 w 9172135"/>
              <a:gd name="connsiteY2" fmla="*/ 469558 h 1156531"/>
              <a:gd name="connsiteX3" fmla="*/ 8271803 w 9172135"/>
              <a:gd name="connsiteY3" fmla="*/ 230408 h 1156531"/>
              <a:gd name="connsiteX4" fmla="*/ 8721969 w 9172135"/>
              <a:gd name="connsiteY4" fmla="*/ 146001 h 1156531"/>
              <a:gd name="connsiteX5" fmla="*/ 9172135 w 9172135"/>
              <a:gd name="connsiteY5" fmla="*/ 147711 h 1156531"/>
              <a:gd name="connsiteX6" fmla="*/ 9172135 w 9172135"/>
              <a:gd name="connsiteY6" fmla="*/ 1032266 h 1156531"/>
              <a:gd name="connsiteX7" fmla="*/ 7498080 w 9172135"/>
              <a:gd name="connsiteY7" fmla="*/ 961928 h 1156531"/>
              <a:gd name="connsiteX8" fmla="*/ 6386732 w 9172135"/>
              <a:gd name="connsiteY8" fmla="*/ 877521 h 1156531"/>
              <a:gd name="connsiteX9" fmla="*/ 5036233 w 9172135"/>
              <a:gd name="connsiteY9" fmla="*/ 821251 h 1156531"/>
              <a:gd name="connsiteX10" fmla="*/ 3685735 w 9172135"/>
              <a:gd name="connsiteY10" fmla="*/ 891589 h 1156531"/>
              <a:gd name="connsiteX11" fmla="*/ 2616590 w 9172135"/>
              <a:gd name="connsiteY11" fmla="*/ 1032266 h 1156531"/>
              <a:gd name="connsiteX12" fmla="*/ 1997612 w 9172135"/>
              <a:gd name="connsiteY12" fmla="*/ 1130740 h 1156531"/>
              <a:gd name="connsiteX13" fmla="*/ 1547446 w 9172135"/>
              <a:gd name="connsiteY13" fmla="*/ 1116672 h 1156531"/>
              <a:gd name="connsiteX14" fmla="*/ 534572 w 9172135"/>
              <a:gd name="connsiteY14" fmla="*/ 891589 h 1156531"/>
              <a:gd name="connsiteX15" fmla="*/ 0 w 9172135"/>
              <a:gd name="connsiteY15" fmla="*/ 821251 h 1156531"/>
              <a:gd name="connsiteX16" fmla="*/ 14067 w 9172135"/>
              <a:gd name="connsiteY16" fmla="*/ 568032 h 1156531"/>
              <a:gd name="connsiteX0" fmla="*/ 14067 w 9172135"/>
              <a:gd name="connsiteY0" fmla="*/ 568032 h 1156531"/>
              <a:gd name="connsiteX1" fmla="*/ 1913206 w 9172135"/>
              <a:gd name="connsiteY1" fmla="*/ 779048 h 1156531"/>
              <a:gd name="connsiteX2" fmla="*/ 4740812 w 9172135"/>
              <a:gd name="connsiteY2" fmla="*/ 469558 h 1156531"/>
              <a:gd name="connsiteX3" fmla="*/ 8271803 w 9172135"/>
              <a:gd name="connsiteY3" fmla="*/ 230408 h 1156531"/>
              <a:gd name="connsiteX4" fmla="*/ 8721969 w 9172135"/>
              <a:gd name="connsiteY4" fmla="*/ 146001 h 1156531"/>
              <a:gd name="connsiteX5" fmla="*/ 9172135 w 9172135"/>
              <a:gd name="connsiteY5" fmla="*/ 147711 h 1156531"/>
              <a:gd name="connsiteX6" fmla="*/ 9172135 w 9172135"/>
              <a:gd name="connsiteY6" fmla="*/ 1032266 h 1156531"/>
              <a:gd name="connsiteX7" fmla="*/ 7498080 w 9172135"/>
              <a:gd name="connsiteY7" fmla="*/ 961928 h 1156531"/>
              <a:gd name="connsiteX8" fmla="*/ 6386732 w 9172135"/>
              <a:gd name="connsiteY8" fmla="*/ 877521 h 1156531"/>
              <a:gd name="connsiteX9" fmla="*/ 5036233 w 9172135"/>
              <a:gd name="connsiteY9" fmla="*/ 821251 h 1156531"/>
              <a:gd name="connsiteX10" fmla="*/ 3685735 w 9172135"/>
              <a:gd name="connsiteY10" fmla="*/ 891589 h 1156531"/>
              <a:gd name="connsiteX11" fmla="*/ 2616590 w 9172135"/>
              <a:gd name="connsiteY11" fmla="*/ 1032266 h 1156531"/>
              <a:gd name="connsiteX12" fmla="*/ 1997612 w 9172135"/>
              <a:gd name="connsiteY12" fmla="*/ 1130740 h 1156531"/>
              <a:gd name="connsiteX13" fmla="*/ 1547446 w 9172135"/>
              <a:gd name="connsiteY13" fmla="*/ 1116672 h 1156531"/>
              <a:gd name="connsiteX14" fmla="*/ 534572 w 9172135"/>
              <a:gd name="connsiteY14" fmla="*/ 891589 h 1156531"/>
              <a:gd name="connsiteX15" fmla="*/ 0 w 9172135"/>
              <a:gd name="connsiteY15" fmla="*/ 821251 h 1156531"/>
              <a:gd name="connsiteX16" fmla="*/ 14067 w 9172135"/>
              <a:gd name="connsiteY16" fmla="*/ 568032 h 1156531"/>
              <a:gd name="connsiteX0" fmla="*/ 14067 w 9451144"/>
              <a:gd name="connsiteY0" fmla="*/ 568032 h 1156531"/>
              <a:gd name="connsiteX1" fmla="*/ 1913206 w 9451144"/>
              <a:gd name="connsiteY1" fmla="*/ 779048 h 1156531"/>
              <a:gd name="connsiteX2" fmla="*/ 4740812 w 9451144"/>
              <a:gd name="connsiteY2" fmla="*/ 469558 h 1156531"/>
              <a:gd name="connsiteX3" fmla="*/ 8271803 w 9451144"/>
              <a:gd name="connsiteY3" fmla="*/ 230408 h 1156531"/>
              <a:gd name="connsiteX4" fmla="*/ 8721969 w 9451144"/>
              <a:gd name="connsiteY4" fmla="*/ 146001 h 1156531"/>
              <a:gd name="connsiteX5" fmla="*/ 9172135 w 9451144"/>
              <a:gd name="connsiteY5" fmla="*/ 147711 h 1156531"/>
              <a:gd name="connsiteX6" fmla="*/ 9172135 w 9451144"/>
              <a:gd name="connsiteY6" fmla="*/ 1032266 h 1156531"/>
              <a:gd name="connsiteX7" fmla="*/ 7498080 w 9451144"/>
              <a:gd name="connsiteY7" fmla="*/ 961928 h 1156531"/>
              <a:gd name="connsiteX8" fmla="*/ 6386732 w 9451144"/>
              <a:gd name="connsiteY8" fmla="*/ 877521 h 1156531"/>
              <a:gd name="connsiteX9" fmla="*/ 5036233 w 9451144"/>
              <a:gd name="connsiteY9" fmla="*/ 821251 h 1156531"/>
              <a:gd name="connsiteX10" fmla="*/ 3685735 w 9451144"/>
              <a:gd name="connsiteY10" fmla="*/ 891589 h 1156531"/>
              <a:gd name="connsiteX11" fmla="*/ 2616590 w 9451144"/>
              <a:gd name="connsiteY11" fmla="*/ 1032266 h 1156531"/>
              <a:gd name="connsiteX12" fmla="*/ 1997612 w 9451144"/>
              <a:gd name="connsiteY12" fmla="*/ 1130740 h 1156531"/>
              <a:gd name="connsiteX13" fmla="*/ 1547446 w 9451144"/>
              <a:gd name="connsiteY13" fmla="*/ 1116672 h 1156531"/>
              <a:gd name="connsiteX14" fmla="*/ 534572 w 9451144"/>
              <a:gd name="connsiteY14" fmla="*/ 891589 h 1156531"/>
              <a:gd name="connsiteX15" fmla="*/ 0 w 9451144"/>
              <a:gd name="connsiteY15" fmla="*/ 821251 h 1156531"/>
              <a:gd name="connsiteX16" fmla="*/ 14067 w 9451144"/>
              <a:gd name="connsiteY16" fmla="*/ 568032 h 1156531"/>
              <a:gd name="connsiteX0" fmla="*/ 14067 w 9451144"/>
              <a:gd name="connsiteY0" fmla="*/ 568032 h 1156531"/>
              <a:gd name="connsiteX1" fmla="*/ 1913206 w 9451144"/>
              <a:gd name="connsiteY1" fmla="*/ 779048 h 1156531"/>
              <a:gd name="connsiteX2" fmla="*/ 4740812 w 9451144"/>
              <a:gd name="connsiteY2" fmla="*/ 469558 h 1156531"/>
              <a:gd name="connsiteX3" fmla="*/ 8271803 w 9451144"/>
              <a:gd name="connsiteY3" fmla="*/ 230408 h 1156531"/>
              <a:gd name="connsiteX4" fmla="*/ 8721969 w 9451144"/>
              <a:gd name="connsiteY4" fmla="*/ 146001 h 1156531"/>
              <a:gd name="connsiteX5" fmla="*/ 9172135 w 9451144"/>
              <a:gd name="connsiteY5" fmla="*/ 147711 h 1156531"/>
              <a:gd name="connsiteX6" fmla="*/ 9172135 w 9451144"/>
              <a:gd name="connsiteY6" fmla="*/ 1032266 h 1156531"/>
              <a:gd name="connsiteX7" fmla="*/ 7498080 w 9451144"/>
              <a:gd name="connsiteY7" fmla="*/ 961928 h 1156531"/>
              <a:gd name="connsiteX8" fmla="*/ 6386732 w 9451144"/>
              <a:gd name="connsiteY8" fmla="*/ 877521 h 1156531"/>
              <a:gd name="connsiteX9" fmla="*/ 5036233 w 9451144"/>
              <a:gd name="connsiteY9" fmla="*/ 821251 h 1156531"/>
              <a:gd name="connsiteX10" fmla="*/ 3685735 w 9451144"/>
              <a:gd name="connsiteY10" fmla="*/ 891589 h 1156531"/>
              <a:gd name="connsiteX11" fmla="*/ 2616590 w 9451144"/>
              <a:gd name="connsiteY11" fmla="*/ 1032266 h 1156531"/>
              <a:gd name="connsiteX12" fmla="*/ 1997612 w 9451144"/>
              <a:gd name="connsiteY12" fmla="*/ 1130740 h 1156531"/>
              <a:gd name="connsiteX13" fmla="*/ 1547446 w 9451144"/>
              <a:gd name="connsiteY13" fmla="*/ 1116672 h 1156531"/>
              <a:gd name="connsiteX14" fmla="*/ 534572 w 9451144"/>
              <a:gd name="connsiteY14" fmla="*/ 891589 h 1156531"/>
              <a:gd name="connsiteX15" fmla="*/ 0 w 9451144"/>
              <a:gd name="connsiteY15" fmla="*/ 821251 h 1156531"/>
              <a:gd name="connsiteX16" fmla="*/ 14067 w 9451144"/>
              <a:gd name="connsiteY16" fmla="*/ 568032 h 1156531"/>
              <a:gd name="connsiteX0" fmla="*/ 14067 w 9451144"/>
              <a:gd name="connsiteY0" fmla="*/ 568032 h 1156531"/>
              <a:gd name="connsiteX1" fmla="*/ 1913206 w 9451144"/>
              <a:gd name="connsiteY1" fmla="*/ 779048 h 1156531"/>
              <a:gd name="connsiteX2" fmla="*/ 4740812 w 9451144"/>
              <a:gd name="connsiteY2" fmla="*/ 469558 h 1156531"/>
              <a:gd name="connsiteX3" fmla="*/ 8271803 w 9451144"/>
              <a:gd name="connsiteY3" fmla="*/ 230408 h 1156531"/>
              <a:gd name="connsiteX4" fmla="*/ 8721969 w 9451144"/>
              <a:gd name="connsiteY4" fmla="*/ 146001 h 1156531"/>
              <a:gd name="connsiteX5" fmla="*/ 9172135 w 9451144"/>
              <a:gd name="connsiteY5" fmla="*/ 147711 h 1156531"/>
              <a:gd name="connsiteX6" fmla="*/ 9172135 w 9451144"/>
              <a:gd name="connsiteY6" fmla="*/ 1032266 h 1156531"/>
              <a:gd name="connsiteX7" fmla="*/ 7498080 w 9451144"/>
              <a:gd name="connsiteY7" fmla="*/ 961928 h 1156531"/>
              <a:gd name="connsiteX8" fmla="*/ 6386732 w 9451144"/>
              <a:gd name="connsiteY8" fmla="*/ 877521 h 1156531"/>
              <a:gd name="connsiteX9" fmla="*/ 5036233 w 9451144"/>
              <a:gd name="connsiteY9" fmla="*/ 821251 h 1156531"/>
              <a:gd name="connsiteX10" fmla="*/ 3685735 w 9451144"/>
              <a:gd name="connsiteY10" fmla="*/ 891589 h 1156531"/>
              <a:gd name="connsiteX11" fmla="*/ 2616590 w 9451144"/>
              <a:gd name="connsiteY11" fmla="*/ 1032266 h 1156531"/>
              <a:gd name="connsiteX12" fmla="*/ 1997612 w 9451144"/>
              <a:gd name="connsiteY12" fmla="*/ 1130740 h 1156531"/>
              <a:gd name="connsiteX13" fmla="*/ 1547446 w 9451144"/>
              <a:gd name="connsiteY13" fmla="*/ 1116672 h 1156531"/>
              <a:gd name="connsiteX14" fmla="*/ 534572 w 9451144"/>
              <a:gd name="connsiteY14" fmla="*/ 891589 h 1156531"/>
              <a:gd name="connsiteX15" fmla="*/ 0 w 9451144"/>
              <a:gd name="connsiteY15" fmla="*/ 821251 h 1156531"/>
              <a:gd name="connsiteX16" fmla="*/ 14067 w 9451144"/>
              <a:gd name="connsiteY16" fmla="*/ 568032 h 1156531"/>
              <a:gd name="connsiteX0" fmla="*/ 14067 w 9376117"/>
              <a:gd name="connsiteY0" fmla="*/ 555674 h 1155896"/>
              <a:gd name="connsiteX1" fmla="*/ 1913206 w 9376117"/>
              <a:gd name="connsiteY1" fmla="*/ 766690 h 1155896"/>
              <a:gd name="connsiteX2" fmla="*/ 4740812 w 9376117"/>
              <a:gd name="connsiteY2" fmla="*/ 457200 h 1155896"/>
              <a:gd name="connsiteX3" fmla="*/ 8271803 w 9376117"/>
              <a:gd name="connsiteY3" fmla="*/ 218050 h 1155896"/>
              <a:gd name="connsiteX4" fmla="*/ 8721969 w 9376117"/>
              <a:gd name="connsiteY4" fmla="*/ 133643 h 1155896"/>
              <a:gd name="connsiteX5" fmla="*/ 9172135 w 9376117"/>
              <a:gd name="connsiteY5" fmla="*/ 1019908 h 1155896"/>
              <a:gd name="connsiteX6" fmla="*/ 7498080 w 9376117"/>
              <a:gd name="connsiteY6" fmla="*/ 949570 h 1155896"/>
              <a:gd name="connsiteX7" fmla="*/ 6386732 w 9376117"/>
              <a:gd name="connsiteY7" fmla="*/ 865163 h 1155896"/>
              <a:gd name="connsiteX8" fmla="*/ 5036233 w 9376117"/>
              <a:gd name="connsiteY8" fmla="*/ 808893 h 1155896"/>
              <a:gd name="connsiteX9" fmla="*/ 3685735 w 9376117"/>
              <a:gd name="connsiteY9" fmla="*/ 879231 h 1155896"/>
              <a:gd name="connsiteX10" fmla="*/ 2616590 w 9376117"/>
              <a:gd name="connsiteY10" fmla="*/ 1019908 h 1155896"/>
              <a:gd name="connsiteX11" fmla="*/ 1997612 w 9376117"/>
              <a:gd name="connsiteY11" fmla="*/ 1118382 h 1155896"/>
              <a:gd name="connsiteX12" fmla="*/ 1547446 w 9376117"/>
              <a:gd name="connsiteY12" fmla="*/ 1104314 h 1155896"/>
              <a:gd name="connsiteX13" fmla="*/ 534572 w 9376117"/>
              <a:gd name="connsiteY13" fmla="*/ 879231 h 1155896"/>
              <a:gd name="connsiteX14" fmla="*/ 0 w 9376117"/>
              <a:gd name="connsiteY14" fmla="*/ 808893 h 1155896"/>
              <a:gd name="connsiteX15" fmla="*/ 14067 w 9376117"/>
              <a:gd name="connsiteY15" fmla="*/ 555674 h 1155896"/>
              <a:gd name="connsiteX0" fmla="*/ 14067 w 9451144"/>
              <a:gd name="connsiteY0" fmla="*/ 553965 h 1153902"/>
              <a:gd name="connsiteX1" fmla="*/ 1913206 w 9451144"/>
              <a:gd name="connsiteY1" fmla="*/ 764981 h 1153902"/>
              <a:gd name="connsiteX2" fmla="*/ 4740812 w 9451144"/>
              <a:gd name="connsiteY2" fmla="*/ 455491 h 1153902"/>
              <a:gd name="connsiteX3" fmla="*/ 8271803 w 9451144"/>
              <a:gd name="connsiteY3" fmla="*/ 216341 h 1153902"/>
              <a:gd name="connsiteX4" fmla="*/ 9172135 w 9451144"/>
              <a:gd name="connsiteY4" fmla="*/ 133643 h 1153902"/>
              <a:gd name="connsiteX5" fmla="*/ 9172135 w 9451144"/>
              <a:gd name="connsiteY5" fmla="*/ 1018199 h 1153902"/>
              <a:gd name="connsiteX6" fmla="*/ 7498080 w 9451144"/>
              <a:gd name="connsiteY6" fmla="*/ 947861 h 1153902"/>
              <a:gd name="connsiteX7" fmla="*/ 6386732 w 9451144"/>
              <a:gd name="connsiteY7" fmla="*/ 863454 h 1153902"/>
              <a:gd name="connsiteX8" fmla="*/ 5036233 w 9451144"/>
              <a:gd name="connsiteY8" fmla="*/ 807184 h 1153902"/>
              <a:gd name="connsiteX9" fmla="*/ 3685735 w 9451144"/>
              <a:gd name="connsiteY9" fmla="*/ 877522 h 1153902"/>
              <a:gd name="connsiteX10" fmla="*/ 2616590 w 9451144"/>
              <a:gd name="connsiteY10" fmla="*/ 1018199 h 1153902"/>
              <a:gd name="connsiteX11" fmla="*/ 1997612 w 9451144"/>
              <a:gd name="connsiteY11" fmla="*/ 1116673 h 1153902"/>
              <a:gd name="connsiteX12" fmla="*/ 1547446 w 9451144"/>
              <a:gd name="connsiteY12" fmla="*/ 1102605 h 1153902"/>
              <a:gd name="connsiteX13" fmla="*/ 534572 w 9451144"/>
              <a:gd name="connsiteY13" fmla="*/ 877522 h 1153902"/>
              <a:gd name="connsiteX14" fmla="*/ 0 w 9451144"/>
              <a:gd name="connsiteY14" fmla="*/ 807184 h 1153902"/>
              <a:gd name="connsiteX15" fmla="*/ 14067 w 9451144"/>
              <a:gd name="connsiteY15" fmla="*/ 553965 h 1153902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283014"/>
              <a:gd name="connsiteY0" fmla="*/ 481957 h 1070456"/>
              <a:gd name="connsiteX1" fmla="*/ 1913206 w 9283014"/>
              <a:gd name="connsiteY1" fmla="*/ 692973 h 1070456"/>
              <a:gd name="connsiteX2" fmla="*/ 4740812 w 9283014"/>
              <a:gd name="connsiteY2" fmla="*/ 383483 h 1070456"/>
              <a:gd name="connsiteX3" fmla="*/ 8271803 w 9283014"/>
              <a:gd name="connsiteY3" fmla="*/ 144333 h 1070456"/>
              <a:gd name="connsiteX4" fmla="*/ 9172134 w 9283014"/>
              <a:gd name="connsiteY4" fmla="*/ 133643 h 1070456"/>
              <a:gd name="connsiteX5" fmla="*/ 9172135 w 9283014"/>
              <a:gd name="connsiteY5" fmla="*/ 946191 h 1070456"/>
              <a:gd name="connsiteX6" fmla="*/ 7498080 w 9283014"/>
              <a:gd name="connsiteY6" fmla="*/ 875853 h 1070456"/>
              <a:gd name="connsiteX7" fmla="*/ 6386732 w 9283014"/>
              <a:gd name="connsiteY7" fmla="*/ 791446 h 1070456"/>
              <a:gd name="connsiteX8" fmla="*/ 5036233 w 9283014"/>
              <a:gd name="connsiteY8" fmla="*/ 735176 h 1070456"/>
              <a:gd name="connsiteX9" fmla="*/ 3685735 w 9283014"/>
              <a:gd name="connsiteY9" fmla="*/ 805514 h 1070456"/>
              <a:gd name="connsiteX10" fmla="*/ 2616590 w 9283014"/>
              <a:gd name="connsiteY10" fmla="*/ 946191 h 1070456"/>
              <a:gd name="connsiteX11" fmla="*/ 1997612 w 9283014"/>
              <a:gd name="connsiteY11" fmla="*/ 1044665 h 1070456"/>
              <a:gd name="connsiteX12" fmla="*/ 1547446 w 9283014"/>
              <a:gd name="connsiteY12" fmla="*/ 1030597 h 1070456"/>
              <a:gd name="connsiteX13" fmla="*/ 534572 w 9283014"/>
              <a:gd name="connsiteY13" fmla="*/ 805514 h 1070456"/>
              <a:gd name="connsiteX14" fmla="*/ 0 w 9283014"/>
              <a:gd name="connsiteY14" fmla="*/ 735176 h 1070456"/>
              <a:gd name="connsiteX15" fmla="*/ 14067 w 9283014"/>
              <a:gd name="connsiteY15" fmla="*/ 481957 h 1070456"/>
              <a:gd name="connsiteX0" fmla="*/ 14067 w 9283014"/>
              <a:gd name="connsiteY0" fmla="*/ 481957 h 1070456"/>
              <a:gd name="connsiteX1" fmla="*/ 1913206 w 9283014"/>
              <a:gd name="connsiteY1" fmla="*/ 692973 h 1070456"/>
              <a:gd name="connsiteX2" fmla="*/ 4740812 w 9283014"/>
              <a:gd name="connsiteY2" fmla="*/ 383483 h 1070456"/>
              <a:gd name="connsiteX3" fmla="*/ 8271803 w 9283014"/>
              <a:gd name="connsiteY3" fmla="*/ 144333 h 1070456"/>
              <a:gd name="connsiteX4" fmla="*/ 9172134 w 9283014"/>
              <a:gd name="connsiteY4" fmla="*/ 133643 h 1070456"/>
              <a:gd name="connsiteX5" fmla="*/ 9172135 w 9283014"/>
              <a:gd name="connsiteY5" fmla="*/ 946191 h 1070456"/>
              <a:gd name="connsiteX6" fmla="*/ 7498080 w 9283014"/>
              <a:gd name="connsiteY6" fmla="*/ 875853 h 1070456"/>
              <a:gd name="connsiteX7" fmla="*/ 6386732 w 9283014"/>
              <a:gd name="connsiteY7" fmla="*/ 791446 h 1070456"/>
              <a:gd name="connsiteX8" fmla="*/ 5036233 w 9283014"/>
              <a:gd name="connsiteY8" fmla="*/ 735176 h 1070456"/>
              <a:gd name="connsiteX9" fmla="*/ 3685735 w 9283014"/>
              <a:gd name="connsiteY9" fmla="*/ 805514 h 1070456"/>
              <a:gd name="connsiteX10" fmla="*/ 2616590 w 9283014"/>
              <a:gd name="connsiteY10" fmla="*/ 946191 h 1070456"/>
              <a:gd name="connsiteX11" fmla="*/ 1997612 w 9283014"/>
              <a:gd name="connsiteY11" fmla="*/ 1044665 h 1070456"/>
              <a:gd name="connsiteX12" fmla="*/ 1547446 w 9283014"/>
              <a:gd name="connsiteY12" fmla="*/ 1030597 h 1070456"/>
              <a:gd name="connsiteX13" fmla="*/ 534572 w 9283014"/>
              <a:gd name="connsiteY13" fmla="*/ 805514 h 1070456"/>
              <a:gd name="connsiteX14" fmla="*/ 0 w 9283014"/>
              <a:gd name="connsiteY14" fmla="*/ 735176 h 1070456"/>
              <a:gd name="connsiteX15" fmla="*/ 14067 w 9283014"/>
              <a:gd name="connsiteY15" fmla="*/ 481957 h 1070456"/>
              <a:gd name="connsiteX0" fmla="*/ 14067 w 9283014"/>
              <a:gd name="connsiteY0" fmla="*/ 481957 h 1070456"/>
              <a:gd name="connsiteX1" fmla="*/ 1913206 w 9283014"/>
              <a:gd name="connsiteY1" fmla="*/ 692973 h 1070456"/>
              <a:gd name="connsiteX2" fmla="*/ 4740812 w 9283014"/>
              <a:gd name="connsiteY2" fmla="*/ 383483 h 1070456"/>
              <a:gd name="connsiteX3" fmla="*/ 8271803 w 9283014"/>
              <a:gd name="connsiteY3" fmla="*/ 144333 h 1070456"/>
              <a:gd name="connsiteX4" fmla="*/ 9172134 w 9283014"/>
              <a:gd name="connsiteY4" fmla="*/ 133643 h 1070456"/>
              <a:gd name="connsiteX5" fmla="*/ 9172135 w 9283014"/>
              <a:gd name="connsiteY5" fmla="*/ 946191 h 1070456"/>
              <a:gd name="connsiteX6" fmla="*/ 7498080 w 9283014"/>
              <a:gd name="connsiteY6" fmla="*/ 875853 h 1070456"/>
              <a:gd name="connsiteX7" fmla="*/ 6386732 w 9283014"/>
              <a:gd name="connsiteY7" fmla="*/ 791446 h 1070456"/>
              <a:gd name="connsiteX8" fmla="*/ 5036233 w 9283014"/>
              <a:gd name="connsiteY8" fmla="*/ 735176 h 1070456"/>
              <a:gd name="connsiteX9" fmla="*/ 3685735 w 9283014"/>
              <a:gd name="connsiteY9" fmla="*/ 805514 h 1070456"/>
              <a:gd name="connsiteX10" fmla="*/ 2616590 w 9283014"/>
              <a:gd name="connsiteY10" fmla="*/ 946191 h 1070456"/>
              <a:gd name="connsiteX11" fmla="*/ 1997612 w 9283014"/>
              <a:gd name="connsiteY11" fmla="*/ 1044665 h 1070456"/>
              <a:gd name="connsiteX12" fmla="*/ 1547446 w 9283014"/>
              <a:gd name="connsiteY12" fmla="*/ 1030597 h 1070456"/>
              <a:gd name="connsiteX13" fmla="*/ 534572 w 9283014"/>
              <a:gd name="connsiteY13" fmla="*/ 805514 h 1070456"/>
              <a:gd name="connsiteX14" fmla="*/ 0 w 9283014"/>
              <a:gd name="connsiteY14" fmla="*/ 735176 h 1070456"/>
              <a:gd name="connsiteX15" fmla="*/ 14067 w 9283014"/>
              <a:gd name="connsiteY15" fmla="*/ 481957 h 1070456"/>
              <a:gd name="connsiteX0" fmla="*/ 14067 w 9283014"/>
              <a:gd name="connsiteY0" fmla="*/ 379264 h 967763"/>
              <a:gd name="connsiteX1" fmla="*/ 1913206 w 9283014"/>
              <a:gd name="connsiteY1" fmla="*/ 590280 h 967763"/>
              <a:gd name="connsiteX2" fmla="*/ 4740812 w 9283014"/>
              <a:gd name="connsiteY2" fmla="*/ 280790 h 967763"/>
              <a:gd name="connsiteX3" fmla="*/ 8271803 w 9283014"/>
              <a:gd name="connsiteY3" fmla="*/ 41640 h 967763"/>
              <a:gd name="connsiteX4" fmla="*/ 9172134 w 9283014"/>
              <a:gd name="connsiteY4" fmla="*/ 30950 h 967763"/>
              <a:gd name="connsiteX5" fmla="*/ 9172135 w 9283014"/>
              <a:gd name="connsiteY5" fmla="*/ 843498 h 967763"/>
              <a:gd name="connsiteX6" fmla="*/ 7498080 w 9283014"/>
              <a:gd name="connsiteY6" fmla="*/ 773160 h 967763"/>
              <a:gd name="connsiteX7" fmla="*/ 6386732 w 9283014"/>
              <a:gd name="connsiteY7" fmla="*/ 688753 h 967763"/>
              <a:gd name="connsiteX8" fmla="*/ 5036233 w 9283014"/>
              <a:gd name="connsiteY8" fmla="*/ 632483 h 967763"/>
              <a:gd name="connsiteX9" fmla="*/ 3685735 w 9283014"/>
              <a:gd name="connsiteY9" fmla="*/ 702821 h 967763"/>
              <a:gd name="connsiteX10" fmla="*/ 2616590 w 9283014"/>
              <a:gd name="connsiteY10" fmla="*/ 843498 h 967763"/>
              <a:gd name="connsiteX11" fmla="*/ 1997612 w 9283014"/>
              <a:gd name="connsiteY11" fmla="*/ 941972 h 967763"/>
              <a:gd name="connsiteX12" fmla="*/ 1547446 w 9283014"/>
              <a:gd name="connsiteY12" fmla="*/ 927904 h 967763"/>
              <a:gd name="connsiteX13" fmla="*/ 534572 w 9283014"/>
              <a:gd name="connsiteY13" fmla="*/ 702821 h 967763"/>
              <a:gd name="connsiteX14" fmla="*/ 0 w 9283014"/>
              <a:gd name="connsiteY14" fmla="*/ 632483 h 967763"/>
              <a:gd name="connsiteX15" fmla="*/ 14067 w 9283014"/>
              <a:gd name="connsiteY15" fmla="*/ 379264 h 967763"/>
              <a:gd name="connsiteX0" fmla="*/ 14067 w 9283014"/>
              <a:gd name="connsiteY0" fmla="*/ 420322 h 1008821"/>
              <a:gd name="connsiteX1" fmla="*/ 1913206 w 9283014"/>
              <a:gd name="connsiteY1" fmla="*/ 631338 h 1008821"/>
              <a:gd name="connsiteX2" fmla="*/ 4740812 w 9283014"/>
              <a:gd name="connsiteY2" fmla="*/ 321848 h 1008821"/>
              <a:gd name="connsiteX3" fmla="*/ 8271803 w 9283014"/>
              <a:gd name="connsiteY3" fmla="*/ 82698 h 1008821"/>
              <a:gd name="connsiteX4" fmla="*/ 9172134 w 9283014"/>
              <a:gd name="connsiteY4" fmla="*/ 0 h 1008821"/>
              <a:gd name="connsiteX5" fmla="*/ 9172135 w 9283014"/>
              <a:gd name="connsiteY5" fmla="*/ 884556 h 1008821"/>
              <a:gd name="connsiteX6" fmla="*/ 7498080 w 9283014"/>
              <a:gd name="connsiteY6" fmla="*/ 814218 h 1008821"/>
              <a:gd name="connsiteX7" fmla="*/ 6386732 w 9283014"/>
              <a:gd name="connsiteY7" fmla="*/ 729811 h 1008821"/>
              <a:gd name="connsiteX8" fmla="*/ 5036233 w 9283014"/>
              <a:gd name="connsiteY8" fmla="*/ 673541 h 1008821"/>
              <a:gd name="connsiteX9" fmla="*/ 3685735 w 9283014"/>
              <a:gd name="connsiteY9" fmla="*/ 743879 h 1008821"/>
              <a:gd name="connsiteX10" fmla="*/ 2616590 w 9283014"/>
              <a:gd name="connsiteY10" fmla="*/ 884556 h 1008821"/>
              <a:gd name="connsiteX11" fmla="*/ 1997612 w 9283014"/>
              <a:gd name="connsiteY11" fmla="*/ 983030 h 1008821"/>
              <a:gd name="connsiteX12" fmla="*/ 1547446 w 9283014"/>
              <a:gd name="connsiteY12" fmla="*/ 968962 h 1008821"/>
              <a:gd name="connsiteX13" fmla="*/ 534572 w 9283014"/>
              <a:gd name="connsiteY13" fmla="*/ 743879 h 1008821"/>
              <a:gd name="connsiteX14" fmla="*/ 0 w 9283014"/>
              <a:gd name="connsiteY14" fmla="*/ 673541 h 1008821"/>
              <a:gd name="connsiteX15" fmla="*/ 14067 w 9283014"/>
              <a:gd name="connsiteY15" fmla="*/ 420322 h 1008821"/>
              <a:gd name="connsiteX0" fmla="*/ 14067 w 9283014"/>
              <a:gd name="connsiteY0" fmla="*/ 420322 h 1008821"/>
              <a:gd name="connsiteX1" fmla="*/ 1913206 w 9283014"/>
              <a:gd name="connsiteY1" fmla="*/ 631338 h 1008821"/>
              <a:gd name="connsiteX2" fmla="*/ 4740812 w 9283014"/>
              <a:gd name="connsiteY2" fmla="*/ 321848 h 1008821"/>
              <a:gd name="connsiteX3" fmla="*/ 8271803 w 9283014"/>
              <a:gd name="connsiteY3" fmla="*/ 82698 h 1008821"/>
              <a:gd name="connsiteX4" fmla="*/ 9172134 w 9283014"/>
              <a:gd name="connsiteY4" fmla="*/ 0 h 1008821"/>
              <a:gd name="connsiteX5" fmla="*/ 9172135 w 9283014"/>
              <a:gd name="connsiteY5" fmla="*/ 884556 h 1008821"/>
              <a:gd name="connsiteX6" fmla="*/ 7498080 w 9283014"/>
              <a:gd name="connsiteY6" fmla="*/ 814218 h 1008821"/>
              <a:gd name="connsiteX7" fmla="*/ 6386732 w 9283014"/>
              <a:gd name="connsiteY7" fmla="*/ 729811 h 1008821"/>
              <a:gd name="connsiteX8" fmla="*/ 5036233 w 9283014"/>
              <a:gd name="connsiteY8" fmla="*/ 673541 h 1008821"/>
              <a:gd name="connsiteX9" fmla="*/ 3685735 w 9283014"/>
              <a:gd name="connsiteY9" fmla="*/ 743879 h 1008821"/>
              <a:gd name="connsiteX10" fmla="*/ 2616590 w 9283014"/>
              <a:gd name="connsiteY10" fmla="*/ 884556 h 1008821"/>
              <a:gd name="connsiteX11" fmla="*/ 1997612 w 9283014"/>
              <a:gd name="connsiteY11" fmla="*/ 983030 h 1008821"/>
              <a:gd name="connsiteX12" fmla="*/ 1547446 w 9283014"/>
              <a:gd name="connsiteY12" fmla="*/ 968962 h 1008821"/>
              <a:gd name="connsiteX13" fmla="*/ 534572 w 9283014"/>
              <a:gd name="connsiteY13" fmla="*/ 743879 h 1008821"/>
              <a:gd name="connsiteX14" fmla="*/ 0 w 9283014"/>
              <a:gd name="connsiteY14" fmla="*/ 673541 h 1008821"/>
              <a:gd name="connsiteX15" fmla="*/ 14067 w 9283014"/>
              <a:gd name="connsiteY15" fmla="*/ 420322 h 1008821"/>
              <a:gd name="connsiteX0" fmla="*/ 14067 w 9339285"/>
              <a:gd name="connsiteY0" fmla="*/ 420322 h 1008821"/>
              <a:gd name="connsiteX1" fmla="*/ 1913206 w 9339285"/>
              <a:gd name="connsiteY1" fmla="*/ 631338 h 1008821"/>
              <a:gd name="connsiteX2" fmla="*/ 4740812 w 9339285"/>
              <a:gd name="connsiteY2" fmla="*/ 321848 h 1008821"/>
              <a:gd name="connsiteX3" fmla="*/ 8271803 w 9339285"/>
              <a:gd name="connsiteY3" fmla="*/ 82698 h 1008821"/>
              <a:gd name="connsiteX4" fmla="*/ 9172134 w 9339285"/>
              <a:gd name="connsiteY4" fmla="*/ 0 h 1008821"/>
              <a:gd name="connsiteX5" fmla="*/ 9172135 w 9339285"/>
              <a:gd name="connsiteY5" fmla="*/ 884556 h 1008821"/>
              <a:gd name="connsiteX6" fmla="*/ 7498080 w 9339285"/>
              <a:gd name="connsiteY6" fmla="*/ 814218 h 1008821"/>
              <a:gd name="connsiteX7" fmla="*/ 6386732 w 9339285"/>
              <a:gd name="connsiteY7" fmla="*/ 729811 h 1008821"/>
              <a:gd name="connsiteX8" fmla="*/ 5036233 w 9339285"/>
              <a:gd name="connsiteY8" fmla="*/ 673541 h 1008821"/>
              <a:gd name="connsiteX9" fmla="*/ 3685735 w 9339285"/>
              <a:gd name="connsiteY9" fmla="*/ 743879 h 1008821"/>
              <a:gd name="connsiteX10" fmla="*/ 2616590 w 9339285"/>
              <a:gd name="connsiteY10" fmla="*/ 884556 h 1008821"/>
              <a:gd name="connsiteX11" fmla="*/ 1997612 w 9339285"/>
              <a:gd name="connsiteY11" fmla="*/ 983030 h 1008821"/>
              <a:gd name="connsiteX12" fmla="*/ 1547446 w 9339285"/>
              <a:gd name="connsiteY12" fmla="*/ 968962 h 1008821"/>
              <a:gd name="connsiteX13" fmla="*/ 534572 w 9339285"/>
              <a:gd name="connsiteY13" fmla="*/ 743879 h 1008821"/>
              <a:gd name="connsiteX14" fmla="*/ 0 w 9339285"/>
              <a:gd name="connsiteY14" fmla="*/ 673541 h 1008821"/>
              <a:gd name="connsiteX15" fmla="*/ 14067 w 9339285"/>
              <a:gd name="connsiteY15" fmla="*/ 420322 h 1008821"/>
              <a:gd name="connsiteX0" fmla="*/ 14067 w 9194565"/>
              <a:gd name="connsiteY0" fmla="*/ 420322 h 1008821"/>
              <a:gd name="connsiteX1" fmla="*/ 1913206 w 9194565"/>
              <a:gd name="connsiteY1" fmla="*/ 631338 h 1008821"/>
              <a:gd name="connsiteX2" fmla="*/ 4740812 w 9194565"/>
              <a:gd name="connsiteY2" fmla="*/ 321848 h 1008821"/>
              <a:gd name="connsiteX3" fmla="*/ 8271803 w 9194565"/>
              <a:gd name="connsiteY3" fmla="*/ 82698 h 1008821"/>
              <a:gd name="connsiteX4" fmla="*/ 9172134 w 9194565"/>
              <a:gd name="connsiteY4" fmla="*/ 0 h 1008821"/>
              <a:gd name="connsiteX5" fmla="*/ 9172135 w 9194565"/>
              <a:gd name="connsiteY5" fmla="*/ 884556 h 1008821"/>
              <a:gd name="connsiteX6" fmla="*/ 7498080 w 9194565"/>
              <a:gd name="connsiteY6" fmla="*/ 814218 h 1008821"/>
              <a:gd name="connsiteX7" fmla="*/ 6386732 w 9194565"/>
              <a:gd name="connsiteY7" fmla="*/ 729811 h 1008821"/>
              <a:gd name="connsiteX8" fmla="*/ 5036233 w 9194565"/>
              <a:gd name="connsiteY8" fmla="*/ 673541 h 1008821"/>
              <a:gd name="connsiteX9" fmla="*/ 3685735 w 9194565"/>
              <a:gd name="connsiteY9" fmla="*/ 743879 h 1008821"/>
              <a:gd name="connsiteX10" fmla="*/ 2616590 w 9194565"/>
              <a:gd name="connsiteY10" fmla="*/ 884556 h 1008821"/>
              <a:gd name="connsiteX11" fmla="*/ 1997612 w 9194565"/>
              <a:gd name="connsiteY11" fmla="*/ 983030 h 1008821"/>
              <a:gd name="connsiteX12" fmla="*/ 1547446 w 9194565"/>
              <a:gd name="connsiteY12" fmla="*/ 968962 h 1008821"/>
              <a:gd name="connsiteX13" fmla="*/ 534572 w 9194565"/>
              <a:gd name="connsiteY13" fmla="*/ 743879 h 1008821"/>
              <a:gd name="connsiteX14" fmla="*/ 0 w 9194565"/>
              <a:gd name="connsiteY14" fmla="*/ 673541 h 1008821"/>
              <a:gd name="connsiteX15" fmla="*/ 14067 w 9194565"/>
              <a:gd name="connsiteY15" fmla="*/ 420322 h 1008821"/>
              <a:gd name="connsiteX0" fmla="*/ 14067 w 9194565"/>
              <a:gd name="connsiteY0" fmla="*/ 420322 h 1008258"/>
              <a:gd name="connsiteX1" fmla="*/ 1913206 w 9194565"/>
              <a:gd name="connsiteY1" fmla="*/ 631338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616590 w 9194565"/>
              <a:gd name="connsiteY10" fmla="*/ 884556 h 1008258"/>
              <a:gd name="connsiteX11" fmla="*/ 1997612 w 9194565"/>
              <a:gd name="connsiteY11" fmla="*/ 983030 h 1008258"/>
              <a:gd name="connsiteX12" fmla="*/ 534572 w 9194565"/>
              <a:gd name="connsiteY12" fmla="*/ 743879 h 1008258"/>
              <a:gd name="connsiteX13" fmla="*/ 0 w 9194565"/>
              <a:gd name="connsiteY13" fmla="*/ 673541 h 1008258"/>
              <a:gd name="connsiteX14" fmla="*/ 14067 w 9194565"/>
              <a:gd name="connsiteY14" fmla="*/ 420322 h 1008258"/>
              <a:gd name="connsiteX0" fmla="*/ 14067 w 9194565"/>
              <a:gd name="connsiteY0" fmla="*/ 420322 h 1008258"/>
              <a:gd name="connsiteX1" fmla="*/ 1913206 w 9194565"/>
              <a:gd name="connsiteY1" fmla="*/ 631338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616590 w 9194565"/>
              <a:gd name="connsiteY10" fmla="*/ 884556 h 1008258"/>
              <a:gd name="connsiteX11" fmla="*/ 534572 w 9194565"/>
              <a:gd name="connsiteY11" fmla="*/ 743879 h 1008258"/>
              <a:gd name="connsiteX12" fmla="*/ 0 w 9194565"/>
              <a:gd name="connsiteY12" fmla="*/ 673541 h 1008258"/>
              <a:gd name="connsiteX13" fmla="*/ 14067 w 9194565"/>
              <a:gd name="connsiteY13" fmla="*/ 420322 h 1008258"/>
              <a:gd name="connsiteX0" fmla="*/ 14067 w 9194565"/>
              <a:gd name="connsiteY0" fmla="*/ 420322 h 1008258"/>
              <a:gd name="connsiteX1" fmla="*/ 1913206 w 9194565"/>
              <a:gd name="connsiteY1" fmla="*/ 631338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367886 w 9194565"/>
              <a:gd name="connsiteY10" fmla="*/ 936104 h 1008258"/>
              <a:gd name="connsiteX11" fmla="*/ 534572 w 9194565"/>
              <a:gd name="connsiteY11" fmla="*/ 743879 h 1008258"/>
              <a:gd name="connsiteX12" fmla="*/ 0 w 9194565"/>
              <a:gd name="connsiteY12" fmla="*/ 673541 h 1008258"/>
              <a:gd name="connsiteX13" fmla="*/ 14067 w 9194565"/>
              <a:gd name="connsiteY13" fmla="*/ 420322 h 1008258"/>
              <a:gd name="connsiteX0" fmla="*/ 14067 w 9194565"/>
              <a:gd name="connsiteY0" fmla="*/ 420322 h 1008258"/>
              <a:gd name="connsiteX1" fmla="*/ 2223870 w 9194565"/>
              <a:gd name="connsiteY1" fmla="*/ 648072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367886 w 9194565"/>
              <a:gd name="connsiteY10" fmla="*/ 936104 h 1008258"/>
              <a:gd name="connsiteX11" fmla="*/ 534572 w 9194565"/>
              <a:gd name="connsiteY11" fmla="*/ 743879 h 1008258"/>
              <a:gd name="connsiteX12" fmla="*/ 0 w 9194565"/>
              <a:gd name="connsiteY12" fmla="*/ 673541 h 1008258"/>
              <a:gd name="connsiteX13" fmla="*/ 14067 w 9194565"/>
              <a:gd name="connsiteY13" fmla="*/ 420322 h 1008258"/>
              <a:gd name="connsiteX0" fmla="*/ 14067 w 9194565"/>
              <a:gd name="connsiteY0" fmla="*/ 420322 h 1008258"/>
              <a:gd name="connsiteX1" fmla="*/ 2223870 w 9194565"/>
              <a:gd name="connsiteY1" fmla="*/ 648072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367886 w 9194565"/>
              <a:gd name="connsiteY10" fmla="*/ 936104 h 1008258"/>
              <a:gd name="connsiteX11" fmla="*/ 0 w 9194565"/>
              <a:gd name="connsiteY11" fmla="*/ 673541 h 1008258"/>
              <a:gd name="connsiteX12" fmla="*/ 14067 w 9194565"/>
              <a:gd name="connsiteY12" fmla="*/ 420322 h 1008258"/>
              <a:gd name="connsiteX0" fmla="*/ 14067 w 9194565"/>
              <a:gd name="connsiteY0" fmla="*/ 420322 h 1091843"/>
              <a:gd name="connsiteX1" fmla="*/ 2223870 w 9194565"/>
              <a:gd name="connsiteY1" fmla="*/ 648072 h 1091843"/>
              <a:gd name="connsiteX2" fmla="*/ 4740812 w 9194565"/>
              <a:gd name="connsiteY2" fmla="*/ 321848 h 1091843"/>
              <a:gd name="connsiteX3" fmla="*/ 8271803 w 9194565"/>
              <a:gd name="connsiteY3" fmla="*/ 82698 h 1091843"/>
              <a:gd name="connsiteX4" fmla="*/ 9172134 w 9194565"/>
              <a:gd name="connsiteY4" fmla="*/ 0 h 1091843"/>
              <a:gd name="connsiteX5" fmla="*/ 9172135 w 9194565"/>
              <a:gd name="connsiteY5" fmla="*/ 884556 h 1091843"/>
              <a:gd name="connsiteX6" fmla="*/ 7498080 w 9194565"/>
              <a:gd name="connsiteY6" fmla="*/ 814218 h 1091843"/>
              <a:gd name="connsiteX7" fmla="*/ 6386732 w 9194565"/>
              <a:gd name="connsiteY7" fmla="*/ 729811 h 1091843"/>
              <a:gd name="connsiteX8" fmla="*/ 5036233 w 9194565"/>
              <a:gd name="connsiteY8" fmla="*/ 673541 h 1091843"/>
              <a:gd name="connsiteX9" fmla="*/ 3685735 w 9194565"/>
              <a:gd name="connsiteY9" fmla="*/ 743879 h 1091843"/>
              <a:gd name="connsiteX10" fmla="*/ 2295878 w 9194565"/>
              <a:gd name="connsiteY10" fmla="*/ 1080120 h 1091843"/>
              <a:gd name="connsiteX11" fmla="*/ 0 w 9194565"/>
              <a:gd name="connsiteY11" fmla="*/ 673541 h 1091843"/>
              <a:gd name="connsiteX12" fmla="*/ 14067 w 9194565"/>
              <a:gd name="connsiteY12" fmla="*/ 420322 h 1091843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498080 w 9194565"/>
              <a:gd name="connsiteY6" fmla="*/ 814218 h 1111879"/>
              <a:gd name="connsiteX7" fmla="*/ 6386732 w 9194565"/>
              <a:gd name="connsiteY7" fmla="*/ 729811 h 1111879"/>
              <a:gd name="connsiteX8" fmla="*/ 5036233 w 9194565"/>
              <a:gd name="connsiteY8" fmla="*/ 673541 h 1111879"/>
              <a:gd name="connsiteX9" fmla="*/ 3736038 w 9194565"/>
              <a:gd name="connsiteY9" fmla="*/ 864096 h 1111879"/>
              <a:gd name="connsiteX10" fmla="*/ 2295878 w 9194565"/>
              <a:gd name="connsiteY10" fmla="*/ 1080120 h 1111879"/>
              <a:gd name="connsiteX11" fmla="*/ 0 w 9194565"/>
              <a:gd name="connsiteY11" fmla="*/ 673541 h 1111879"/>
              <a:gd name="connsiteX12" fmla="*/ 14067 w 9194565"/>
              <a:gd name="connsiteY12" fmla="*/ 420322 h 1111879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498080 w 9194565"/>
              <a:gd name="connsiteY6" fmla="*/ 814218 h 1111879"/>
              <a:gd name="connsiteX7" fmla="*/ 6386732 w 9194565"/>
              <a:gd name="connsiteY7" fmla="*/ 729811 h 1111879"/>
              <a:gd name="connsiteX8" fmla="*/ 5176198 w 9194565"/>
              <a:gd name="connsiteY8" fmla="*/ 720080 h 1111879"/>
              <a:gd name="connsiteX9" fmla="*/ 3736038 w 9194565"/>
              <a:gd name="connsiteY9" fmla="*/ 864096 h 1111879"/>
              <a:gd name="connsiteX10" fmla="*/ 2295878 w 9194565"/>
              <a:gd name="connsiteY10" fmla="*/ 1080120 h 1111879"/>
              <a:gd name="connsiteX11" fmla="*/ 0 w 9194565"/>
              <a:gd name="connsiteY11" fmla="*/ 673541 h 1111879"/>
              <a:gd name="connsiteX12" fmla="*/ 14067 w 9194565"/>
              <a:gd name="connsiteY12" fmla="*/ 420322 h 1111879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498080 w 9194565"/>
              <a:gd name="connsiteY6" fmla="*/ 814218 h 1111879"/>
              <a:gd name="connsiteX7" fmla="*/ 5176198 w 9194565"/>
              <a:gd name="connsiteY7" fmla="*/ 720080 h 1111879"/>
              <a:gd name="connsiteX8" fmla="*/ 3736038 w 9194565"/>
              <a:gd name="connsiteY8" fmla="*/ 864096 h 1111879"/>
              <a:gd name="connsiteX9" fmla="*/ 2295878 w 9194565"/>
              <a:gd name="connsiteY9" fmla="*/ 1080120 h 1111879"/>
              <a:gd name="connsiteX10" fmla="*/ 0 w 9194565"/>
              <a:gd name="connsiteY10" fmla="*/ 673541 h 1111879"/>
              <a:gd name="connsiteX11" fmla="*/ 14067 w 9194565"/>
              <a:gd name="connsiteY11" fmla="*/ 420322 h 1111879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624470 w 9194565"/>
              <a:gd name="connsiteY6" fmla="*/ 864096 h 1111879"/>
              <a:gd name="connsiteX7" fmla="*/ 5176198 w 9194565"/>
              <a:gd name="connsiteY7" fmla="*/ 720080 h 1111879"/>
              <a:gd name="connsiteX8" fmla="*/ 3736038 w 9194565"/>
              <a:gd name="connsiteY8" fmla="*/ 864096 h 1111879"/>
              <a:gd name="connsiteX9" fmla="*/ 2295878 w 9194565"/>
              <a:gd name="connsiteY9" fmla="*/ 1080120 h 1111879"/>
              <a:gd name="connsiteX10" fmla="*/ 0 w 9194565"/>
              <a:gd name="connsiteY10" fmla="*/ 673541 h 1111879"/>
              <a:gd name="connsiteX11" fmla="*/ 14067 w 9194565"/>
              <a:gd name="connsiteY11" fmla="*/ 420322 h 1111879"/>
              <a:gd name="connsiteX0" fmla="*/ 14067 w 9194565"/>
              <a:gd name="connsiteY0" fmla="*/ 420322 h 1131814"/>
              <a:gd name="connsiteX1" fmla="*/ 2223870 w 9194565"/>
              <a:gd name="connsiteY1" fmla="*/ 648072 h 1131814"/>
              <a:gd name="connsiteX2" fmla="*/ 4740812 w 9194565"/>
              <a:gd name="connsiteY2" fmla="*/ 321848 h 1131814"/>
              <a:gd name="connsiteX3" fmla="*/ 8271803 w 9194565"/>
              <a:gd name="connsiteY3" fmla="*/ 82698 h 1131814"/>
              <a:gd name="connsiteX4" fmla="*/ 9172134 w 9194565"/>
              <a:gd name="connsiteY4" fmla="*/ 0 h 1131814"/>
              <a:gd name="connsiteX5" fmla="*/ 9172134 w 9194565"/>
              <a:gd name="connsiteY5" fmla="*/ 1008112 h 1131814"/>
              <a:gd name="connsiteX6" fmla="*/ 7624470 w 9194565"/>
              <a:gd name="connsiteY6" fmla="*/ 864096 h 1131814"/>
              <a:gd name="connsiteX7" fmla="*/ 5176198 w 9194565"/>
              <a:gd name="connsiteY7" fmla="*/ 720080 h 1131814"/>
              <a:gd name="connsiteX8" fmla="*/ 3736038 w 9194565"/>
              <a:gd name="connsiteY8" fmla="*/ 864096 h 1131814"/>
              <a:gd name="connsiteX9" fmla="*/ 2295878 w 9194565"/>
              <a:gd name="connsiteY9" fmla="*/ 1080120 h 1131814"/>
              <a:gd name="connsiteX10" fmla="*/ 0 w 9194565"/>
              <a:gd name="connsiteY10" fmla="*/ 673541 h 1131814"/>
              <a:gd name="connsiteX11" fmla="*/ 14067 w 9194565"/>
              <a:gd name="connsiteY11" fmla="*/ 420322 h 1131814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4 w 9194565"/>
              <a:gd name="connsiteY5" fmla="*/ 1008112 h 1111879"/>
              <a:gd name="connsiteX6" fmla="*/ 7624470 w 9194565"/>
              <a:gd name="connsiteY6" fmla="*/ 864096 h 1111879"/>
              <a:gd name="connsiteX7" fmla="*/ 5176198 w 9194565"/>
              <a:gd name="connsiteY7" fmla="*/ 720080 h 1111879"/>
              <a:gd name="connsiteX8" fmla="*/ 3736038 w 9194565"/>
              <a:gd name="connsiteY8" fmla="*/ 864096 h 1111879"/>
              <a:gd name="connsiteX9" fmla="*/ 2295878 w 9194565"/>
              <a:gd name="connsiteY9" fmla="*/ 1080120 h 1111879"/>
              <a:gd name="connsiteX10" fmla="*/ 0 w 9194565"/>
              <a:gd name="connsiteY10" fmla="*/ 673541 h 1111879"/>
              <a:gd name="connsiteX11" fmla="*/ 14067 w 9194565"/>
              <a:gd name="connsiteY11" fmla="*/ 420322 h 1111879"/>
              <a:gd name="connsiteX0" fmla="*/ 14067 w 9194565"/>
              <a:gd name="connsiteY0" fmla="*/ 420322 h 1039871"/>
              <a:gd name="connsiteX1" fmla="*/ 2223870 w 9194565"/>
              <a:gd name="connsiteY1" fmla="*/ 648072 h 1039871"/>
              <a:gd name="connsiteX2" fmla="*/ 4740812 w 9194565"/>
              <a:gd name="connsiteY2" fmla="*/ 321848 h 1039871"/>
              <a:gd name="connsiteX3" fmla="*/ 8271803 w 9194565"/>
              <a:gd name="connsiteY3" fmla="*/ 82698 h 1039871"/>
              <a:gd name="connsiteX4" fmla="*/ 9172134 w 9194565"/>
              <a:gd name="connsiteY4" fmla="*/ 0 h 1039871"/>
              <a:gd name="connsiteX5" fmla="*/ 9172134 w 9194565"/>
              <a:gd name="connsiteY5" fmla="*/ 1008112 h 1039871"/>
              <a:gd name="connsiteX6" fmla="*/ 7624470 w 9194565"/>
              <a:gd name="connsiteY6" fmla="*/ 864096 h 1039871"/>
              <a:gd name="connsiteX7" fmla="*/ 5176198 w 9194565"/>
              <a:gd name="connsiteY7" fmla="*/ 720080 h 1039871"/>
              <a:gd name="connsiteX8" fmla="*/ 3736038 w 9194565"/>
              <a:gd name="connsiteY8" fmla="*/ 864096 h 1039871"/>
              <a:gd name="connsiteX9" fmla="*/ 2295878 w 9194565"/>
              <a:gd name="connsiteY9" fmla="*/ 1008112 h 1039871"/>
              <a:gd name="connsiteX10" fmla="*/ 0 w 9194565"/>
              <a:gd name="connsiteY10" fmla="*/ 673541 h 1039871"/>
              <a:gd name="connsiteX11" fmla="*/ 14067 w 9194565"/>
              <a:gd name="connsiteY11" fmla="*/ 420322 h 1039871"/>
              <a:gd name="connsiteX0" fmla="*/ 14067 w 9194565"/>
              <a:gd name="connsiteY0" fmla="*/ 420322 h 1008112"/>
              <a:gd name="connsiteX1" fmla="*/ 2223870 w 9194565"/>
              <a:gd name="connsiteY1" fmla="*/ 648072 h 1008112"/>
              <a:gd name="connsiteX2" fmla="*/ 4740812 w 9194565"/>
              <a:gd name="connsiteY2" fmla="*/ 321848 h 1008112"/>
              <a:gd name="connsiteX3" fmla="*/ 8271803 w 9194565"/>
              <a:gd name="connsiteY3" fmla="*/ 82698 h 1008112"/>
              <a:gd name="connsiteX4" fmla="*/ 9172134 w 9194565"/>
              <a:gd name="connsiteY4" fmla="*/ 0 h 1008112"/>
              <a:gd name="connsiteX5" fmla="*/ 9172134 w 9194565"/>
              <a:gd name="connsiteY5" fmla="*/ 1008112 h 1008112"/>
              <a:gd name="connsiteX6" fmla="*/ 7624470 w 9194565"/>
              <a:gd name="connsiteY6" fmla="*/ 864096 h 1008112"/>
              <a:gd name="connsiteX7" fmla="*/ 5176198 w 9194565"/>
              <a:gd name="connsiteY7" fmla="*/ 720080 h 1008112"/>
              <a:gd name="connsiteX8" fmla="*/ 3736038 w 9194565"/>
              <a:gd name="connsiteY8" fmla="*/ 864096 h 1008112"/>
              <a:gd name="connsiteX9" fmla="*/ 2367886 w 9194565"/>
              <a:gd name="connsiteY9" fmla="*/ 936104 h 1008112"/>
              <a:gd name="connsiteX10" fmla="*/ 0 w 9194565"/>
              <a:gd name="connsiteY10" fmla="*/ 673541 h 1008112"/>
              <a:gd name="connsiteX11" fmla="*/ 14067 w 9194565"/>
              <a:gd name="connsiteY11" fmla="*/ 42032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94565" h="1008112">
                <a:moveTo>
                  <a:pt x="14067" y="420322"/>
                </a:moveTo>
                <a:cubicBezTo>
                  <a:pt x="332935" y="413288"/>
                  <a:pt x="1436079" y="664484"/>
                  <a:pt x="2223870" y="648072"/>
                </a:cubicBezTo>
                <a:cubicBezTo>
                  <a:pt x="3011661" y="631660"/>
                  <a:pt x="3732823" y="416077"/>
                  <a:pt x="4740812" y="321848"/>
                </a:cubicBezTo>
                <a:cubicBezTo>
                  <a:pt x="5748801" y="227619"/>
                  <a:pt x="7533249" y="136339"/>
                  <a:pt x="8271803" y="82698"/>
                </a:cubicBezTo>
                <a:cubicBezTo>
                  <a:pt x="9010357" y="29057"/>
                  <a:pt x="8990576" y="21062"/>
                  <a:pt x="9172134" y="0"/>
                </a:cubicBezTo>
                <a:cubicBezTo>
                  <a:pt x="9194565" y="247447"/>
                  <a:pt x="9186891" y="511318"/>
                  <a:pt x="9172134" y="1008112"/>
                </a:cubicBezTo>
                <a:cubicBezTo>
                  <a:pt x="8778885" y="976783"/>
                  <a:pt x="8290459" y="912101"/>
                  <a:pt x="7624470" y="864096"/>
                </a:cubicBezTo>
                <a:cubicBezTo>
                  <a:pt x="6958481" y="816091"/>
                  <a:pt x="5824270" y="720080"/>
                  <a:pt x="5176198" y="720080"/>
                </a:cubicBezTo>
                <a:cubicBezTo>
                  <a:pt x="4528126" y="720080"/>
                  <a:pt x="4204090" y="828092"/>
                  <a:pt x="3736038" y="864096"/>
                </a:cubicBezTo>
                <a:cubicBezTo>
                  <a:pt x="3267986" y="900100"/>
                  <a:pt x="2990559" y="967863"/>
                  <a:pt x="2367886" y="936104"/>
                </a:cubicBezTo>
                <a:cubicBezTo>
                  <a:pt x="1745213" y="904345"/>
                  <a:pt x="392303" y="759505"/>
                  <a:pt x="0" y="673541"/>
                </a:cubicBezTo>
                <a:lnTo>
                  <a:pt x="14067" y="420322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vapaa piirto 6"/>
          <p:cNvSpPr/>
          <p:nvPr/>
        </p:nvSpPr>
        <p:spPr>
          <a:xfrm>
            <a:off x="0" y="1280160"/>
            <a:ext cx="9158068" cy="5598942"/>
          </a:xfrm>
          <a:custGeom>
            <a:avLst/>
            <a:gdLst>
              <a:gd name="connsiteX0" fmla="*/ 0 w 9186203"/>
              <a:gd name="connsiteY0" fmla="*/ 0 h 5598942"/>
              <a:gd name="connsiteX1" fmla="*/ 14067 w 9186203"/>
              <a:gd name="connsiteY1" fmla="*/ 5598942 h 5598942"/>
              <a:gd name="connsiteX2" fmla="*/ 9186203 w 9186203"/>
              <a:gd name="connsiteY2" fmla="*/ 5584874 h 5598942"/>
              <a:gd name="connsiteX3" fmla="*/ 9172135 w 9186203"/>
              <a:gd name="connsiteY3" fmla="*/ 323557 h 5598942"/>
              <a:gd name="connsiteX4" fmla="*/ 4965895 w 9186203"/>
              <a:gd name="connsiteY4" fmla="*/ 28135 h 5598942"/>
              <a:gd name="connsiteX5" fmla="*/ 2560320 w 9186203"/>
              <a:gd name="connsiteY5" fmla="*/ 267286 h 5598942"/>
              <a:gd name="connsiteX6" fmla="*/ 0 w 9186203"/>
              <a:gd name="connsiteY6" fmla="*/ 0 h 559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6203" h="5598942">
                <a:moveTo>
                  <a:pt x="0" y="0"/>
                </a:moveTo>
                <a:lnTo>
                  <a:pt x="14067" y="5598942"/>
                </a:lnTo>
                <a:lnTo>
                  <a:pt x="9186203" y="5584874"/>
                </a:lnTo>
                <a:cubicBezTo>
                  <a:pt x="9181514" y="3831102"/>
                  <a:pt x="9176824" y="2077329"/>
                  <a:pt x="9172135" y="323557"/>
                </a:cubicBezTo>
                <a:lnTo>
                  <a:pt x="4965895" y="28135"/>
                </a:lnTo>
                <a:lnTo>
                  <a:pt x="2560320" y="26728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Puolivapaa piirto 7"/>
          <p:cNvSpPr/>
          <p:nvPr/>
        </p:nvSpPr>
        <p:spPr>
          <a:xfrm>
            <a:off x="-28134" y="620688"/>
            <a:ext cx="9194565" cy="1008112"/>
          </a:xfrm>
          <a:custGeom>
            <a:avLst/>
            <a:gdLst>
              <a:gd name="connsiteX0" fmla="*/ 14067 w 9172135"/>
              <a:gd name="connsiteY0" fmla="*/ 337624 h 900332"/>
              <a:gd name="connsiteX1" fmla="*/ 1913206 w 9172135"/>
              <a:gd name="connsiteY1" fmla="*/ 548640 h 900332"/>
              <a:gd name="connsiteX2" fmla="*/ 4740812 w 9172135"/>
              <a:gd name="connsiteY2" fmla="*/ 239150 h 900332"/>
              <a:gd name="connsiteX3" fmla="*/ 8271803 w 9172135"/>
              <a:gd name="connsiteY3" fmla="*/ 0 h 900332"/>
              <a:gd name="connsiteX4" fmla="*/ 9172135 w 9172135"/>
              <a:gd name="connsiteY4" fmla="*/ 14067 h 900332"/>
              <a:gd name="connsiteX5" fmla="*/ 9172135 w 9172135"/>
              <a:gd name="connsiteY5" fmla="*/ 801858 h 900332"/>
              <a:gd name="connsiteX6" fmla="*/ 7498080 w 9172135"/>
              <a:gd name="connsiteY6" fmla="*/ 731520 h 900332"/>
              <a:gd name="connsiteX7" fmla="*/ 6386732 w 9172135"/>
              <a:gd name="connsiteY7" fmla="*/ 647113 h 900332"/>
              <a:gd name="connsiteX8" fmla="*/ 5036233 w 9172135"/>
              <a:gd name="connsiteY8" fmla="*/ 590843 h 900332"/>
              <a:gd name="connsiteX9" fmla="*/ 3685735 w 9172135"/>
              <a:gd name="connsiteY9" fmla="*/ 661181 h 900332"/>
              <a:gd name="connsiteX10" fmla="*/ 2616590 w 9172135"/>
              <a:gd name="connsiteY10" fmla="*/ 801858 h 900332"/>
              <a:gd name="connsiteX11" fmla="*/ 1997612 w 9172135"/>
              <a:gd name="connsiteY11" fmla="*/ 900332 h 900332"/>
              <a:gd name="connsiteX12" fmla="*/ 1547446 w 9172135"/>
              <a:gd name="connsiteY12" fmla="*/ 886264 h 900332"/>
              <a:gd name="connsiteX13" fmla="*/ 534572 w 9172135"/>
              <a:gd name="connsiteY13" fmla="*/ 661181 h 900332"/>
              <a:gd name="connsiteX14" fmla="*/ 0 w 9172135"/>
              <a:gd name="connsiteY14" fmla="*/ 590843 h 900332"/>
              <a:gd name="connsiteX15" fmla="*/ 14067 w 9172135"/>
              <a:gd name="connsiteY15" fmla="*/ 337624 h 900332"/>
              <a:gd name="connsiteX0" fmla="*/ 14067 w 9172135"/>
              <a:gd name="connsiteY0" fmla="*/ 337624 h 900332"/>
              <a:gd name="connsiteX1" fmla="*/ 1913206 w 9172135"/>
              <a:gd name="connsiteY1" fmla="*/ 548640 h 900332"/>
              <a:gd name="connsiteX2" fmla="*/ 4740812 w 9172135"/>
              <a:gd name="connsiteY2" fmla="*/ 239150 h 900332"/>
              <a:gd name="connsiteX3" fmla="*/ 8271803 w 9172135"/>
              <a:gd name="connsiteY3" fmla="*/ 0 h 900332"/>
              <a:gd name="connsiteX4" fmla="*/ 9172135 w 9172135"/>
              <a:gd name="connsiteY4" fmla="*/ 14067 h 900332"/>
              <a:gd name="connsiteX5" fmla="*/ 9172135 w 9172135"/>
              <a:gd name="connsiteY5" fmla="*/ 801858 h 900332"/>
              <a:gd name="connsiteX6" fmla="*/ 7498080 w 9172135"/>
              <a:gd name="connsiteY6" fmla="*/ 731520 h 900332"/>
              <a:gd name="connsiteX7" fmla="*/ 6386732 w 9172135"/>
              <a:gd name="connsiteY7" fmla="*/ 647113 h 900332"/>
              <a:gd name="connsiteX8" fmla="*/ 5036233 w 9172135"/>
              <a:gd name="connsiteY8" fmla="*/ 590843 h 900332"/>
              <a:gd name="connsiteX9" fmla="*/ 3685735 w 9172135"/>
              <a:gd name="connsiteY9" fmla="*/ 661181 h 900332"/>
              <a:gd name="connsiteX10" fmla="*/ 2616590 w 9172135"/>
              <a:gd name="connsiteY10" fmla="*/ 801858 h 900332"/>
              <a:gd name="connsiteX11" fmla="*/ 1997612 w 9172135"/>
              <a:gd name="connsiteY11" fmla="*/ 900332 h 900332"/>
              <a:gd name="connsiteX12" fmla="*/ 1547446 w 9172135"/>
              <a:gd name="connsiteY12" fmla="*/ 886264 h 900332"/>
              <a:gd name="connsiteX13" fmla="*/ 534572 w 9172135"/>
              <a:gd name="connsiteY13" fmla="*/ 661181 h 900332"/>
              <a:gd name="connsiteX14" fmla="*/ 0 w 9172135"/>
              <a:gd name="connsiteY14" fmla="*/ 590843 h 900332"/>
              <a:gd name="connsiteX15" fmla="*/ 14067 w 9172135"/>
              <a:gd name="connsiteY15" fmla="*/ 337624 h 900332"/>
              <a:gd name="connsiteX0" fmla="*/ 14067 w 9172135"/>
              <a:gd name="connsiteY0" fmla="*/ 337624 h 900332"/>
              <a:gd name="connsiteX1" fmla="*/ 1913206 w 9172135"/>
              <a:gd name="connsiteY1" fmla="*/ 548640 h 900332"/>
              <a:gd name="connsiteX2" fmla="*/ 4740812 w 9172135"/>
              <a:gd name="connsiteY2" fmla="*/ 239150 h 900332"/>
              <a:gd name="connsiteX3" fmla="*/ 8271803 w 9172135"/>
              <a:gd name="connsiteY3" fmla="*/ 0 h 900332"/>
              <a:gd name="connsiteX4" fmla="*/ 9172135 w 9172135"/>
              <a:gd name="connsiteY4" fmla="*/ 14067 h 900332"/>
              <a:gd name="connsiteX5" fmla="*/ 9172135 w 9172135"/>
              <a:gd name="connsiteY5" fmla="*/ 801858 h 900332"/>
              <a:gd name="connsiteX6" fmla="*/ 7498080 w 9172135"/>
              <a:gd name="connsiteY6" fmla="*/ 731520 h 900332"/>
              <a:gd name="connsiteX7" fmla="*/ 6386732 w 9172135"/>
              <a:gd name="connsiteY7" fmla="*/ 647113 h 900332"/>
              <a:gd name="connsiteX8" fmla="*/ 5036233 w 9172135"/>
              <a:gd name="connsiteY8" fmla="*/ 590843 h 900332"/>
              <a:gd name="connsiteX9" fmla="*/ 3685735 w 9172135"/>
              <a:gd name="connsiteY9" fmla="*/ 661181 h 900332"/>
              <a:gd name="connsiteX10" fmla="*/ 2616590 w 9172135"/>
              <a:gd name="connsiteY10" fmla="*/ 801858 h 900332"/>
              <a:gd name="connsiteX11" fmla="*/ 1997612 w 9172135"/>
              <a:gd name="connsiteY11" fmla="*/ 900332 h 900332"/>
              <a:gd name="connsiteX12" fmla="*/ 1547446 w 9172135"/>
              <a:gd name="connsiteY12" fmla="*/ 886264 h 900332"/>
              <a:gd name="connsiteX13" fmla="*/ 534572 w 9172135"/>
              <a:gd name="connsiteY13" fmla="*/ 661181 h 900332"/>
              <a:gd name="connsiteX14" fmla="*/ 0 w 9172135"/>
              <a:gd name="connsiteY14" fmla="*/ 590843 h 900332"/>
              <a:gd name="connsiteX15" fmla="*/ 14067 w 9172135"/>
              <a:gd name="connsiteY15" fmla="*/ 337624 h 900332"/>
              <a:gd name="connsiteX0" fmla="*/ 14067 w 9172135"/>
              <a:gd name="connsiteY0" fmla="*/ 337624 h 921434"/>
              <a:gd name="connsiteX1" fmla="*/ 1913206 w 9172135"/>
              <a:gd name="connsiteY1" fmla="*/ 548640 h 921434"/>
              <a:gd name="connsiteX2" fmla="*/ 4740812 w 9172135"/>
              <a:gd name="connsiteY2" fmla="*/ 239150 h 921434"/>
              <a:gd name="connsiteX3" fmla="*/ 8271803 w 9172135"/>
              <a:gd name="connsiteY3" fmla="*/ 0 h 921434"/>
              <a:gd name="connsiteX4" fmla="*/ 9172135 w 9172135"/>
              <a:gd name="connsiteY4" fmla="*/ 14067 h 921434"/>
              <a:gd name="connsiteX5" fmla="*/ 9172135 w 9172135"/>
              <a:gd name="connsiteY5" fmla="*/ 801858 h 921434"/>
              <a:gd name="connsiteX6" fmla="*/ 7498080 w 9172135"/>
              <a:gd name="connsiteY6" fmla="*/ 731520 h 921434"/>
              <a:gd name="connsiteX7" fmla="*/ 6386732 w 9172135"/>
              <a:gd name="connsiteY7" fmla="*/ 647113 h 921434"/>
              <a:gd name="connsiteX8" fmla="*/ 5036233 w 9172135"/>
              <a:gd name="connsiteY8" fmla="*/ 590843 h 921434"/>
              <a:gd name="connsiteX9" fmla="*/ 3685735 w 9172135"/>
              <a:gd name="connsiteY9" fmla="*/ 661181 h 921434"/>
              <a:gd name="connsiteX10" fmla="*/ 2616590 w 9172135"/>
              <a:gd name="connsiteY10" fmla="*/ 801858 h 921434"/>
              <a:gd name="connsiteX11" fmla="*/ 1997612 w 9172135"/>
              <a:gd name="connsiteY11" fmla="*/ 900332 h 921434"/>
              <a:gd name="connsiteX12" fmla="*/ 1547446 w 9172135"/>
              <a:gd name="connsiteY12" fmla="*/ 886264 h 921434"/>
              <a:gd name="connsiteX13" fmla="*/ 534572 w 9172135"/>
              <a:gd name="connsiteY13" fmla="*/ 661181 h 921434"/>
              <a:gd name="connsiteX14" fmla="*/ 0 w 9172135"/>
              <a:gd name="connsiteY14" fmla="*/ 590843 h 921434"/>
              <a:gd name="connsiteX15" fmla="*/ 14067 w 9172135"/>
              <a:gd name="connsiteY15" fmla="*/ 337624 h 921434"/>
              <a:gd name="connsiteX0" fmla="*/ 14067 w 9172135"/>
              <a:gd name="connsiteY0" fmla="*/ 337624 h 921434"/>
              <a:gd name="connsiteX1" fmla="*/ 1913206 w 9172135"/>
              <a:gd name="connsiteY1" fmla="*/ 548640 h 921434"/>
              <a:gd name="connsiteX2" fmla="*/ 4740812 w 9172135"/>
              <a:gd name="connsiteY2" fmla="*/ 239150 h 921434"/>
              <a:gd name="connsiteX3" fmla="*/ 8271803 w 9172135"/>
              <a:gd name="connsiteY3" fmla="*/ 0 h 921434"/>
              <a:gd name="connsiteX4" fmla="*/ 9172135 w 9172135"/>
              <a:gd name="connsiteY4" fmla="*/ 14067 h 921434"/>
              <a:gd name="connsiteX5" fmla="*/ 9172135 w 9172135"/>
              <a:gd name="connsiteY5" fmla="*/ 801858 h 921434"/>
              <a:gd name="connsiteX6" fmla="*/ 7498080 w 9172135"/>
              <a:gd name="connsiteY6" fmla="*/ 731520 h 921434"/>
              <a:gd name="connsiteX7" fmla="*/ 6386732 w 9172135"/>
              <a:gd name="connsiteY7" fmla="*/ 647113 h 921434"/>
              <a:gd name="connsiteX8" fmla="*/ 5036233 w 9172135"/>
              <a:gd name="connsiteY8" fmla="*/ 590843 h 921434"/>
              <a:gd name="connsiteX9" fmla="*/ 3685735 w 9172135"/>
              <a:gd name="connsiteY9" fmla="*/ 661181 h 921434"/>
              <a:gd name="connsiteX10" fmla="*/ 2616590 w 9172135"/>
              <a:gd name="connsiteY10" fmla="*/ 801858 h 921434"/>
              <a:gd name="connsiteX11" fmla="*/ 1997612 w 9172135"/>
              <a:gd name="connsiteY11" fmla="*/ 900332 h 921434"/>
              <a:gd name="connsiteX12" fmla="*/ 1547446 w 9172135"/>
              <a:gd name="connsiteY12" fmla="*/ 886264 h 921434"/>
              <a:gd name="connsiteX13" fmla="*/ 534572 w 9172135"/>
              <a:gd name="connsiteY13" fmla="*/ 661181 h 921434"/>
              <a:gd name="connsiteX14" fmla="*/ 0 w 9172135"/>
              <a:gd name="connsiteY14" fmla="*/ 590843 h 921434"/>
              <a:gd name="connsiteX15" fmla="*/ 14067 w 9172135"/>
              <a:gd name="connsiteY15" fmla="*/ 337624 h 921434"/>
              <a:gd name="connsiteX0" fmla="*/ 14067 w 9172135"/>
              <a:gd name="connsiteY0" fmla="*/ 337624 h 921434"/>
              <a:gd name="connsiteX1" fmla="*/ 1913206 w 9172135"/>
              <a:gd name="connsiteY1" fmla="*/ 548640 h 921434"/>
              <a:gd name="connsiteX2" fmla="*/ 4740812 w 9172135"/>
              <a:gd name="connsiteY2" fmla="*/ 239150 h 921434"/>
              <a:gd name="connsiteX3" fmla="*/ 8271803 w 9172135"/>
              <a:gd name="connsiteY3" fmla="*/ 0 h 921434"/>
              <a:gd name="connsiteX4" fmla="*/ 9172135 w 9172135"/>
              <a:gd name="connsiteY4" fmla="*/ 14067 h 921434"/>
              <a:gd name="connsiteX5" fmla="*/ 9172135 w 9172135"/>
              <a:gd name="connsiteY5" fmla="*/ 801858 h 921434"/>
              <a:gd name="connsiteX6" fmla="*/ 7498080 w 9172135"/>
              <a:gd name="connsiteY6" fmla="*/ 731520 h 921434"/>
              <a:gd name="connsiteX7" fmla="*/ 6386732 w 9172135"/>
              <a:gd name="connsiteY7" fmla="*/ 647113 h 921434"/>
              <a:gd name="connsiteX8" fmla="*/ 5036233 w 9172135"/>
              <a:gd name="connsiteY8" fmla="*/ 590843 h 921434"/>
              <a:gd name="connsiteX9" fmla="*/ 3685735 w 9172135"/>
              <a:gd name="connsiteY9" fmla="*/ 661181 h 921434"/>
              <a:gd name="connsiteX10" fmla="*/ 2616590 w 9172135"/>
              <a:gd name="connsiteY10" fmla="*/ 801858 h 921434"/>
              <a:gd name="connsiteX11" fmla="*/ 1997612 w 9172135"/>
              <a:gd name="connsiteY11" fmla="*/ 900332 h 921434"/>
              <a:gd name="connsiteX12" fmla="*/ 1547446 w 9172135"/>
              <a:gd name="connsiteY12" fmla="*/ 886264 h 921434"/>
              <a:gd name="connsiteX13" fmla="*/ 534572 w 9172135"/>
              <a:gd name="connsiteY13" fmla="*/ 661181 h 921434"/>
              <a:gd name="connsiteX14" fmla="*/ 0 w 9172135"/>
              <a:gd name="connsiteY14" fmla="*/ 590843 h 921434"/>
              <a:gd name="connsiteX15" fmla="*/ 14067 w 9172135"/>
              <a:gd name="connsiteY15" fmla="*/ 337624 h 921434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457200 h 1045699"/>
              <a:gd name="connsiteX1" fmla="*/ 1913206 w 9172135"/>
              <a:gd name="connsiteY1" fmla="*/ 668216 h 1045699"/>
              <a:gd name="connsiteX2" fmla="*/ 4740812 w 9172135"/>
              <a:gd name="connsiteY2" fmla="*/ 358726 h 1045699"/>
              <a:gd name="connsiteX3" fmla="*/ 8271803 w 9172135"/>
              <a:gd name="connsiteY3" fmla="*/ 119576 h 1045699"/>
              <a:gd name="connsiteX4" fmla="*/ 9172135 w 9172135"/>
              <a:gd name="connsiteY4" fmla="*/ 133643 h 1045699"/>
              <a:gd name="connsiteX5" fmla="*/ 9172135 w 9172135"/>
              <a:gd name="connsiteY5" fmla="*/ 921434 h 1045699"/>
              <a:gd name="connsiteX6" fmla="*/ 7498080 w 9172135"/>
              <a:gd name="connsiteY6" fmla="*/ 851096 h 1045699"/>
              <a:gd name="connsiteX7" fmla="*/ 6386732 w 9172135"/>
              <a:gd name="connsiteY7" fmla="*/ 766689 h 1045699"/>
              <a:gd name="connsiteX8" fmla="*/ 5036233 w 9172135"/>
              <a:gd name="connsiteY8" fmla="*/ 710419 h 1045699"/>
              <a:gd name="connsiteX9" fmla="*/ 3685735 w 9172135"/>
              <a:gd name="connsiteY9" fmla="*/ 780757 h 1045699"/>
              <a:gd name="connsiteX10" fmla="*/ 2616590 w 9172135"/>
              <a:gd name="connsiteY10" fmla="*/ 921434 h 1045699"/>
              <a:gd name="connsiteX11" fmla="*/ 1997612 w 9172135"/>
              <a:gd name="connsiteY11" fmla="*/ 1019908 h 1045699"/>
              <a:gd name="connsiteX12" fmla="*/ 1547446 w 9172135"/>
              <a:gd name="connsiteY12" fmla="*/ 1005840 h 1045699"/>
              <a:gd name="connsiteX13" fmla="*/ 534572 w 9172135"/>
              <a:gd name="connsiteY13" fmla="*/ 780757 h 1045699"/>
              <a:gd name="connsiteX14" fmla="*/ 0 w 9172135"/>
              <a:gd name="connsiteY14" fmla="*/ 710419 h 1045699"/>
              <a:gd name="connsiteX15" fmla="*/ 14067 w 9172135"/>
              <a:gd name="connsiteY15" fmla="*/ 457200 h 1045699"/>
              <a:gd name="connsiteX0" fmla="*/ 14067 w 9172135"/>
              <a:gd name="connsiteY0" fmla="*/ 481956 h 1070455"/>
              <a:gd name="connsiteX1" fmla="*/ 1913206 w 9172135"/>
              <a:gd name="connsiteY1" fmla="*/ 692972 h 1070455"/>
              <a:gd name="connsiteX2" fmla="*/ 4740812 w 9172135"/>
              <a:gd name="connsiteY2" fmla="*/ 383482 h 1070455"/>
              <a:gd name="connsiteX3" fmla="*/ 8271803 w 9172135"/>
              <a:gd name="connsiteY3" fmla="*/ 144332 h 1070455"/>
              <a:gd name="connsiteX4" fmla="*/ 9172135 w 9172135"/>
              <a:gd name="connsiteY4" fmla="*/ 133643 h 1070455"/>
              <a:gd name="connsiteX5" fmla="*/ 9172135 w 9172135"/>
              <a:gd name="connsiteY5" fmla="*/ 946190 h 1070455"/>
              <a:gd name="connsiteX6" fmla="*/ 7498080 w 9172135"/>
              <a:gd name="connsiteY6" fmla="*/ 875852 h 1070455"/>
              <a:gd name="connsiteX7" fmla="*/ 6386732 w 9172135"/>
              <a:gd name="connsiteY7" fmla="*/ 791445 h 1070455"/>
              <a:gd name="connsiteX8" fmla="*/ 5036233 w 9172135"/>
              <a:gd name="connsiteY8" fmla="*/ 735175 h 1070455"/>
              <a:gd name="connsiteX9" fmla="*/ 3685735 w 9172135"/>
              <a:gd name="connsiteY9" fmla="*/ 805513 h 1070455"/>
              <a:gd name="connsiteX10" fmla="*/ 2616590 w 9172135"/>
              <a:gd name="connsiteY10" fmla="*/ 946190 h 1070455"/>
              <a:gd name="connsiteX11" fmla="*/ 1997612 w 9172135"/>
              <a:gd name="connsiteY11" fmla="*/ 1044664 h 1070455"/>
              <a:gd name="connsiteX12" fmla="*/ 1547446 w 9172135"/>
              <a:gd name="connsiteY12" fmla="*/ 1030596 h 1070455"/>
              <a:gd name="connsiteX13" fmla="*/ 534572 w 9172135"/>
              <a:gd name="connsiteY13" fmla="*/ 805513 h 1070455"/>
              <a:gd name="connsiteX14" fmla="*/ 0 w 9172135"/>
              <a:gd name="connsiteY14" fmla="*/ 735175 h 1070455"/>
              <a:gd name="connsiteX15" fmla="*/ 14067 w 9172135"/>
              <a:gd name="connsiteY15" fmla="*/ 481956 h 1070455"/>
              <a:gd name="connsiteX0" fmla="*/ 14067 w 9172135"/>
              <a:gd name="connsiteY0" fmla="*/ 481956 h 1070455"/>
              <a:gd name="connsiteX1" fmla="*/ 1913206 w 9172135"/>
              <a:gd name="connsiteY1" fmla="*/ 692972 h 1070455"/>
              <a:gd name="connsiteX2" fmla="*/ 4740812 w 9172135"/>
              <a:gd name="connsiteY2" fmla="*/ 383482 h 1070455"/>
              <a:gd name="connsiteX3" fmla="*/ 8271803 w 9172135"/>
              <a:gd name="connsiteY3" fmla="*/ 144332 h 1070455"/>
              <a:gd name="connsiteX4" fmla="*/ 9172135 w 9172135"/>
              <a:gd name="connsiteY4" fmla="*/ 133643 h 1070455"/>
              <a:gd name="connsiteX5" fmla="*/ 9172135 w 9172135"/>
              <a:gd name="connsiteY5" fmla="*/ 946190 h 1070455"/>
              <a:gd name="connsiteX6" fmla="*/ 7498080 w 9172135"/>
              <a:gd name="connsiteY6" fmla="*/ 875852 h 1070455"/>
              <a:gd name="connsiteX7" fmla="*/ 6386732 w 9172135"/>
              <a:gd name="connsiteY7" fmla="*/ 791445 h 1070455"/>
              <a:gd name="connsiteX8" fmla="*/ 5036233 w 9172135"/>
              <a:gd name="connsiteY8" fmla="*/ 735175 h 1070455"/>
              <a:gd name="connsiteX9" fmla="*/ 3685735 w 9172135"/>
              <a:gd name="connsiteY9" fmla="*/ 805513 h 1070455"/>
              <a:gd name="connsiteX10" fmla="*/ 2616590 w 9172135"/>
              <a:gd name="connsiteY10" fmla="*/ 946190 h 1070455"/>
              <a:gd name="connsiteX11" fmla="*/ 1997612 w 9172135"/>
              <a:gd name="connsiteY11" fmla="*/ 1044664 h 1070455"/>
              <a:gd name="connsiteX12" fmla="*/ 1547446 w 9172135"/>
              <a:gd name="connsiteY12" fmla="*/ 1030596 h 1070455"/>
              <a:gd name="connsiteX13" fmla="*/ 534572 w 9172135"/>
              <a:gd name="connsiteY13" fmla="*/ 805513 h 1070455"/>
              <a:gd name="connsiteX14" fmla="*/ 0 w 9172135"/>
              <a:gd name="connsiteY14" fmla="*/ 735175 h 1070455"/>
              <a:gd name="connsiteX15" fmla="*/ 14067 w 9172135"/>
              <a:gd name="connsiteY15" fmla="*/ 481956 h 1070455"/>
              <a:gd name="connsiteX0" fmla="*/ 14067 w 9172135"/>
              <a:gd name="connsiteY0" fmla="*/ 553964 h 1142463"/>
              <a:gd name="connsiteX1" fmla="*/ 1913206 w 9172135"/>
              <a:gd name="connsiteY1" fmla="*/ 764980 h 1142463"/>
              <a:gd name="connsiteX2" fmla="*/ 4740812 w 9172135"/>
              <a:gd name="connsiteY2" fmla="*/ 455490 h 1142463"/>
              <a:gd name="connsiteX3" fmla="*/ 8271803 w 9172135"/>
              <a:gd name="connsiteY3" fmla="*/ 216340 h 1142463"/>
              <a:gd name="connsiteX4" fmla="*/ 9172135 w 9172135"/>
              <a:gd name="connsiteY4" fmla="*/ 133643 h 1142463"/>
              <a:gd name="connsiteX5" fmla="*/ 9172135 w 9172135"/>
              <a:gd name="connsiteY5" fmla="*/ 1018198 h 1142463"/>
              <a:gd name="connsiteX6" fmla="*/ 7498080 w 9172135"/>
              <a:gd name="connsiteY6" fmla="*/ 947860 h 1142463"/>
              <a:gd name="connsiteX7" fmla="*/ 6386732 w 9172135"/>
              <a:gd name="connsiteY7" fmla="*/ 863453 h 1142463"/>
              <a:gd name="connsiteX8" fmla="*/ 5036233 w 9172135"/>
              <a:gd name="connsiteY8" fmla="*/ 807183 h 1142463"/>
              <a:gd name="connsiteX9" fmla="*/ 3685735 w 9172135"/>
              <a:gd name="connsiteY9" fmla="*/ 877521 h 1142463"/>
              <a:gd name="connsiteX10" fmla="*/ 2616590 w 9172135"/>
              <a:gd name="connsiteY10" fmla="*/ 1018198 h 1142463"/>
              <a:gd name="connsiteX11" fmla="*/ 1997612 w 9172135"/>
              <a:gd name="connsiteY11" fmla="*/ 1116672 h 1142463"/>
              <a:gd name="connsiteX12" fmla="*/ 1547446 w 9172135"/>
              <a:gd name="connsiteY12" fmla="*/ 1102604 h 1142463"/>
              <a:gd name="connsiteX13" fmla="*/ 534572 w 9172135"/>
              <a:gd name="connsiteY13" fmla="*/ 877521 h 1142463"/>
              <a:gd name="connsiteX14" fmla="*/ 0 w 9172135"/>
              <a:gd name="connsiteY14" fmla="*/ 807183 h 1142463"/>
              <a:gd name="connsiteX15" fmla="*/ 14067 w 9172135"/>
              <a:gd name="connsiteY15" fmla="*/ 553964 h 1142463"/>
              <a:gd name="connsiteX0" fmla="*/ 14067 w 9172135"/>
              <a:gd name="connsiteY0" fmla="*/ 568032 h 1156531"/>
              <a:gd name="connsiteX1" fmla="*/ 1913206 w 9172135"/>
              <a:gd name="connsiteY1" fmla="*/ 779048 h 1156531"/>
              <a:gd name="connsiteX2" fmla="*/ 4740812 w 9172135"/>
              <a:gd name="connsiteY2" fmla="*/ 469558 h 1156531"/>
              <a:gd name="connsiteX3" fmla="*/ 8271803 w 9172135"/>
              <a:gd name="connsiteY3" fmla="*/ 230408 h 1156531"/>
              <a:gd name="connsiteX4" fmla="*/ 8721969 w 9172135"/>
              <a:gd name="connsiteY4" fmla="*/ 146001 h 1156531"/>
              <a:gd name="connsiteX5" fmla="*/ 9172135 w 9172135"/>
              <a:gd name="connsiteY5" fmla="*/ 147711 h 1156531"/>
              <a:gd name="connsiteX6" fmla="*/ 9172135 w 9172135"/>
              <a:gd name="connsiteY6" fmla="*/ 1032266 h 1156531"/>
              <a:gd name="connsiteX7" fmla="*/ 7498080 w 9172135"/>
              <a:gd name="connsiteY7" fmla="*/ 961928 h 1156531"/>
              <a:gd name="connsiteX8" fmla="*/ 6386732 w 9172135"/>
              <a:gd name="connsiteY8" fmla="*/ 877521 h 1156531"/>
              <a:gd name="connsiteX9" fmla="*/ 5036233 w 9172135"/>
              <a:gd name="connsiteY9" fmla="*/ 821251 h 1156531"/>
              <a:gd name="connsiteX10" fmla="*/ 3685735 w 9172135"/>
              <a:gd name="connsiteY10" fmla="*/ 891589 h 1156531"/>
              <a:gd name="connsiteX11" fmla="*/ 2616590 w 9172135"/>
              <a:gd name="connsiteY11" fmla="*/ 1032266 h 1156531"/>
              <a:gd name="connsiteX12" fmla="*/ 1997612 w 9172135"/>
              <a:gd name="connsiteY12" fmla="*/ 1130740 h 1156531"/>
              <a:gd name="connsiteX13" fmla="*/ 1547446 w 9172135"/>
              <a:gd name="connsiteY13" fmla="*/ 1116672 h 1156531"/>
              <a:gd name="connsiteX14" fmla="*/ 534572 w 9172135"/>
              <a:gd name="connsiteY14" fmla="*/ 891589 h 1156531"/>
              <a:gd name="connsiteX15" fmla="*/ 0 w 9172135"/>
              <a:gd name="connsiteY15" fmla="*/ 821251 h 1156531"/>
              <a:gd name="connsiteX16" fmla="*/ 14067 w 9172135"/>
              <a:gd name="connsiteY16" fmla="*/ 568032 h 1156531"/>
              <a:gd name="connsiteX0" fmla="*/ 14067 w 9172135"/>
              <a:gd name="connsiteY0" fmla="*/ 568032 h 1156531"/>
              <a:gd name="connsiteX1" fmla="*/ 1913206 w 9172135"/>
              <a:gd name="connsiteY1" fmla="*/ 779048 h 1156531"/>
              <a:gd name="connsiteX2" fmla="*/ 4740812 w 9172135"/>
              <a:gd name="connsiteY2" fmla="*/ 469558 h 1156531"/>
              <a:gd name="connsiteX3" fmla="*/ 8271803 w 9172135"/>
              <a:gd name="connsiteY3" fmla="*/ 230408 h 1156531"/>
              <a:gd name="connsiteX4" fmla="*/ 8721969 w 9172135"/>
              <a:gd name="connsiteY4" fmla="*/ 146001 h 1156531"/>
              <a:gd name="connsiteX5" fmla="*/ 9172135 w 9172135"/>
              <a:gd name="connsiteY5" fmla="*/ 147711 h 1156531"/>
              <a:gd name="connsiteX6" fmla="*/ 9172135 w 9172135"/>
              <a:gd name="connsiteY6" fmla="*/ 1032266 h 1156531"/>
              <a:gd name="connsiteX7" fmla="*/ 7498080 w 9172135"/>
              <a:gd name="connsiteY7" fmla="*/ 961928 h 1156531"/>
              <a:gd name="connsiteX8" fmla="*/ 6386732 w 9172135"/>
              <a:gd name="connsiteY8" fmla="*/ 877521 h 1156531"/>
              <a:gd name="connsiteX9" fmla="*/ 5036233 w 9172135"/>
              <a:gd name="connsiteY9" fmla="*/ 821251 h 1156531"/>
              <a:gd name="connsiteX10" fmla="*/ 3685735 w 9172135"/>
              <a:gd name="connsiteY10" fmla="*/ 891589 h 1156531"/>
              <a:gd name="connsiteX11" fmla="*/ 2616590 w 9172135"/>
              <a:gd name="connsiteY11" fmla="*/ 1032266 h 1156531"/>
              <a:gd name="connsiteX12" fmla="*/ 1997612 w 9172135"/>
              <a:gd name="connsiteY12" fmla="*/ 1130740 h 1156531"/>
              <a:gd name="connsiteX13" fmla="*/ 1547446 w 9172135"/>
              <a:gd name="connsiteY13" fmla="*/ 1116672 h 1156531"/>
              <a:gd name="connsiteX14" fmla="*/ 534572 w 9172135"/>
              <a:gd name="connsiteY14" fmla="*/ 891589 h 1156531"/>
              <a:gd name="connsiteX15" fmla="*/ 0 w 9172135"/>
              <a:gd name="connsiteY15" fmla="*/ 821251 h 1156531"/>
              <a:gd name="connsiteX16" fmla="*/ 14067 w 9172135"/>
              <a:gd name="connsiteY16" fmla="*/ 568032 h 1156531"/>
              <a:gd name="connsiteX0" fmla="*/ 14067 w 9451144"/>
              <a:gd name="connsiteY0" fmla="*/ 568032 h 1156531"/>
              <a:gd name="connsiteX1" fmla="*/ 1913206 w 9451144"/>
              <a:gd name="connsiteY1" fmla="*/ 779048 h 1156531"/>
              <a:gd name="connsiteX2" fmla="*/ 4740812 w 9451144"/>
              <a:gd name="connsiteY2" fmla="*/ 469558 h 1156531"/>
              <a:gd name="connsiteX3" fmla="*/ 8271803 w 9451144"/>
              <a:gd name="connsiteY3" fmla="*/ 230408 h 1156531"/>
              <a:gd name="connsiteX4" fmla="*/ 8721969 w 9451144"/>
              <a:gd name="connsiteY4" fmla="*/ 146001 h 1156531"/>
              <a:gd name="connsiteX5" fmla="*/ 9172135 w 9451144"/>
              <a:gd name="connsiteY5" fmla="*/ 147711 h 1156531"/>
              <a:gd name="connsiteX6" fmla="*/ 9172135 w 9451144"/>
              <a:gd name="connsiteY6" fmla="*/ 1032266 h 1156531"/>
              <a:gd name="connsiteX7" fmla="*/ 7498080 w 9451144"/>
              <a:gd name="connsiteY7" fmla="*/ 961928 h 1156531"/>
              <a:gd name="connsiteX8" fmla="*/ 6386732 w 9451144"/>
              <a:gd name="connsiteY8" fmla="*/ 877521 h 1156531"/>
              <a:gd name="connsiteX9" fmla="*/ 5036233 w 9451144"/>
              <a:gd name="connsiteY9" fmla="*/ 821251 h 1156531"/>
              <a:gd name="connsiteX10" fmla="*/ 3685735 w 9451144"/>
              <a:gd name="connsiteY10" fmla="*/ 891589 h 1156531"/>
              <a:gd name="connsiteX11" fmla="*/ 2616590 w 9451144"/>
              <a:gd name="connsiteY11" fmla="*/ 1032266 h 1156531"/>
              <a:gd name="connsiteX12" fmla="*/ 1997612 w 9451144"/>
              <a:gd name="connsiteY12" fmla="*/ 1130740 h 1156531"/>
              <a:gd name="connsiteX13" fmla="*/ 1547446 w 9451144"/>
              <a:gd name="connsiteY13" fmla="*/ 1116672 h 1156531"/>
              <a:gd name="connsiteX14" fmla="*/ 534572 w 9451144"/>
              <a:gd name="connsiteY14" fmla="*/ 891589 h 1156531"/>
              <a:gd name="connsiteX15" fmla="*/ 0 w 9451144"/>
              <a:gd name="connsiteY15" fmla="*/ 821251 h 1156531"/>
              <a:gd name="connsiteX16" fmla="*/ 14067 w 9451144"/>
              <a:gd name="connsiteY16" fmla="*/ 568032 h 1156531"/>
              <a:gd name="connsiteX0" fmla="*/ 14067 w 9451144"/>
              <a:gd name="connsiteY0" fmla="*/ 568032 h 1156531"/>
              <a:gd name="connsiteX1" fmla="*/ 1913206 w 9451144"/>
              <a:gd name="connsiteY1" fmla="*/ 779048 h 1156531"/>
              <a:gd name="connsiteX2" fmla="*/ 4740812 w 9451144"/>
              <a:gd name="connsiteY2" fmla="*/ 469558 h 1156531"/>
              <a:gd name="connsiteX3" fmla="*/ 8271803 w 9451144"/>
              <a:gd name="connsiteY3" fmla="*/ 230408 h 1156531"/>
              <a:gd name="connsiteX4" fmla="*/ 8721969 w 9451144"/>
              <a:gd name="connsiteY4" fmla="*/ 146001 h 1156531"/>
              <a:gd name="connsiteX5" fmla="*/ 9172135 w 9451144"/>
              <a:gd name="connsiteY5" fmla="*/ 147711 h 1156531"/>
              <a:gd name="connsiteX6" fmla="*/ 9172135 w 9451144"/>
              <a:gd name="connsiteY6" fmla="*/ 1032266 h 1156531"/>
              <a:gd name="connsiteX7" fmla="*/ 7498080 w 9451144"/>
              <a:gd name="connsiteY7" fmla="*/ 961928 h 1156531"/>
              <a:gd name="connsiteX8" fmla="*/ 6386732 w 9451144"/>
              <a:gd name="connsiteY8" fmla="*/ 877521 h 1156531"/>
              <a:gd name="connsiteX9" fmla="*/ 5036233 w 9451144"/>
              <a:gd name="connsiteY9" fmla="*/ 821251 h 1156531"/>
              <a:gd name="connsiteX10" fmla="*/ 3685735 w 9451144"/>
              <a:gd name="connsiteY10" fmla="*/ 891589 h 1156531"/>
              <a:gd name="connsiteX11" fmla="*/ 2616590 w 9451144"/>
              <a:gd name="connsiteY11" fmla="*/ 1032266 h 1156531"/>
              <a:gd name="connsiteX12" fmla="*/ 1997612 w 9451144"/>
              <a:gd name="connsiteY12" fmla="*/ 1130740 h 1156531"/>
              <a:gd name="connsiteX13" fmla="*/ 1547446 w 9451144"/>
              <a:gd name="connsiteY13" fmla="*/ 1116672 h 1156531"/>
              <a:gd name="connsiteX14" fmla="*/ 534572 w 9451144"/>
              <a:gd name="connsiteY14" fmla="*/ 891589 h 1156531"/>
              <a:gd name="connsiteX15" fmla="*/ 0 w 9451144"/>
              <a:gd name="connsiteY15" fmla="*/ 821251 h 1156531"/>
              <a:gd name="connsiteX16" fmla="*/ 14067 w 9451144"/>
              <a:gd name="connsiteY16" fmla="*/ 568032 h 1156531"/>
              <a:gd name="connsiteX0" fmla="*/ 14067 w 9451144"/>
              <a:gd name="connsiteY0" fmla="*/ 568032 h 1156531"/>
              <a:gd name="connsiteX1" fmla="*/ 1913206 w 9451144"/>
              <a:gd name="connsiteY1" fmla="*/ 779048 h 1156531"/>
              <a:gd name="connsiteX2" fmla="*/ 4740812 w 9451144"/>
              <a:gd name="connsiteY2" fmla="*/ 469558 h 1156531"/>
              <a:gd name="connsiteX3" fmla="*/ 8271803 w 9451144"/>
              <a:gd name="connsiteY3" fmla="*/ 230408 h 1156531"/>
              <a:gd name="connsiteX4" fmla="*/ 8721969 w 9451144"/>
              <a:gd name="connsiteY4" fmla="*/ 146001 h 1156531"/>
              <a:gd name="connsiteX5" fmla="*/ 9172135 w 9451144"/>
              <a:gd name="connsiteY5" fmla="*/ 147711 h 1156531"/>
              <a:gd name="connsiteX6" fmla="*/ 9172135 w 9451144"/>
              <a:gd name="connsiteY6" fmla="*/ 1032266 h 1156531"/>
              <a:gd name="connsiteX7" fmla="*/ 7498080 w 9451144"/>
              <a:gd name="connsiteY7" fmla="*/ 961928 h 1156531"/>
              <a:gd name="connsiteX8" fmla="*/ 6386732 w 9451144"/>
              <a:gd name="connsiteY8" fmla="*/ 877521 h 1156531"/>
              <a:gd name="connsiteX9" fmla="*/ 5036233 w 9451144"/>
              <a:gd name="connsiteY9" fmla="*/ 821251 h 1156531"/>
              <a:gd name="connsiteX10" fmla="*/ 3685735 w 9451144"/>
              <a:gd name="connsiteY10" fmla="*/ 891589 h 1156531"/>
              <a:gd name="connsiteX11" fmla="*/ 2616590 w 9451144"/>
              <a:gd name="connsiteY11" fmla="*/ 1032266 h 1156531"/>
              <a:gd name="connsiteX12" fmla="*/ 1997612 w 9451144"/>
              <a:gd name="connsiteY12" fmla="*/ 1130740 h 1156531"/>
              <a:gd name="connsiteX13" fmla="*/ 1547446 w 9451144"/>
              <a:gd name="connsiteY13" fmla="*/ 1116672 h 1156531"/>
              <a:gd name="connsiteX14" fmla="*/ 534572 w 9451144"/>
              <a:gd name="connsiteY14" fmla="*/ 891589 h 1156531"/>
              <a:gd name="connsiteX15" fmla="*/ 0 w 9451144"/>
              <a:gd name="connsiteY15" fmla="*/ 821251 h 1156531"/>
              <a:gd name="connsiteX16" fmla="*/ 14067 w 9451144"/>
              <a:gd name="connsiteY16" fmla="*/ 568032 h 1156531"/>
              <a:gd name="connsiteX0" fmla="*/ 14067 w 9376117"/>
              <a:gd name="connsiteY0" fmla="*/ 555674 h 1155896"/>
              <a:gd name="connsiteX1" fmla="*/ 1913206 w 9376117"/>
              <a:gd name="connsiteY1" fmla="*/ 766690 h 1155896"/>
              <a:gd name="connsiteX2" fmla="*/ 4740812 w 9376117"/>
              <a:gd name="connsiteY2" fmla="*/ 457200 h 1155896"/>
              <a:gd name="connsiteX3" fmla="*/ 8271803 w 9376117"/>
              <a:gd name="connsiteY3" fmla="*/ 218050 h 1155896"/>
              <a:gd name="connsiteX4" fmla="*/ 8721969 w 9376117"/>
              <a:gd name="connsiteY4" fmla="*/ 133643 h 1155896"/>
              <a:gd name="connsiteX5" fmla="*/ 9172135 w 9376117"/>
              <a:gd name="connsiteY5" fmla="*/ 1019908 h 1155896"/>
              <a:gd name="connsiteX6" fmla="*/ 7498080 w 9376117"/>
              <a:gd name="connsiteY6" fmla="*/ 949570 h 1155896"/>
              <a:gd name="connsiteX7" fmla="*/ 6386732 w 9376117"/>
              <a:gd name="connsiteY7" fmla="*/ 865163 h 1155896"/>
              <a:gd name="connsiteX8" fmla="*/ 5036233 w 9376117"/>
              <a:gd name="connsiteY8" fmla="*/ 808893 h 1155896"/>
              <a:gd name="connsiteX9" fmla="*/ 3685735 w 9376117"/>
              <a:gd name="connsiteY9" fmla="*/ 879231 h 1155896"/>
              <a:gd name="connsiteX10" fmla="*/ 2616590 w 9376117"/>
              <a:gd name="connsiteY10" fmla="*/ 1019908 h 1155896"/>
              <a:gd name="connsiteX11" fmla="*/ 1997612 w 9376117"/>
              <a:gd name="connsiteY11" fmla="*/ 1118382 h 1155896"/>
              <a:gd name="connsiteX12" fmla="*/ 1547446 w 9376117"/>
              <a:gd name="connsiteY12" fmla="*/ 1104314 h 1155896"/>
              <a:gd name="connsiteX13" fmla="*/ 534572 w 9376117"/>
              <a:gd name="connsiteY13" fmla="*/ 879231 h 1155896"/>
              <a:gd name="connsiteX14" fmla="*/ 0 w 9376117"/>
              <a:gd name="connsiteY14" fmla="*/ 808893 h 1155896"/>
              <a:gd name="connsiteX15" fmla="*/ 14067 w 9376117"/>
              <a:gd name="connsiteY15" fmla="*/ 555674 h 1155896"/>
              <a:gd name="connsiteX0" fmla="*/ 14067 w 9451144"/>
              <a:gd name="connsiteY0" fmla="*/ 553965 h 1153902"/>
              <a:gd name="connsiteX1" fmla="*/ 1913206 w 9451144"/>
              <a:gd name="connsiteY1" fmla="*/ 764981 h 1153902"/>
              <a:gd name="connsiteX2" fmla="*/ 4740812 w 9451144"/>
              <a:gd name="connsiteY2" fmla="*/ 455491 h 1153902"/>
              <a:gd name="connsiteX3" fmla="*/ 8271803 w 9451144"/>
              <a:gd name="connsiteY3" fmla="*/ 216341 h 1153902"/>
              <a:gd name="connsiteX4" fmla="*/ 9172135 w 9451144"/>
              <a:gd name="connsiteY4" fmla="*/ 133643 h 1153902"/>
              <a:gd name="connsiteX5" fmla="*/ 9172135 w 9451144"/>
              <a:gd name="connsiteY5" fmla="*/ 1018199 h 1153902"/>
              <a:gd name="connsiteX6" fmla="*/ 7498080 w 9451144"/>
              <a:gd name="connsiteY6" fmla="*/ 947861 h 1153902"/>
              <a:gd name="connsiteX7" fmla="*/ 6386732 w 9451144"/>
              <a:gd name="connsiteY7" fmla="*/ 863454 h 1153902"/>
              <a:gd name="connsiteX8" fmla="*/ 5036233 w 9451144"/>
              <a:gd name="connsiteY8" fmla="*/ 807184 h 1153902"/>
              <a:gd name="connsiteX9" fmla="*/ 3685735 w 9451144"/>
              <a:gd name="connsiteY9" fmla="*/ 877522 h 1153902"/>
              <a:gd name="connsiteX10" fmla="*/ 2616590 w 9451144"/>
              <a:gd name="connsiteY10" fmla="*/ 1018199 h 1153902"/>
              <a:gd name="connsiteX11" fmla="*/ 1997612 w 9451144"/>
              <a:gd name="connsiteY11" fmla="*/ 1116673 h 1153902"/>
              <a:gd name="connsiteX12" fmla="*/ 1547446 w 9451144"/>
              <a:gd name="connsiteY12" fmla="*/ 1102605 h 1153902"/>
              <a:gd name="connsiteX13" fmla="*/ 534572 w 9451144"/>
              <a:gd name="connsiteY13" fmla="*/ 877522 h 1153902"/>
              <a:gd name="connsiteX14" fmla="*/ 0 w 9451144"/>
              <a:gd name="connsiteY14" fmla="*/ 807184 h 1153902"/>
              <a:gd name="connsiteX15" fmla="*/ 14067 w 9451144"/>
              <a:gd name="connsiteY15" fmla="*/ 553965 h 1153902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283014"/>
              <a:gd name="connsiteY0" fmla="*/ 481957 h 1070456"/>
              <a:gd name="connsiteX1" fmla="*/ 1913206 w 9283014"/>
              <a:gd name="connsiteY1" fmla="*/ 692973 h 1070456"/>
              <a:gd name="connsiteX2" fmla="*/ 4740812 w 9283014"/>
              <a:gd name="connsiteY2" fmla="*/ 383483 h 1070456"/>
              <a:gd name="connsiteX3" fmla="*/ 8271803 w 9283014"/>
              <a:gd name="connsiteY3" fmla="*/ 144333 h 1070456"/>
              <a:gd name="connsiteX4" fmla="*/ 9172134 w 9283014"/>
              <a:gd name="connsiteY4" fmla="*/ 133643 h 1070456"/>
              <a:gd name="connsiteX5" fmla="*/ 9172135 w 9283014"/>
              <a:gd name="connsiteY5" fmla="*/ 946191 h 1070456"/>
              <a:gd name="connsiteX6" fmla="*/ 7498080 w 9283014"/>
              <a:gd name="connsiteY6" fmla="*/ 875853 h 1070456"/>
              <a:gd name="connsiteX7" fmla="*/ 6386732 w 9283014"/>
              <a:gd name="connsiteY7" fmla="*/ 791446 h 1070456"/>
              <a:gd name="connsiteX8" fmla="*/ 5036233 w 9283014"/>
              <a:gd name="connsiteY8" fmla="*/ 735176 h 1070456"/>
              <a:gd name="connsiteX9" fmla="*/ 3685735 w 9283014"/>
              <a:gd name="connsiteY9" fmla="*/ 805514 h 1070456"/>
              <a:gd name="connsiteX10" fmla="*/ 2616590 w 9283014"/>
              <a:gd name="connsiteY10" fmla="*/ 946191 h 1070456"/>
              <a:gd name="connsiteX11" fmla="*/ 1997612 w 9283014"/>
              <a:gd name="connsiteY11" fmla="*/ 1044665 h 1070456"/>
              <a:gd name="connsiteX12" fmla="*/ 1547446 w 9283014"/>
              <a:gd name="connsiteY12" fmla="*/ 1030597 h 1070456"/>
              <a:gd name="connsiteX13" fmla="*/ 534572 w 9283014"/>
              <a:gd name="connsiteY13" fmla="*/ 805514 h 1070456"/>
              <a:gd name="connsiteX14" fmla="*/ 0 w 9283014"/>
              <a:gd name="connsiteY14" fmla="*/ 735176 h 1070456"/>
              <a:gd name="connsiteX15" fmla="*/ 14067 w 9283014"/>
              <a:gd name="connsiteY15" fmla="*/ 481957 h 1070456"/>
              <a:gd name="connsiteX0" fmla="*/ 14067 w 9283014"/>
              <a:gd name="connsiteY0" fmla="*/ 481957 h 1070456"/>
              <a:gd name="connsiteX1" fmla="*/ 1913206 w 9283014"/>
              <a:gd name="connsiteY1" fmla="*/ 692973 h 1070456"/>
              <a:gd name="connsiteX2" fmla="*/ 4740812 w 9283014"/>
              <a:gd name="connsiteY2" fmla="*/ 383483 h 1070456"/>
              <a:gd name="connsiteX3" fmla="*/ 8271803 w 9283014"/>
              <a:gd name="connsiteY3" fmla="*/ 144333 h 1070456"/>
              <a:gd name="connsiteX4" fmla="*/ 9172134 w 9283014"/>
              <a:gd name="connsiteY4" fmla="*/ 133643 h 1070456"/>
              <a:gd name="connsiteX5" fmla="*/ 9172135 w 9283014"/>
              <a:gd name="connsiteY5" fmla="*/ 946191 h 1070456"/>
              <a:gd name="connsiteX6" fmla="*/ 7498080 w 9283014"/>
              <a:gd name="connsiteY6" fmla="*/ 875853 h 1070456"/>
              <a:gd name="connsiteX7" fmla="*/ 6386732 w 9283014"/>
              <a:gd name="connsiteY7" fmla="*/ 791446 h 1070456"/>
              <a:gd name="connsiteX8" fmla="*/ 5036233 w 9283014"/>
              <a:gd name="connsiteY8" fmla="*/ 735176 h 1070456"/>
              <a:gd name="connsiteX9" fmla="*/ 3685735 w 9283014"/>
              <a:gd name="connsiteY9" fmla="*/ 805514 h 1070456"/>
              <a:gd name="connsiteX10" fmla="*/ 2616590 w 9283014"/>
              <a:gd name="connsiteY10" fmla="*/ 946191 h 1070456"/>
              <a:gd name="connsiteX11" fmla="*/ 1997612 w 9283014"/>
              <a:gd name="connsiteY11" fmla="*/ 1044665 h 1070456"/>
              <a:gd name="connsiteX12" fmla="*/ 1547446 w 9283014"/>
              <a:gd name="connsiteY12" fmla="*/ 1030597 h 1070456"/>
              <a:gd name="connsiteX13" fmla="*/ 534572 w 9283014"/>
              <a:gd name="connsiteY13" fmla="*/ 805514 h 1070456"/>
              <a:gd name="connsiteX14" fmla="*/ 0 w 9283014"/>
              <a:gd name="connsiteY14" fmla="*/ 735176 h 1070456"/>
              <a:gd name="connsiteX15" fmla="*/ 14067 w 9283014"/>
              <a:gd name="connsiteY15" fmla="*/ 481957 h 1070456"/>
              <a:gd name="connsiteX0" fmla="*/ 14067 w 9283014"/>
              <a:gd name="connsiteY0" fmla="*/ 481957 h 1070456"/>
              <a:gd name="connsiteX1" fmla="*/ 1913206 w 9283014"/>
              <a:gd name="connsiteY1" fmla="*/ 692973 h 1070456"/>
              <a:gd name="connsiteX2" fmla="*/ 4740812 w 9283014"/>
              <a:gd name="connsiteY2" fmla="*/ 383483 h 1070456"/>
              <a:gd name="connsiteX3" fmla="*/ 8271803 w 9283014"/>
              <a:gd name="connsiteY3" fmla="*/ 144333 h 1070456"/>
              <a:gd name="connsiteX4" fmla="*/ 9172134 w 9283014"/>
              <a:gd name="connsiteY4" fmla="*/ 133643 h 1070456"/>
              <a:gd name="connsiteX5" fmla="*/ 9172135 w 9283014"/>
              <a:gd name="connsiteY5" fmla="*/ 946191 h 1070456"/>
              <a:gd name="connsiteX6" fmla="*/ 7498080 w 9283014"/>
              <a:gd name="connsiteY6" fmla="*/ 875853 h 1070456"/>
              <a:gd name="connsiteX7" fmla="*/ 6386732 w 9283014"/>
              <a:gd name="connsiteY7" fmla="*/ 791446 h 1070456"/>
              <a:gd name="connsiteX8" fmla="*/ 5036233 w 9283014"/>
              <a:gd name="connsiteY8" fmla="*/ 735176 h 1070456"/>
              <a:gd name="connsiteX9" fmla="*/ 3685735 w 9283014"/>
              <a:gd name="connsiteY9" fmla="*/ 805514 h 1070456"/>
              <a:gd name="connsiteX10" fmla="*/ 2616590 w 9283014"/>
              <a:gd name="connsiteY10" fmla="*/ 946191 h 1070456"/>
              <a:gd name="connsiteX11" fmla="*/ 1997612 w 9283014"/>
              <a:gd name="connsiteY11" fmla="*/ 1044665 h 1070456"/>
              <a:gd name="connsiteX12" fmla="*/ 1547446 w 9283014"/>
              <a:gd name="connsiteY12" fmla="*/ 1030597 h 1070456"/>
              <a:gd name="connsiteX13" fmla="*/ 534572 w 9283014"/>
              <a:gd name="connsiteY13" fmla="*/ 805514 h 1070456"/>
              <a:gd name="connsiteX14" fmla="*/ 0 w 9283014"/>
              <a:gd name="connsiteY14" fmla="*/ 735176 h 1070456"/>
              <a:gd name="connsiteX15" fmla="*/ 14067 w 9283014"/>
              <a:gd name="connsiteY15" fmla="*/ 481957 h 1070456"/>
              <a:gd name="connsiteX0" fmla="*/ 14067 w 9283014"/>
              <a:gd name="connsiteY0" fmla="*/ 379264 h 967763"/>
              <a:gd name="connsiteX1" fmla="*/ 1913206 w 9283014"/>
              <a:gd name="connsiteY1" fmla="*/ 590280 h 967763"/>
              <a:gd name="connsiteX2" fmla="*/ 4740812 w 9283014"/>
              <a:gd name="connsiteY2" fmla="*/ 280790 h 967763"/>
              <a:gd name="connsiteX3" fmla="*/ 8271803 w 9283014"/>
              <a:gd name="connsiteY3" fmla="*/ 41640 h 967763"/>
              <a:gd name="connsiteX4" fmla="*/ 9172134 w 9283014"/>
              <a:gd name="connsiteY4" fmla="*/ 30950 h 967763"/>
              <a:gd name="connsiteX5" fmla="*/ 9172135 w 9283014"/>
              <a:gd name="connsiteY5" fmla="*/ 843498 h 967763"/>
              <a:gd name="connsiteX6" fmla="*/ 7498080 w 9283014"/>
              <a:gd name="connsiteY6" fmla="*/ 773160 h 967763"/>
              <a:gd name="connsiteX7" fmla="*/ 6386732 w 9283014"/>
              <a:gd name="connsiteY7" fmla="*/ 688753 h 967763"/>
              <a:gd name="connsiteX8" fmla="*/ 5036233 w 9283014"/>
              <a:gd name="connsiteY8" fmla="*/ 632483 h 967763"/>
              <a:gd name="connsiteX9" fmla="*/ 3685735 w 9283014"/>
              <a:gd name="connsiteY9" fmla="*/ 702821 h 967763"/>
              <a:gd name="connsiteX10" fmla="*/ 2616590 w 9283014"/>
              <a:gd name="connsiteY10" fmla="*/ 843498 h 967763"/>
              <a:gd name="connsiteX11" fmla="*/ 1997612 w 9283014"/>
              <a:gd name="connsiteY11" fmla="*/ 941972 h 967763"/>
              <a:gd name="connsiteX12" fmla="*/ 1547446 w 9283014"/>
              <a:gd name="connsiteY12" fmla="*/ 927904 h 967763"/>
              <a:gd name="connsiteX13" fmla="*/ 534572 w 9283014"/>
              <a:gd name="connsiteY13" fmla="*/ 702821 h 967763"/>
              <a:gd name="connsiteX14" fmla="*/ 0 w 9283014"/>
              <a:gd name="connsiteY14" fmla="*/ 632483 h 967763"/>
              <a:gd name="connsiteX15" fmla="*/ 14067 w 9283014"/>
              <a:gd name="connsiteY15" fmla="*/ 379264 h 967763"/>
              <a:gd name="connsiteX0" fmla="*/ 14067 w 9283014"/>
              <a:gd name="connsiteY0" fmla="*/ 420322 h 1008821"/>
              <a:gd name="connsiteX1" fmla="*/ 1913206 w 9283014"/>
              <a:gd name="connsiteY1" fmla="*/ 631338 h 1008821"/>
              <a:gd name="connsiteX2" fmla="*/ 4740812 w 9283014"/>
              <a:gd name="connsiteY2" fmla="*/ 321848 h 1008821"/>
              <a:gd name="connsiteX3" fmla="*/ 8271803 w 9283014"/>
              <a:gd name="connsiteY3" fmla="*/ 82698 h 1008821"/>
              <a:gd name="connsiteX4" fmla="*/ 9172134 w 9283014"/>
              <a:gd name="connsiteY4" fmla="*/ 0 h 1008821"/>
              <a:gd name="connsiteX5" fmla="*/ 9172135 w 9283014"/>
              <a:gd name="connsiteY5" fmla="*/ 884556 h 1008821"/>
              <a:gd name="connsiteX6" fmla="*/ 7498080 w 9283014"/>
              <a:gd name="connsiteY6" fmla="*/ 814218 h 1008821"/>
              <a:gd name="connsiteX7" fmla="*/ 6386732 w 9283014"/>
              <a:gd name="connsiteY7" fmla="*/ 729811 h 1008821"/>
              <a:gd name="connsiteX8" fmla="*/ 5036233 w 9283014"/>
              <a:gd name="connsiteY8" fmla="*/ 673541 h 1008821"/>
              <a:gd name="connsiteX9" fmla="*/ 3685735 w 9283014"/>
              <a:gd name="connsiteY9" fmla="*/ 743879 h 1008821"/>
              <a:gd name="connsiteX10" fmla="*/ 2616590 w 9283014"/>
              <a:gd name="connsiteY10" fmla="*/ 884556 h 1008821"/>
              <a:gd name="connsiteX11" fmla="*/ 1997612 w 9283014"/>
              <a:gd name="connsiteY11" fmla="*/ 983030 h 1008821"/>
              <a:gd name="connsiteX12" fmla="*/ 1547446 w 9283014"/>
              <a:gd name="connsiteY12" fmla="*/ 968962 h 1008821"/>
              <a:gd name="connsiteX13" fmla="*/ 534572 w 9283014"/>
              <a:gd name="connsiteY13" fmla="*/ 743879 h 1008821"/>
              <a:gd name="connsiteX14" fmla="*/ 0 w 9283014"/>
              <a:gd name="connsiteY14" fmla="*/ 673541 h 1008821"/>
              <a:gd name="connsiteX15" fmla="*/ 14067 w 9283014"/>
              <a:gd name="connsiteY15" fmla="*/ 420322 h 1008821"/>
              <a:gd name="connsiteX0" fmla="*/ 14067 w 9283014"/>
              <a:gd name="connsiteY0" fmla="*/ 420322 h 1008821"/>
              <a:gd name="connsiteX1" fmla="*/ 1913206 w 9283014"/>
              <a:gd name="connsiteY1" fmla="*/ 631338 h 1008821"/>
              <a:gd name="connsiteX2" fmla="*/ 4740812 w 9283014"/>
              <a:gd name="connsiteY2" fmla="*/ 321848 h 1008821"/>
              <a:gd name="connsiteX3" fmla="*/ 8271803 w 9283014"/>
              <a:gd name="connsiteY3" fmla="*/ 82698 h 1008821"/>
              <a:gd name="connsiteX4" fmla="*/ 9172134 w 9283014"/>
              <a:gd name="connsiteY4" fmla="*/ 0 h 1008821"/>
              <a:gd name="connsiteX5" fmla="*/ 9172135 w 9283014"/>
              <a:gd name="connsiteY5" fmla="*/ 884556 h 1008821"/>
              <a:gd name="connsiteX6" fmla="*/ 7498080 w 9283014"/>
              <a:gd name="connsiteY6" fmla="*/ 814218 h 1008821"/>
              <a:gd name="connsiteX7" fmla="*/ 6386732 w 9283014"/>
              <a:gd name="connsiteY7" fmla="*/ 729811 h 1008821"/>
              <a:gd name="connsiteX8" fmla="*/ 5036233 w 9283014"/>
              <a:gd name="connsiteY8" fmla="*/ 673541 h 1008821"/>
              <a:gd name="connsiteX9" fmla="*/ 3685735 w 9283014"/>
              <a:gd name="connsiteY9" fmla="*/ 743879 h 1008821"/>
              <a:gd name="connsiteX10" fmla="*/ 2616590 w 9283014"/>
              <a:gd name="connsiteY10" fmla="*/ 884556 h 1008821"/>
              <a:gd name="connsiteX11" fmla="*/ 1997612 w 9283014"/>
              <a:gd name="connsiteY11" fmla="*/ 983030 h 1008821"/>
              <a:gd name="connsiteX12" fmla="*/ 1547446 w 9283014"/>
              <a:gd name="connsiteY12" fmla="*/ 968962 h 1008821"/>
              <a:gd name="connsiteX13" fmla="*/ 534572 w 9283014"/>
              <a:gd name="connsiteY13" fmla="*/ 743879 h 1008821"/>
              <a:gd name="connsiteX14" fmla="*/ 0 w 9283014"/>
              <a:gd name="connsiteY14" fmla="*/ 673541 h 1008821"/>
              <a:gd name="connsiteX15" fmla="*/ 14067 w 9283014"/>
              <a:gd name="connsiteY15" fmla="*/ 420322 h 1008821"/>
              <a:gd name="connsiteX0" fmla="*/ 14067 w 9339285"/>
              <a:gd name="connsiteY0" fmla="*/ 420322 h 1008821"/>
              <a:gd name="connsiteX1" fmla="*/ 1913206 w 9339285"/>
              <a:gd name="connsiteY1" fmla="*/ 631338 h 1008821"/>
              <a:gd name="connsiteX2" fmla="*/ 4740812 w 9339285"/>
              <a:gd name="connsiteY2" fmla="*/ 321848 h 1008821"/>
              <a:gd name="connsiteX3" fmla="*/ 8271803 w 9339285"/>
              <a:gd name="connsiteY3" fmla="*/ 82698 h 1008821"/>
              <a:gd name="connsiteX4" fmla="*/ 9172134 w 9339285"/>
              <a:gd name="connsiteY4" fmla="*/ 0 h 1008821"/>
              <a:gd name="connsiteX5" fmla="*/ 9172135 w 9339285"/>
              <a:gd name="connsiteY5" fmla="*/ 884556 h 1008821"/>
              <a:gd name="connsiteX6" fmla="*/ 7498080 w 9339285"/>
              <a:gd name="connsiteY6" fmla="*/ 814218 h 1008821"/>
              <a:gd name="connsiteX7" fmla="*/ 6386732 w 9339285"/>
              <a:gd name="connsiteY7" fmla="*/ 729811 h 1008821"/>
              <a:gd name="connsiteX8" fmla="*/ 5036233 w 9339285"/>
              <a:gd name="connsiteY8" fmla="*/ 673541 h 1008821"/>
              <a:gd name="connsiteX9" fmla="*/ 3685735 w 9339285"/>
              <a:gd name="connsiteY9" fmla="*/ 743879 h 1008821"/>
              <a:gd name="connsiteX10" fmla="*/ 2616590 w 9339285"/>
              <a:gd name="connsiteY10" fmla="*/ 884556 h 1008821"/>
              <a:gd name="connsiteX11" fmla="*/ 1997612 w 9339285"/>
              <a:gd name="connsiteY11" fmla="*/ 983030 h 1008821"/>
              <a:gd name="connsiteX12" fmla="*/ 1547446 w 9339285"/>
              <a:gd name="connsiteY12" fmla="*/ 968962 h 1008821"/>
              <a:gd name="connsiteX13" fmla="*/ 534572 w 9339285"/>
              <a:gd name="connsiteY13" fmla="*/ 743879 h 1008821"/>
              <a:gd name="connsiteX14" fmla="*/ 0 w 9339285"/>
              <a:gd name="connsiteY14" fmla="*/ 673541 h 1008821"/>
              <a:gd name="connsiteX15" fmla="*/ 14067 w 9339285"/>
              <a:gd name="connsiteY15" fmla="*/ 420322 h 1008821"/>
              <a:gd name="connsiteX0" fmla="*/ 14067 w 9194565"/>
              <a:gd name="connsiteY0" fmla="*/ 420322 h 1008821"/>
              <a:gd name="connsiteX1" fmla="*/ 1913206 w 9194565"/>
              <a:gd name="connsiteY1" fmla="*/ 631338 h 1008821"/>
              <a:gd name="connsiteX2" fmla="*/ 4740812 w 9194565"/>
              <a:gd name="connsiteY2" fmla="*/ 321848 h 1008821"/>
              <a:gd name="connsiteX3" fmla="*/ 8271803 w 9194565"/>
              <a:gd name="connsiteY3" fmla="*/ 82698 h 1008821"/>
              <a:gd name="connsiteX4" fmla="*/ 9172134 w 9194565"/>
              <a:gd name="connsiteY4" fmla="*/ 0 h 1008821"/>
              <a:gd name="connsiteX5" fmla="*/ 9172135 w 9194565"/>
              <a:gd name="connsiteY5" fmla="*/ 884556 h 1008821"/>
              <a:gd name="connsiteX6" fmla="*/ 7498080 w 9194565"/>
              <a:gd name="connsiteY6" fmla="*/ 814218 h 1008821"/>
              <a:gd name="connsiteX7" fmla="*/ 6386732 w 9194565"/>
              <a:gd name="connsiteY7" fmla="*/ 729811 h 1008821"/>
              <a:gd name="connsiteX8" fmla="*/ 5036233 w 9194565"/>
              <a:gd name="connsiteY8" fmla="*/ 673541 h 1008821"/>
              <a:gd name="connsiteX9" fmla="*/ 3685735 w 9194565"/>
              <a:gd name="connsiteY9" fmla="*/ 743879 h 1008821"/>
              <a:gd name="connsiteX10" fmla="*/ 2616590 w 9194565"/>
              <a:gd name="connsiteY10" fmla="*/ 884556 h 1008821"/>
              <a:gd name="connsiteX11" fmla="*/ 1997612 w 9194565"/>
              <a:gd name="connsiteY11" fmla="*/ 983030 h 1008821"/>
              <a:gd name="connsiteX12" fmla="*/ 1547446 w 9194565"/>
              <a:gd name="connsiteY12" fmla="*/ 968962 h 1008821"/>
              <a:gd name="connsiteX13" fmla="*/ 534572 w 9194565"/>
              <a:gd name="connsiteY13" fmla="*/ 743879 h 1008821"/>
              <a:gd name="connsiteX14" fmla="*/ 0 w 9194565"/>
              <a:gd name="connsiteY14" fmla="*/ 673541 h 1008821"/>
              <a:gd name="connsiteX15" fmla="*/ 14067 w 9194565"/>
              <a:gd name="connsiteY15" fmla="*/ 420322 h 1008821"/>
              <a:gd name="connsiteX0" fmla="*/ 14067 w 9194565"/>
              <a:gd name="connsiteY0" fmla="*/ 420322 h 1008258"/>
              <a:gd name="connsiteX1" fmla="*/ 1913206 w 9194565"/>
              <a:gd name="connsiteY1" fmla="*/ 631338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616590 w 9194565"/>
              <a:gd name="connsiteY10" fmla="*/ 884556 h 1008258"/>
              <a:gd name="connsiteX11" fmla="*/ 1997612 w 9194565"/>
              <a:gd name="connsiteY11" fmla="*/ 983030 h 1008258"/>
              <a:gd name="connsiteX12" fmla="*/ 534572 w 9194565"/>
              <a:gd name="connsiteY12" fmla="*/ 743879 h 1008258"/>
              <a:gd name="connsiteX13" fmla="*/ 0 w 9194565"/>
              <a:gd name="connsiteY13" fmla="*/ 673541 h 1008258"/>
              <a:gd name="connsiteX14" fmla="*/ 14067 w 9194565"/>
              <a:gd name="connsiteY14" fmla="*/ 420322 h 1008258"/>
              <a:gd name="connsiteX0" fmla="*/ 14067 w 9194565"/>
              <a:gd name="connsiteY0" fmla="*/ 420322 h 1008258"/>
              <a:gd name="connsiteX1" fmla="*/ 1913206 w 9194565"/>
              <a:gd name="connsiteY1" fmla="*/ 631338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616590 w 9194565"/>
              <a:gd name="connsiteY10" fmla="*/ 884556 h 1008258"/>
              <a:gd name="connsiteX11" fmla="*/ 534572 w 9194565"/>
              <a:gd name="connsiteY11" fmla="*/ 743879 h 1008258"/>
              <a:gd name="connsiteX12" fmla="*/ 0 w 9194565"/>
              <a:gd name="connsiteY12" fmla="*/ 673541 h 1008258"/>
              <a:gd name="connsiteX13" fmla="*/ 14067 w 9194565"/>
              <a:gd name="connsiteY13" fmla="*/ 420322 h 1008258"/>
              <a:gd name="connsiteX0" fmla="*/ 14067 w 9194565"/>
              <a:gd name="connsiteY0" fmla="*/ 420322 h 1008258"/>
              <a:gd name="connsiteX1" fmla="*/ 1913206 w 9194565"/>
              <a:gd name="connsiteY1" fmla="*/ 631338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367886 w 9194565"/>
              <a:gd name="connsiteY10" fmla="*/ 936104 h 1008258"/>
              <a:gd name="connsiteX11" fmla="*/ 534572 w 9194565"/>
              <a:gd name="connsiteY11" fmla="*/ 743879 h 1008258"/>
              <a:gd name="connsiteX12" fmla="*/ 0 w 9194565"/>
              <a:gd name="connsiteY12" fmla="*/ 673541 h 1008258"/>
              <a:gd name="connsiteX13" fmla="*/ 14067 w 9194565"/>
              <a:gd name="connsiteY13" fmla="*/ 420322 h 1008258"/>
              <a:gd name="connsiteX0" fmla="*/ 14067 w 9194565"/>
              <a:gd name="connsiteY0" fmla="*/ 420322 h 1008258"/>
              <a:gd name="connsiteX1" fmla="*/ 2223870 w 9194565"/>
              <a:gd name="connsiteY1" fmla="*/ 648072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367886 w 9194565"/>
              <a:gd name="connsiteY10" fmla="*/ 936104 h 1008258"/>
              <a:gd name="connsiteX11" fmla="*/ 534572 w 9194565"/>
              <a:gd name="connsiteY11" fmla="*/ 743879 h 1008258"/>
              <a:gd name="connsiteX12" fmla="*/ 0 w 9194565"/>
              <a:gd name="connsiteY12" fmla="*/ 673541 h 1008258"/>
              <a:gd name="connsiteX13" fmla="*/ 14067 w 9194565"/>
              <a:gd name="connsiteY13" fmla="*/ 420322 h 1008258"/>
              <a:gd name="connsiteX0" fmla="*/ 14067 w 9194565"/>
              <a:gd name="connsiteY0" fmla="*/ 420322 h 1008258"/>
              <a:gd name="connsiteX1" fmla="*/ 2223870 w 9194565"/>
              <a:gd name="connsiteY1" fmla="*/ 648072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367886 w 9194565"/>
              <a:gd name="connsiteY10" fmla="*/ 936104 h 1008258"/>
              <a:gd name="connsiteX11" fmla="*/ 0 w 9194565"/>
              <a:gd name="connsiteY11" fmla="*/ 673541 h 1008258"/>
              <a:gd name="connsiteX12" fmla="*/ 14067 w 9194565"/>
              <a:gd name="connsiteY12" fmla="*/ 420322 h 1008258"/>
              <a:gd name="connsiteX0" fmla="*/ 14067 w 9194565"/>
              <a:gd name="connsiteY0" fmla="*/ 420322 h 1091843"/>
              <a:gd name="connsiteX1" fmla="*/ 2223870 w 9194565"/>
              <a:gd name="connsiteY1" fmla="*/ 648072 h 1091843"/>
              <a:gd name="connsiteX2" fmla="*/ 4740812 w 9194565"/>
              <a:gd name="connsiteY2" fmla="*/ 321848 h 1091843"/>
              <a:gd name="connsiteX3" fmla="*/ 8271803 w 9194565"/>
              <a:gd name="connsiteY3" fmla="*/ 82698 h 1091843"/>
              <a:gd name="connsiteX4" fmla="*/ 9172134 w 9194565"/>
              <a:gd name="connsiteY4" fmla="*/ 0 h 1091843"/>
              <a:gd name="connsiteX5" fmla="*/ 9172135 w 9194565"/>
              <a:gd name="connsiteY5" fmla="*/ 884556 h 1091843"/>
              <a:gd name="connsiteX6" fmla="*/ 7498080 w 9194565"/>
              <a:gd name="connsiteY6" fmla="*/ 814218 h 1091843"/>
              <a:gd name="connsiteX7" fmla="*/ 6386732 w 9194565"/>
              <a:gd name="connsiteY7" fmla="*/ 729811 h 1091843"/>
              <a:gd name="connsiteX8" fmla="*/ 5036233 w 9194565"/>
              <a:gd name="connsiteY8" fmla="*/ 673541 h 1091843"/>
              <a:gd name="connsiteX9" fmla="*/ 3685735 w 9194565"/>
              <a:gd name="connsiteY9" fmla="*/ 743879 h 1091843"/>
              <a:gd name="connsiteX10" fmla="*/ 2295878 w 9194565"/>
              <a:gd name="connsiteY10" fmla="*/ 1080120 h 1091843"/>
              <a:gd name="connsiteX11" fmla="*/ 0 w 9194565"/>
              <a:gd name="connsiteY11" fmla="*/ 673541 h 1091843"/>
              <a:gd name="connsiteX12" fmla="*/ 14067 w 9194565"/>
              <a:gd name="connsiteY12" fmla="*/ 420322 h 1091843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498080 w 9194565"/>
              <a:gd name="connsiteY6" fmla="*/ 814218 h 1111879"/>
              <a:gd name="connsiteX7" fmla="*/ 6386732 w 9194565"/>
              <a:gd name="connsiteY7" fmla="*/ 729811 h 1111879"/>
              <a:gd name="connsiteX8" fmla="*/ 5036233 w 9194565"/>
              <a:gd name="connsiteY8" fmla="*/ 673541 h 1111879"/>
              <a:gd name="connsiteX9" fmla="*/ 3736038 w 9194565"/>
              <a:gd name="connsiteY9" fmla="*/ 864096 h 1111879"/>
              <a:gd name="connsiteX10" fmla="*/ 2295878 w 9194565"/>
              <a:gd name="connsiteY10" fmla="*/ 1080120 h 1111879"/>
              <a:gd name="connsiteX11" fmla="*/ 0 w 9194565"/>
              <a:gd name="connsiteY11" fmla="*/ 673541 h 1111879"/>
              <a:gd name="connsiteX12" fmla="*/ 14067 w 9194565"/>
              <a:gd name="connsiteY12" fmla="*/ 420322 h 1111879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498080 w 9194565"/>
              <a:gd name="connsiteY6" fmla="*/ 814218 h 1111879"/>
              <a:gd name="connsiteX7" fmla="*/ 6386732 w 9194565"/>
              <a:gd name="connsiteY7" fmla="*/ 729811 h 1111879"/>
              <a:gd name="connsiteX8" fmla="*/ 5176198 w 9194565"/>
              <a:gd name="connsiteY8" fmla="*/ 720080 h 1111879"/>
              <a:gd name="connsiteX9" fmla="*/ 3736038 w 9194565"/>
              <a:gd name="connsiteY9" fmla="*/ 864096 h 1111879"/>
              <a:gd name="connsiteX10" fmla="*/ 2295878 w 9194565"/>
              <a:gd name="connsiteY10" fmla="*/ 1080120 h 1111879"/>
              <a:gd name="connsiteX11" fmla="*/ 0 w 9194565"/>
              <a:gd name="connsiteY11" fmla="*/ 673541 h 1111879"/>
              <a:gd name="connsiteX12" fmla="*/ 14067 w 9194565"/>
              <a:gd name="connsiteY12" fmla="*/ 420322 h 1111879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498080 w 9194565"/>
              <a:gd name="connsiteY6" fmla="*/ 814218 h 1111879"/>
              <a:gd name="connsiteX7" fmla="*/ 5176198 w 9194565"/>
              <a:gd name="connsiteY7" fmla="*/ 720080 h 1111879"/>
              <a:gd name="connsiteX8" fmla="*/ 3736038 w 9194565"/>
              <a:gd name="connsiteY8" fmla="*/ 864096 h 1111879"/>
              <a:gd name="connsiteX9" fmla="*/ 2295878 w 9194565"/>
              <a:gd name="connsiteY9" fmla="*/ 1080120 h 1111879"/>
              <a:gd name="connsiteX10" fmla="*/ 0 w 9194565"/>
              <a:gd name="connsiteY10" fmla="*/ 673541 h 1111879"/>
              <a:gd name="connsiteX11" fmla="*/ 14067 w 9194565"/>
              <a:gd name="connsiteY11" fmla="*/ 420322 h 1111879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624470 w 9194565"/>
              <a:gd name="connsiteY6" fmla="*/ 864096 h 1111879"/>
              <a:gd name="connsiteX7" fmla="*/ 5176198 w 9194565"/>
              <a:gd name="connsiteY7" fmla="*/ 720080 h 1111879"/>
              <a:gd name="connsiteX8" fmla="*/ 3736038 w 9194565"/>
              <a:gd name="connsiteY8" fmla="*/ 864096 h 1111879"/>
              <a:gd name="connsiteX9" fmla="*/ 2295878 w 9194565"/>
              <a:gd name="connsiteY9" fmla="*/ 1080120 h 1111879"/>
              <a:gd name="connsiteX10" fmla="*/ 0 w 9194565"/>
              <a:gd name="connsiteY10" fmla="*/ 673541 h 1111879"/>
              <a:gd name="connsiteX11" fmla="*/ 14067 w 9194565"/>
              <a:gd name="connsiteY11" fmla="*/ 420322 h 1111879"/>
              <a:gd name="connsiteX0" fmla="*/ 14067 w 9194565"/>
              <a:gd name="connsiteY0" fmla="*/ 420322 h 1131814"/>
              <a:gd name="connsiteX1" fmla="*/ 2223870 w 9194565"/>
              <a:gd name="connsiteY1" fmla="*/ 648072 h 1131814"/>
              <a:gd name="connsiteX2" fmla="*/ 4740812 w 9194565"/>
              <a:gd name="connsiteY2" fmla="*/ 321848 h 1131814"/>
              <a:gd name="connsiteX3" fmla="*/ 8271803 w 9194565"/>
              <a:gd name="connsiteY3" fmla="*/ 82698 h 1131814"/>
              <a:gd name="connsiteX4" fmla="*/ 9172134 w 9194565"/>
              <a:gd name="connsiteY4" fmla="*/ 0 h 1131814"/>
              <a:gd name="connsiteX5" fmla="*/ 9172134 w 9194565"/>
              <a:gd name="connsiteY5" fmla="*/ 1008112 h 1131814"/>
              <a:gd name="connsiteX6" fmla="*/ 7624470 w 9194565"/>
              <a:gd name="connsiteY6" fmla="*/ 864096 h 1131814"/>
              <a:gd name="connsiteX7" fmla="*/ 5176198 w 9194565"/>
              <a:gd name="connsiteY7" fmla="*/ 720080 h 1131814"/>
              <a:gd name="connsiteX8" fmla="*/ 3736038 w 9194565"/>
              <a:gd name="connsiteY8" fmla="*/ 864096 h 1131814"/>
              <a:gd name="connsiteX9" fmla="*/ 2295878 w 9194565"/>
              <a:gd name="connsiteY9" fmla="*/ 1080120 h 1131814"/>
              <a:gd name="connsiteX10" fmla="*/ 0 w 9194565"/>
              <a:gd name="connsiteY10" fmla="*/ 673541 h 1131814"/>
              <a:gd name="connsiteX11" fmla="*/ 14067 w 9194565"/>
              <a:gd name="connsiteY11" fmla="*/ 420322 h 1131814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4 w 9194565"/>
              <a:gd name="connsiteY5" fmla="*/ 1008112 h 1111879"/>
              <a:gd name="connsiteX6" fmla="*/ 7624470 w 9194565"/>
              <a:gd name="connsiteY6" fmla="*/ 864096 h 1111879"/>
              <a:gd name="connsiteX7" fmla="*/ 5176198 w 9194565"/>
              <a:gd name="connsiteY7" fmla="*/ 720080 h 1111879"/>
              <a:gd name="connsiteX8" fmla="*/ 3736038 w 9194565"/>
              <a:gd name="connsiteY8" fmla="*/ 864096 h 1111879"/>
              <a:gd name="connsiteX9" fmla="*/ 2295878 w 9194565"/>
              <a:gd name="connsiteY9" fmla="*/ 1080120 h 1111879"/>
              <a:gd name="connsiteX10" fmla="*/ 0 w 9194565"/>
              <a:gd name="connsiteY10" fmla="*/ 673541 h 1111879"/>
              <a:gd name="connsiteX11" fmla="*/ 14067 w 9194565"/>
              <a:gd name="connsiteY11" fmla="*/ 420322 h 1111879"/>
              <a:gd name="connsiteX0" fmla="*/ 14067 w 9194565"/>
              <a:gd name="connsiteY0" fmla="*/ 420322 h 1039871"/>
              <a:gd name="connsiteX1" fmla="*/ 2223870 w 9194565"/>
              <a:gd name="connsiteY1" fmla="*/ 648072 h 1039871"/>
              <a:gd name="connsiteX2" fmla="*/ 4740812 w 9194565"/>
              <a:gd name="connsiteY2" fmla="*/ 321848 h 1039871"/>
              <a:gd name="connsiteX3" fmla="*/ 8271803 w 9194565"/>
              <a:gd name="connsiteY3" fmla="*/ 82698 h 1039871"/>
              <a:gd name="connsiteX4" fmla="*/ 9172134 w 9194565"/>
              <a:gd name="connsiteY4" fmla="*/ 0 h 1039871"/>
              <a:gd name="connsiteX5" fmla="*/ 9172134 w 9194565"/>
              <a:gd name="connsiteY5" fmla="*/ 1008112 h 1039871"/>
              <a:gd name="connsiteX6" fmla="*/ 7624470 w 9194565"/>
              <a:gd name="connsiteY6" fmla="*/ 864096 h 1039871"/>
              <a:gd name="connsiteX7" fmla="*/ 5176198 w 9194565"/>
              <a:gd name="connsiteY7" fmla="*/ 720080 h 1039871"/>
              <a:gd name="connsiteX8" fmla="*/ 3736038 w 9194565"/>
              <a:gd name="connsiteY8" fmla="*/ 864096 h 1039871"/>
              <a:gd name="connsiteX9" fmla="*/ 2295878 w 9194565"/>
              <a:gd name="connsiteY9" fmla="*/ 1008112 h 1039871"/>
              <a:gd name="connsiteX10" fmla="*/ 0 w 9194565"/>
              <a:gd name="connsiteY10" fmla="*/ 673541 h 1039871"/>
              <a:gd name="connsiteX11" fmla="*/ 14067 w 9194565"/>
              <a:gd name="connsiteY11" fmla="*/ 420322 h 1039871"/>
              <a:gd name="connsiteX0" fmla="*/ 14067 w 9194565"/>
              <a:gd name="connsiteY0" fmla="*/ 420322 h 1008112"/>
              <a:gd name="connsiteX1" fmla="*/ 2223870 w 9194565"/>
              <a:gd name="connsiteY1" fmla="*/ 648072 h 1008112"/>
              <a:gd name="connsiteX2" fmla="*/ 4740812 w 9194565"/>
              <a:gd name="connsiteY2" fmla="*/ 321848 h 1008112"/>
              <a:gd name="connsiteX3" fmla="*/ 8271803 w 9194565"/>
              <a:gd name="connsiteY3" fmla="*/ 82698 h 1008112"/>
              <a:gd name="connsiteX4" fmla="*/ 9172134 w 9194565"/>
              <a:gd name="connsiteY4" fmla="*/ 0 h 1008112"/>
              <a:gd name="connsiteX5" fmla="*/ 9172134 w 9194565"/>
              <a:gd name="connsiteY5" fmla="*/ 1008112 h 1008112"/>
              <a:gd name="connsiteX6" fmla="*/ 7624470 w 9194565"/>
              <a:gd name="connsiteY6" fmla="*/ 864096 h 1008112"/>
              <a:gd name="connsiteX7" fmla="*/ 5176198 w 9194565"/>
              <a:gd name="connsiteY7" fmla="*/ 720080 h 1008112"/>
              <a:gd name="connsiteX8" fmla="*/ 3736038 w 9194565"/>
              <a:gd name="connsiteY8" fmla="*/ 864096 h 1008112"/>
              <a:gd name="connsiteX9" fmla="*/ 2367886 w 9194565"/>
              <a:gd name="connsiteY9" fmla="*/ 936104 h 1008112"/>
              <a:gd name="connsiteX10" fmla="*/ 0 w 9194565"/>
              <a:gd name="connsiteY10" fmla="*/ 673541 h 1008112"/>
              <a:gd name="connsiteX11" fmla="*/ 14067 w 9194565"/>
              <a:gd name="connsiteY11" fmla="*/ 42032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94565" h="1008112">
                <a:moveTo>
                  <a:pt x="14067" y="420322"/>
                </a:moveTo>
                <a:cubicBezTo>
                  <a:pt x="332935" y="413288"/>
                  <a:pt x="1436079" y="664484"/>
                  <a:pt x="2223870" y="648072"/>
                </a:cubicBezTo>
                <a:cubicBezTo>
                  <a:pt x="3011661" y="631660"/>
                  <a:pt x="3732823" y="416077"/>
                  <a:pt x="4740812" y="321848"/>
                </a:cubicBezTo>
                <a:cubicBezTo>
                  <a:pt x="5748801" y="227619"/>
                  <a:pt x="7533249" y="136339"/>
                  <a:pt x="8271803" y="82698"/>
                </a:cubicBezTo>
                <a:cubicBezTo>
                  <a:pt x="9010357" y="29057"/>
                  <a:pt x="8990576" y="21062"/>
                  <a:pt x="9172134" y="0"/>
                </a:cubicBezTo>
                <a:cubicBezTo>
                  <a:pt x="9194565" y="247447"/>
                  <a:pt x="9186891" y="511318"/>
                  <a:pt x="9172134" y="1008112"/>
                </a:cubicBezTo>
                <a:cubicBezTo>
                  <a:pt x="8778885" y="976783"/>
                  <a:pt x="8290459" y="912101"/>
                  <a:pt x="7624470" y="864096"/>
                </a:cubicBezTo>
                <a:cubicBezTo>
                  <a:pt x="6958481" y="816091"/>
                  <a:pt x="5824270" y="720080"/>
                  <a:pt x="5176198" y="720080"/>
                </a:cubicBezTo>
                <a:cubicBezTo>
                  <a:pt x="4528126" y="720080"/>
                  <a:pt x="4204090" y="828092"/>
                  <a:pt x="3736038" y="864096"/>
                </a:cubicBezTo>
                <a:cubicBezTo>
                  <a:pt x="3267986" y="900100"/>
                  <a:pt x="2990559" y="967863"/>
                  <a:pt x="2367886" y="936104"/>
                </a:cubicBezTo>
                <a:cubicBezTo>
                  <a:pt x="1745213" y="904345"/>
                  <a:pt x="392303" y="759505"/>
                  <a:pt x="0" y="673541"/>
                </a:cubicBezTo>
                <a:lnTo>
                  <a:pt x="14067" y="420322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7458" y="49188"/>
            <a:ext cx="8229600" cy="1143000"/>
          </a:xfrm>
        </p:spPr>
        <p:txBody>
          <a:bodyPr/>
          <a:lstStyle/>
          <a:p>
            <a:pPr algn="l"/>
            <a:r>
              <a:rPr lang="fi-FI" dirty="0" smtClean="0"/>
              <a:t>  Aivoverenkiertohäiriöt 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fi-FI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Aivoinfarkti</a:t>
            </a:r>
            <a:r>
              <a:rPr lang="fi-FI" dirty="0" smtClean="0"/>
              <a:t> (vrt. sydäninfarkti) </a:t>
            </a:r>
            <a:r>
              <a:rPr lang="fi-FI" dirty="0" smtClean="0">
                <a:sym typeface="Wingdings" panose="05000000000000000000" pitchFamily="2" charset="2"/>
              </a:rPr>
              <a:t> verisuoni tukkeutuu</a:t>
            </a:r>
            <a:endParaRPr lang="fi-FI" dirty="0" smtClean="0"/>
          </a:p>
          <a:p>
            <a:r>
              <a:rPr lang="fi-FI" dirty="0" smtClean="0"/>
              <a:t>Valtimo repeää ja verta vuotaa aivokudoksen sisään &gt; </a:t>
            </a:r>
            <a:r>
              <a:rPr lang="fi-FI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aivoverenvuoto</a:t>
            </a:r>
            <a:r>
              <a:rPr lang="fi-FI" dirty="0" smtClean="0"/>
              <a:t>  </a:t>
            </a:r>
          </a:p>
          <a:p>
            <a:r>
              <a:rPr lang="fi-FI" dirty="0" smtClean="0"/>
              <a:t>Aivoverenvuodon taustalla on usein sydämestä liikkeelle lähtenyt veritulppa.</a:t>
            </a:r>
          </a:p>
          <a:p>
            <a:endParaRPr lang="fi-FI" dirty="0" smtClean="0"/>
          </a:p>
          <a:p>
            <a:endParaRPr lang="fi-FI" dirty="0"/>
          </a:p>
        </p:txBody>
      </p:sp>
      <p:pic>
        <p:nvPicPr>
          <p:cNvPr id="6" name="Picture 2" descr="C:\Users\PETREMAR\AppData\Local\Microsoft\Windows\Temporary Internet Files\Content.IE5\RIVXETUE\MC9002407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71160"/>
            <a:ext cx="863827" cy="9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06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9487" cy="58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3"/>
          <p:cNvSpPr/>
          <p:nvPr/>
        </p:nvSpPr>
        <p:spPr>
          <a:xfrm>
            <a:off x="0" y="1280160"/>
            <a:ext cx="9158068" cy="5598942"/>
          </a:xfrm>
          <a:custGeom>
            <a:avLst/>
            <a:gdLst>
              <a:gd name="connsiteX0" fmla="*/ 0 w 9186203"/>
              <a:gd name="connsiteY0" fmla="*/ 0 h 5598942"/>
              <a:gd name="connsiteX1" fmla="*/ 14067 w 9186203"/>
              <a:gd name="connsiteY1" fmla="*/ 5598942 h 5598942"/>
              <a:gd name="connsiteX2" fmla="*/ 9186203 w 9186203"/>
              <a:gd name="connsiteY2" fmla="*/ 5584874 h 5598942"/>
              <a:gd name="connsiteX3" fmla="*/ 9172135 w 9186203"/>
              <a:gd name="connsiteY3" fmla="*/ 323557 h 5598942"/>
              <a:gd name="connsiteX4" fmla="*/ 4965895 w 9186203"/>
              <a:gd name="connsiteY4" fmla="*/ 28135 h 5598942"/>
              <a:gd name="connsiteX5" fmla="*/ 2560320 w 9186203"/>
              <a:gd name="connsiteY5" fmla="*/ 267286 h 5598942"/>
              <a:gd name="connsiteX6" fmla="*/ 0 w 9186203"/>
              <a:gd name="connsiteY6" fmla="*/ 0 h 559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6203" h="5598942">
                <a:moveTo>
                  <a:pt x="0" y="0"/>
                </a:moveTo>
                <a:lnTo>
                  <a:pt x="14067" y="5598942"/>
                </a:lnTo>
                <a:lnTo>
                  <a:pt x="9186203" y="5584874"/>
                </a:lnTo>
                <a:cubicBezTo>
                  <a:pt x="9181514" y="3831102"/>
                  <a:pt x="9176824" y="2077329"/>
                  <a:pt x="9172135" y="323557"/>
                </a:cubicBezTo>
                <a:lnTo>
                  <a:pt x="4965895" y="28135"/>
                </a:lnTo>
                <a:lnTo>
                  <a:pt x="2560320" y="267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uolivapaa piirto 4"/>
          <p:cNvSpPr/>
          <p:nvPr/>
        </p:nvSpPr>
        <p:spPr>
          <a:xfrm>
            <a:off x="-28134" y="620688"/>
            <a:ext cx="9194565" cy="1008112"/>
          </a:xfrm>
          <a:custGeom>
            <a:avLst/>
            <a:gdLst>
              <a:gd name="connsiteX0" fmla="*/ 14067 w 9172135"/>
              <a:gd name="connsiteY0" fmla="*/ 337624 h 900332"/>
              <a:gd name="connsiteX1" fmla="*/ 1913206 w 9172135"/>
              <a:gd name="connsiteY1" fmla="*/ 548640 h 900332"/>
              <a:gd name="connsiteX2" fmla="*/ 4740812 w 9172135"/>
              <a:gd name="connsiteY2" fmla="*/ 239150 h 900332"/>
              <a:gd name="connsiteX3" fmla="*/ 8271803 w 9172135"/>
              <a:gd name="connsiteY3" fmla="*/ 0 h 900332"/>
              <a:gd name="connsiteX4" fmla="*/ 9172135 w 9172135"/>
              <a:gd name="connsiteY4" fmla="*/ 14067 h 900332"/>
              <a:gd name="connsiteX5" fmla="*/ 9172135 w 9172135"/>
              <a:gd name="connsiteY5" fmla="*/ 801858 h 900332"/>
              <a:gd name="connsiteX6" fmla="*/ 7498080 w 9172135"/>
              <a:gd name="connsiteY6" fmla="*/ 731520 h 900332"/>
              <a:gd name="connsiteX7" fmla="*/ 6386732 w 9172135"/>
              <a:gd name="connsiteY7" fmla="*/ 647113 h 900332"/>
              <a:gd name="connsiteX8" fmla="*/ 5036233 w 9172135"/>
              <a:gd name="connsiteY8" fmla="*/ 590843 h 900332"/>
              <a:gd name="connsiteX9" fmla="*/ 3685735 w 9172135"/>
              <a:gd name="connsiteY9" fmla="*/ 661181 h 900332"/>
              <a:gd name="connsiteX10" fmla="*/ 2616590 w 9172135"/>
              <a:gd name="connsiteY10" fmla="*/ 801858 h 900332"/>
              <a:gd name="connsiteX11" fmla="*/ 1997612 w 9172135"/>
              <a:gd name="connsiteY11" fmla="*/ 900332 h 900332"/>
              <a:gd name="connsiteX12" fmla="*/ 1547446 w 9172135"/>
              <a:gd name="connsiteY12" fmla="*/ 886264 h 900332"/>
              <a:gd name="connsiteX13" fmla="*/ 534572 w 9172135"/>
              <a:gd name="connsiteY13" fmla="*/ 661181 h 900332"/>
              <a:gd name="connsiteX14" fmla="*/ 0 w 9172135"/>
              <a:gd name="connsiteY14" fmla="*/ 590843 h 900332"/>
              <a:gd name="connsiteX15" fmla="*/ 14067 w 9172135"/>
              <a:gd name="connsiteY15" fmla="*/ 337624 h 900332"/>
              <a:gd name="connsiteX0" fmla="*/ 14067 w 9172135"/>
              <a:gd name="connsiteY0" fmla="*/ 337624 h 900332"/>
              <a:gd name="connsiteX1" fmla="*/ 1913206 w 9172135"/>
              <a:gd name="connsiteY1" fmla="*/ 548640 h 900332"/>
              <a:gd name="connsiteX2" fmla="*/ 4740812 w 9172135"/>
              <a:gd name="connsiteY2" fmla="*/ 239150 h 900332"/>
              <a:gd name="connsiteX3" fmla="*/ 8271803 w 9172135"/>
              <a:gd name="connsiteY3" fmla="*/ 0 h 900332"/>
              <a:gd name="connsiteX4" fmla="*/ 9172135 w 9172135"/>
              <a:gd name="connsiteY4" fmla="*/ 14067 h 900332"/>
              <a:gd name="connsiteX5" fmla="*/ 9172135 w 9172135"/>
              <a:gd name="connsiteY5" fmla="*/ 801858 h 900332"/>
              <a:gd name="connsiteX6" fmla="*/ 7498080 w 9172135"/>
              <a:gd name="connsiteY6" fmla="*/ 731520 h 900332"/>
              <a:gd name="connsiteX7" fmla="*/ 6386732 w 9172135"/>
              <a:gd name="connsiteY7" fmla="*/ 647113 h 900332"/>
              <a:gd name="connsiteX8" fmla="*/ 5036233 w 9172135"/>
              <a:gd name="connsiteY8" fmla="*/ 590843 h 900332"/>
              <a:gd name="connsiteX9" fmla="*/ 3685735 w 9172135"/>
              <a:gd name="connsiteY9" fmla="*/ 661181 h 900332"/>
              <a:gd name="connsiteX10" fmla="*/ 2616590 w 9172135"/>
              <a:gd name="connsiteY10" fmla="*/ 801858 h 900332"/>
              <a:gd name="connsiteX11" fmla="*/ 1997612 w 9172135"/>
              <a:gd name="connsiteY11" fmla="*/ 900332 h 900332"/>
              <a:gd name="connsiteX12" fmla="*/ 1547446 w 9172135"/>
              <a:gd name="connsiteY12" fmla="*/ 886264 h 900332"/>
              <a:gd name="connsiteX13" fmla="*/ 534572 w 9172135"/>
              <a:gd name="connsiteY13" fmla="*/ 661181 h 900332"/>
              <a:gd name="connsiteX14" fmla="*/ 0 w 9172135"/>
              <a:gd name="connsiteY14" fmla="*/ 590843 h 900332"/>
              <a:gd name="connsiteX15" fmla="*/ 14067 w 9172135"/>
              <a:gd name="connsiteY15" fmla="*/ 337624 h 900332"/>
              <a:gd name="connsiteX0" fmla="*/ 14067 w 9172135"/>
              <a:gd name="connsiteY0" fmla="*/ 337624 h 900332"/>
              <a:gd name="connsiteX1" fmla="*/ 1913206 w 9172135"/>
              <a:gd name="connsiteY1" fmla="*/ 548640 h 900332"/>
              <a:gd name="connsiteX2" fmla="*/ 4740812 w 9172135"/>
              <a:gd name="connsiteY2" fmla="*/ 239150 h 900332"/>
              <a:gd name="connsiteX3" fmla="*/ 8271803 w 9172135"/>
              <a:gd name="connsiteY3" fmla="*/ 0 h 900332"/>
              <a:gd name="connsiteX4" fmla="*/ 9172135 w 9172135"/>
              <a:gd name="connsiteY4" fmla="*/ 14067 h 900332"/>
              <a:gd name="connsiteX5" fmla="*/ 9172135 w 9172135"/>
              <a:gd name="connsiteY5" fmla="*/ 801858 h 900332"/>
              <a:gd name="connsiteX6" fmla="*/ 7498080 w 9172135"/>
              <a:gd name="connsiteY6" fmla="*/ 731520 h 900332"/>
              <a:gd name="connsiteX7" fmla="*/ 6386732 w 9172135"/>
              <a:gd name="connsiteY7" fmla="*/ 647113 h 900332"/>
              <a:gd name="connsiteX8" fmla="*/ 5036233 w 9172135"/>
              <a:gd name="connsiteY8" fmla="*/ 590843 h 900332"/>
              <a:gd name="connsiteX9" fmla="*/ 3685735 w 9172135"/>
              <a:gd name="connsiteY9" fmla="*/ 661181 h 900332"/>
              <a:gd name="connsiteX10" fmla="*/ 2616590 w 9172135"/>
              <a:gd name="connsiteY10" fmla="*/ 801858 h 900332"/>
              <a:gd name="connsiteX11" fmla="*/ 1997612 w 9172135"/>
              <a:gd name="connsiteY11" fmla="*/ 900332 h 900332"/>
              <a:gd name="connsiteX12" fmla="*/ 1547446 w 9172135"/>
              <a:gd name="connsiteY12" fmla="*/ 886264 h 900332"/>
              <a:gd name="connsiteX13" fmla="*/ 534572 w 9172135"/>
              <a:gd name="connsiteY13" fmla="*/ 661181 h 900332"/>
              <a:gd name="connsiteX14" fmla="*/ 0 w 9172135"/>
              <a:gd name="connsiteY14" fmla="*/ 590843 h 900332"/>
              <a:gd name="connsiteX15" fmla="*/ 14067 w 9172135"/>
              <a:gd name="connsiteY15" fmla="*/ 337624 h 900332"/>
              <a:gd name="connsiteX0" fmla="*/ 14067 w 9172135"/>
              <a:gd name="connsiteY0" fmla="*/ 337624 h 921434"/>
              <a:gd name="connsiteX1" fmla="*/ 1913206 w 9172135"/>
              <a:gd name="connsiteY1" fmla="*/ 548640 h 921434"/>
              <a:gd name="connsiteX2" fmla="*/ 4740812 w 9172135"/>
              <a:gd name="connsiteY2" fmla="*/ 239150 h 921434"/>
              <a:gd name="connsiteX3" fmla="*/ 8271803 w 9172135"/>
              <a:gd name="connsiteY3" fmla="*/ 0 h 921434"/>
              <a:gd name="connsiteX4" fmla="*/ 9172135 w 9172135"/>
              <a:gd name="connsiteY4" fmla="*/ 14067 h 921434"/>
              <a:gd name="connsiteX5" fmla="*/ 9172135 w 9172135"/>
              <a:gd name="connsiteY5" fmla="*/ 801858 h 921434"/>
              <a:gd name="connsiteX6" fmla="*/ 7498080 w 9172135"/>
              <a:gd name="connsiteY6" fmla="*/ 731520 h 921434"/>
              <a:gd name="connsiteX7" fmla="*/ 6386732 w 9172135"/>
              <a:gd name="connsiteY7" fmla="*/ 647113 h 921434"/>
              <a:gd name="connsiteX8" fmla="*/ 5036233 w 9172135"/>
              <a:gd name="connsiteY8" fmla="*/ 590843 h 921434"/>
              <a:gd name="connsiteX9" fmla="*/ 3685735 w 9172135"/>
              <a:gd name="connsiteY9" fmla="*/ 661181 h 921434"/>
              <a:gd name="connsiteX10" fmla="*/ 2616590 w 9172135"/>
              <a:gd name="connsiteY10" fmla="*/ 801858 h 921434"/>
              <a:gd name="connsiteX11" fmla="*/ 1997612 w 9172135"/>
              <a:gd name="connsiteY11" fmla="*/ 900332 h 921434"/>
              <a:gd name="connsiteX12" fmla="*/ 1547446 w 9172135"/>
              <a:gd name="connsiteY12" fmla="*/ 886264 h 921434"/>
              <a:gd name="connsiteX13" fmla="*/ 534572 w 9172135"/>
              <a:gd name="connsiteY13" fmla="*/ 661181 h 921434"/>
              <a:gd name="connsiteX14" fmla="*/ 0 w 9172135"/>
              <a:gd name="connsiteY14" fmla="*/ 590843 h 921434"/>
              <a:gd name="connsiteX15" fmla="*/ 14067 w 9172135"/>
              <a:gd name="connsiteY15" fmla="*/ 337624 h 921434"/>
              <a:gd name="connsiteX0" fmla="*/ 14067 w 9172135"/>
              <a:gd name="connsiteY0" fmla="*/ 337624 h 921434"/>
              <a:gd name="connsiteX1" fmla="*/ 1913206 w 9172135"/>
              <a:gd name="connsiteY1" fmla="*/ 548640 h 921434"/>
              <a:gd name="connsiteX2" fmla="*/ 4740812 w 9172135"/>
              <a:gd name="connsiteY2" fmla="*/ 239150 h 921434"/>
              <a:gd name="connsiteX3" fmla="*/ 8271803 w 9172135"/>
              <a:gd name="connsiteY3" fmla="*/ 0 h 921434"/>
              <a:gd name="connsiteX4" fmla="*/ 9172135 w 9172135"/>
              <a:gd name="connsiteY4" fmla="*/ 14067 h 921434"/>
              <a:gd name="connsiteX5" fmla="*/ 9172135 w 9172135"/>
              <a:gd name="connsiteY5" fmla="*/ 801858 h 921434"/>
              <a:gd name="connsiteX6" fmla="*/ 7498080 w 9172135"/>
              <a:gd name="connsiteY6" fmla="*/ 731520 h 921434"/>
              <a:gd name="connsiteX7" fmla="*/ 6386732 w 9172135"/>
              <a:gd name="connsiteY7" fmla="*/ 647113 h 921434"/>
              <a:gd name="connsiteX8" fmla="*/ 5036233 w 9172135"/>
              <a:gd name="connsiteY8" fmla="*/ 590843 h 921434"/>
              <a:gd name="connsiteX9" fmla="*/ 3685735 w 9172135"/>
              <a:gd name="connsiteY9" fmla="*/ 661181 h 921434"/>
              <a:gd name="connsiteX10" fmla="*/ 2616590 w 9172135"/>
              <a:gd name="connsiteY10" fmla="*/ 801858 h 921434"/>
              <a:gd name="connsiteX11" fmla="*/ 1997612 w 9172135"/>
              <a:gd name="connsiteY11" fmla="*/ 900332 h 921434"/>
              <a:gd name="connsiteX12" fmla="*/ 1547446 w 9172135"/>
              <a:gd name="connsiteY12" fmla="*/ 886264 h 921434"/>
              <a:gd name="connsiteX13" fmla="*/ 534572 w 9172135"/>
              <a:gd name="connsiteY13" fmla="*/ 661181 h 921434"/>
              <a:gd name="connsiteX14" fmla="*/ 0 w 9172135"/>
              <a:gd name="connsiteY14" fmla="*/ 590843 h 921434"/>
              <a:gd name="connsiteX15" fmla="*/ 14067 w 9172135"/>
              <a:gd name="connsiteY15" fmla="*/ 337624 h 921434"/>
              <a:gd name="connsiteX0" fmla="*/ 14067 w 9172135"/>
              <a:gd name="connsiteY0" fmla="*/ 337624 h 921434"/>
              <a:gd name="connsiteX1" fmla="*/ 1913206 w 9172135"/>
              <a:gd name="connsiteY1" fmla="*/ 548640 h 921434"/>
              <a:gd name="connsiteX2" fmla="*/ 4740812 w 9172135"/>
              <a:gd name="connsiteY2" fmla="*/ 239150 h 921434"/>
              <a:gd name="connsiteX3" fmla="*/ 8271803 w 9172135"/>
              <a:gd name="connsiteY3" fmla="*/ 0 h 921434"/>
              <a:gd name="connsiteX4" fmla="*/ 9172135 w 9172135"/>
              <a:gd name="connsiteY4" fmla="*/ 14067 h 921434"/>
              <a:gd name="connsiteX5" fmla="*/ 9172135 w 9172135"/>
              <a:gd name="connsiteY5" fmla="*/ 801858 h 921434"/>
              <a:gd name="connsiteX6" fmla="*/ 7498080 w 9172135"/>
              <a:gd name="connsiteY6" fmla="*/ 731520 h 921434"/>
              <a:gd name="connsiteX7" fmla="*/ 6386732 w 9172135"/>
              <a:gd name="connsiteY7" fmla="*/ 647113 h 921434"/>
              <a:gd name="connsiteX8" fmla="*/ 5036233 w 9172135"/>
              <a:gd name="connsiteY8" fmla="*/ 590843 h 921434"/>
              <a:gd name="connsiteX9" fmla="*/ 3685735 w 9172135"/>
              <a:gd name="connsiteY9" fmla="*/ 661181 h 921434"/>
              <a:gd name="connsiteX10" fmla="*/ 2616590 w 9172135"/>
              <a:gd name="connsiteY10" fmla="*/ 801858 h 921434"/>
              <a:gd name="connsiteX11" fmla="*/ 1997612 w 9172135"/>
              <a:gd name="connsiteY11" fmla="*/ 900332 h 921434"/>
              <a:gd name="connsiteX12" fmla="*/ 1547446 w 9172135"/>
              <a:gd name="connsiteY12" fmla="*/ 886264 h 921434"/>
              <a:gd name="connsiteX13" fmla="*/ 534572 w 9172135"/>
              <a:gd name="connsiteY13" fmla="*/ 661181 h 921434"/>
              <a:gd name="connsiteX14" fmla="*/ 0 w 9172135"/>
              <a:gd name="connsiteY14" fmla="*/ 590843 h 921434"/>
              <a:gd name="connsiteX15" fmla="*/ 14067 w 9172135"/>
              <a:gd name="connsiteY15" fmla="*/ 337624 h 921434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457200 h 1045699"/>
              <a:gd name="connsiteX1" fmla="*/ 1913206 w 9172135"/>
              <a:gd name="connsiteY1" fmla="*/ 668216 h 1045699"/>
              <a:gd name="connsiteX2" fmla="*/ 4740812 w 9172135"/>
              <a:gd name="connsiteY2" fmla="*/ 358726 h 1045699"/>
              <a:gd name="connsiteX3" fmla="*/ 8271803 w 9172135"/>
              <a:gd name="connsiteY3" fmla="*/ 119576 h 1045699"/>
              <a:gd name="connsiteX4" fmla="*/ 9172135 w 9172135"/>
              <a:gd name="connsiteY4" fmla="*/ 133643 h 1045699"/>
              <a:gd name="connsiteX5" fmla="*/ 9172135 w 9172135"/>
              <a:gd name="connsiteY5" fmla="*/ 921434 h 1045699"/>
              <a:gd name="connsiteX6" fmla="*/ 7498080 w 9172135"/>
              <a:gd name="connsiteY6" fmla="*/ 851096 h 1045699"/>
              <a:gd name="connsiteX7" fmla="*/ 6386732 w 9172135"/>
              <a:gd name="connsiteY7" fmla="*/ 766689 h 1045699"/>
              <a:gd name="connsiteX8" fmla="*/ 5036233 w 9172135"/>
              <a:gd name="connsiteY8" fmla="*/ 710419 h 1045699"/>
              <a:gd name="connsiteX9" fmla="*/ 3685735 w 9172135"/>
              <a:gd name="connsiteY9" fmla="*/ 780757 h 1045699"/>
              <a:gd name="connsiteX10" fmla="*/ 2616590 w 9172135"/>
              <a:gd name="connsiteY10" fmla="*/ 921434 h 1045699"/>
              <a:gd name="connsiteX11" fmla="*/ 1997612 w 9172135"/>
              <a:gd name="connsiteY11" fmla="*/ 1019908 h 1045699"/>
              <a:gd name="connsiteX12" fmla="*/ 1547446 w 9172135"/>
              <a:gd name="connsiteY12" fmla="*/ 1005840 h 1045699"/>
              <a:gd name="connsiteX13" fmla="*/ 534572 w 9172135"/>
              <a:gd name="connsiteY13" fmla="*/ 780757 h 1045699"/>
              <a:gd name="connsiteX14" fmla="*/ 0 w 9172135"/>
              <a:gd name="connsiteY14" fmla="*/ 710419 h 1045699"/>
              <a:gd name="connsiteX15" fmla="*/ 14067 w 9172135"/>
              <a:gd name="connsiteY15" fmla="*/ 457200 h 1045699"/>
              <a:gd name="connsiteX0" fmla="*/ 14067 w 9172135"/>
              <a:gd name="connsiteY0" fmla="*/ 481956 h 1070455"/>
              <a:gd name="connsiteX1" fmla="*/ 1913206 w 9172135"/>
              <a:gd name="connsiteY1" fmla="*/ 692972 h 1070455"/>
              <a:gd name="connsiteX2" fmla="*/ 4740812 w 9172135"/>
              <a:gd name="connsiteY2" fmla="*/ 383482 h 1070455"/>
              <a:gd name="connsiteX3" fmla="*/ 8271803 w 9172135"/>
              <a:gd name="connsiteY3" fmla="*/ 144332 h 1070455"/>
              <a:gd name="connsiteX4" fmla="*/ 9172135 w 9172135"/>
              <a:gd name="connsiteY4" fmla="*/ 133643 h 1070455"/>
              <a:gd name="connsiteX5" fmla="*/ 9172135 w 9172135"/>
              <a:gd name="connsiteY5" fmla="*/ 946190 h 1070455"/>
              <a:gd name="connsiteX6" fmla="*/ 7498080 w 9172135"/>
              <a:gd name="connsiteY6" fmla="*/ 875852 h 1070455"/>
              <a:gd name="connsiteX7" fmla="*/ 6386732 w 9172135"/>
              <a:gd name="connsiteY7" fmla="*/ 791445 h 1070455"/>
              <a:gd name="connsiteX8" fmla="*/ 5036233 w 9172135"/>
              <a:gd name="connsiteY8" fmla="*/ 735175 h 1070455"/>
              <a:gd name="connsiteX9" fmla="*/ 3685735 w 9172135"/>
              <a:gd name="connsiteY9" fmla="*/ 805513 h 1070455"/>
              <a:gd name="connsiteX10" fmla="*/ 2616590 w 9172135"/>
              <a:gd name="connsiteY10" fmla="*/ 946190 h 1070455"/>
              <a:gd name="connsiteX11" fmla="*/ 1997612 w 9172135"/>
              <a:gd name="connsiteY11" fmla="*/ 1044664 h 1070455"/>
              <a:gd name="connsiteX12" fmla="*/ 1547446 w 9172135"/>
              <a:gd name="connsiteY12" fmla="*/ 1030596 h 1070455"/>
              <a:gd name="connsiteX13" fmla="*/ 534572 w 9172135"/>
              <a:gd name="connsiteY13" fmla="*/ 805513 h 1070455"/>
              <a:gd name="connsiteX14" fmla="*/ 0 w 9172135"/>
              <a:gd name="connsiteY14" fmla="*/ 735175 h 1070455"/>
              <a:gd name="connsiteX15" fmla="*/ 14067 w 9172135"/>
              <a:gd name="connsiteY15" fmla="*/ 481956 h 1070455"/>
              <a:gd name="connsiteX0" fmla="*/ 14067 w 9172135"/>
              <a:gd name="connsiteY0" fmla="*/ 481956 h 1070455"/>
              <a:gd name="connsiteX1" fmla="*/ 1913206 w 9172135"/>
              <a:gd name="connsiteY1" fmla="*/ 692972 h 1070455"/>
              <a:gd name="connsiteX2" fmla="*/ 4740812 w 9172135"/>
              <a:gd name="connsiteY2" fmla="*/ 383482 h 1070455"/>
              <a:gd name="connsiteX3" fmla="*/ 8271803 w 9172135"/>
              <a:gd name="connsiteY3" fmla="*/ 144332 h 1070455"/>
              <a:gd name="connsiteX4" fmla="*/ 9172135 w 9172135"/>
              <a:gd name="connsiteY4" fmla="*/ 133643 h 1070455"/>
              <a:gd name="connsiteX5" fmla="*/ 9172135 w 9172135"/>
              <a:gd name="connsiteY5" fmla="*/ 946190 h 1070455"/>
              <a:gd name="connsiteX6" fmla="*/ 7498080 w 9172135"/>
              <a:gd name="connsiteY6" fmla="*/ 875852 h 1070455"/>
              <a:gd name="connsiteX7" fmla="*/ 6386732 w 9172135"/>
              <a:gd name="connsiteY7" fmla="*/ 791445 h 1070455"/>
              <a:gd name="connsiteX8" fmla="*/ 5036233 w 9172135"/>
              <a:gd name="connsiteY8" fmla="*/ 735175 h 1070455"/>
              <a:gd name="connsiteX9" fmla="*/ 3685735 w 9172135"/>
              <a:gd name="connsiteY9" fmla="*/ 805513 h 1070455"/>
              <a:gd name="connsiteX10" fmla="*/ 2616590 w 9172135"/>
              <a:gd name="connsiteY10" fmla="*/ 946190 h 1070455"/>
              <a:gd name="connsiteX11" fmla="*/ 1997612 w 9172135"/>
              <a:gd name="connsiteY11" fmla="*/ 1044664 h 1070455"/>
              <a:gd name="connsiteX12" fmla="*/ 1547446 w 9172135"/>
              <a:gd name="connsiteY12" fmla="*/ 1030596 h 1070455"/>
              <a:gd name="connsiteX13" fmla="*/ 534572 w 9172135"/>
              <a:gd name="connsiteY13" fmla="*/ 805513 h 1070455"/>
              <a:gd name="connsiteX14" fmla="*/ 0 w 9172135"/>
              <a:gd name="connsiteY14" fmla="*/ 735175 h 1070455"/>
              <a:gd name="connsiteX15" fmla="*/ 14067 w 9172135"/>
              <a:gd name="connsiteY15" fmla="*/ 481956 h 1070455"/>
              <a:gd name="connsiteX0" fmla="*/ 14067 w 9172135"/>
              <a:gd name="connsiteY0" fmla="*/ 553964 h 1142463"/>
              <a:gd name="connsiteX1" fmla="*/ 1913206 w 9172135"/>
              <a:gd name="connsiteY1" fmla="*/ 764980 h 1142463"/>
              <a:gd name="connsiteX2" fmla="*/ 4740812 w 9172135"/>
              <a:gd name="connsiteY2" fmla="*/ 455490 h 1142463"/>
              <a:gd name="connsiteX3" fmla="*/ 8271803 w 9172135"/>
              <a:gd name="connsiteY3" fmla="*/ 216340 h 1142463"/>
              <a:gd name="connsiteX4" fmla="*/ 9172135 w 9172135"/>
              <a:gd name="connsiteY4" fmla="*/ 133643 h 1142463"/>
              <a:gd name="connsiteX5" fmla="*/ 9172135 w 9172135"/>
              <a:gd name="connsiteY5" fmla="*/ 1018198 h 1142463"/>
              <a:gd name="connsiteX6" fmla="*/ 7498080 w 9172135"/>
              <a:gd name="connsiteY6" fmla="*/ 947860 h 1142463"/>
              <a:gd name="connsiteX7" fmla="*/ 6386732 w 9172135"/>
              <a:gd name="connsiteY7" fmla="*/ 863453 h 1142463"/>
              <a:gd name="connsiteX8" fmla="*/ 5036233 w 9172135"/>
              <a:gd name="connsiteY8" fmla="*/ 807183 h 1142463"/>
              <a:gd name="connsiteX9" fmla="*/ 3685735 w 9172135"/>
              <a:gd name="connsiteY9" fmla="*/ 877521 h 1142463"/>
              <a:gd name="connsiteX10" fmla="*/ 2616590 w 9172135"/>
              <a:gd name="connsiteY10" fmla="*/ 1018198 h 1142463"/>
              <a:gd name="connsiteX11" fmla="*/ 1997612 w 9172135"/>
              <a:gd name="connsiteY11" fmla="*/ 1116672 h 1142463"/>
              <a:gd name="connsiteX12" fmla="*/ 1547446 w 9172135"/>
              <a:gd name="connsiteY12" fmla="*/ 1102604 h 1142463"/>
              <a:gd name="connsiteX13" fmla="*/ 534572 w 9172135"/>
              <a:gd name="connsiteY13" fmla="*/ 877521 h 1142463"/>
              <a:gd name="connsiteX14" fmla="*/ 0 w 9172135"/>
              <a:gd name="connsiteY14" fmla="*/ 807183 h 1142463"/>
              <a:gd name="connsiteX15" fmla="*/ 14067 w 9172135"/>
              <a:gd name="connsiteY15" fmla="*/ 553964 h 1142463"/>
              <a:gd name="connsiteX0" fmla="*/ 14067 w 9172135"/>
              <a:gd name="connsiteY0" fmla="*/ 568032 h 1156531"/>
              <a:gd name="connsiteX1" fmla="*/ 1913206 w 9172135"/>
              <a:gd name="connsiteY1" fmla="*/ 779048 h 1156531"/>
              <a:gd name="connsiteX2" fmla="*/ 4740812 w 9172135"/>
              <a:gd name="connsiteY2" fmla="*/ 469558 h 1156531"/>
              <a:gd name="connsiteX3" fmla="*/ 8271803 w 9172135"/>
              <a:gd name="connsiteY3" fmla="*/ 230408 h 1156531"/>
              <a:gd name="connsiteX4" fmla="*/ 8721969 w 9172135"/>
              <a:gd name="connsiteY4" fmla="*/ 146001 h 1156531"/>
              <a:gd name="connsiteX5" fmla="*/ 9172135 w 9172135"/>
              <a:gd name="connsiteY5" fmla="*/ 147711 h 1156531"/>
              <a:gd name="connsiteX6" fmla="*/ 9172135 w 9172135"/>
              <a:gd name="connsiteY6" fmla="*/ 1032266 h 1156531"/>
              <a:gd name="connsiteX7" fmla="*/ 7498080 w 9172135"/>
              <a:gd name="connsiteY7" fmla="*/ 961928 h 1156531"/>
              <a:gd name="connsiteX8" fmla="*/ 6386732 w 9172135"/>
              <a:gd name="connsiteY8" fmla="*/ 877521 h 1156531"/>
              <a:gd name="connsiteX9" fmla="*/ 5036233 w 9172135"/>
              <a:gd name="connsiteY9" fmla="*/ 821251 h 1156531"/>
              <a:gd name="connsiteX10" fmla="*/ 3685735 w 9172135"/>
              <a:gd name="connsiteY10" fmla="*/ 891589 h 1156531"/>
              <a:gd name="connsiteX11" fmla="*/ 2616590 w 9172135"/>
              <a:gd name="connsiteY11" fmla="*/ 1032266 h 1156531"/>
              <a:gd name="connsiteX12" fmla="*/ 1997612 w 9172135"/>
              <a:gd name="connsiteY12" fmla="*/ 1130740 h 1156531"/>
              <a:gd name="connsiteX13" fmla="*/ 1547446 w 9172135"/>
              <a:gd name="connsiteY13" fmla="*/ 1116672 h 1156531"/>
              <a:gd name="connsiteX14" fmla="*/ 534572 w 9172135"/>
              <a:gd name="connsiteY14" fmla="*/ 891589 h 1156531"/>
              <a:gd name="connsiteX15" fmla="*/ 0 w 9172135"/>
              <a:gd name="connsiteY15" fmla="*/ 821251 h 1156531"/>
              <a:gd name="connsiteX16" fmla="*/ 14067 w 9172135"/>
              <a:gd name="connsiteY16" fmla="*/ 568032 h 1156531"/>
              <a:gd name="connsiteX0" fmla="*/ 14067 w 9172135"/>
              <a:gd name="connsiteY0" fmla="*/ 568032 h 1156531"/>
              <a:gd name="connsiteX1" fmla="*/ 1913206 w 9172135"/>
              <a:gd name="connsiteY1" fmla="*/ 779048 h 1156531"/>
              <a:gd name="connsiteX2" fmla="*/ 4740812 w 9172135"/>
              <a:gd name="connsiteY2" fmla="*/ 469558 h 1156531"/>
              <a:gd name="connsiteX3" fmla="*/ 8271803 w 9172135"/>
              <a:gd name="connsiteY3" fmla="*/ 230408 h 1156531"/>
              <a:gd name="connsiteX4" fmla="*/ 8721969 w 9172135"/>
              <a:gd name="connsiteY4" fmla="*/ 146001 h 1156531"/>
              <a:gd name="connsiteX5" fmla="*/ 9172135 w 9172135"/>
              <a:gd name="connsiteY5" fmla="*/ 147711 h 1156531"/>
              <a:gd name="connsiteX6" fmla="*/ 9172135 w 9172135"/>
              <a:gd name="connsiteY6" fmla="*/ 1032266 h 1156531"/>
              <a:gd name="connsiteX7" fmla="*/ 7498080 w 9172135"/>
              <a:gd name="connsiteY7" fmla="*/ 961928 h 1156531"/>
              <a:gd name="connsiteX8" fmla="*/ 6386732 w 9172135"/>
              <a:gd name="connsiteY8" fmla="*/ 877521 h 1156531"/>
              <a:gd name="connsiteX9" fmla="*/ 5036233 w 9172135"/>
              <a:gd name="connsiteY9" fmla="*/ 821251 h 1156531"/>
              <a:gd name="connsiteX10" fmla="*/ 3685735 w 9172135"/>
              <a:gd name="connsiteY10" fmla="*/ 891589 h 1156531"/>
              <a:gd name="connsiteX11" fmla="*/ 2616590 w 9172135"/>
              <a:gd name="connsiteY11" fmla="*/ 1032266 h 1156531"/>
              <a:gd name="connsiteX12" fmla="*/ 1997612 w 9172135"/>
              <a:gd name="connsiteY12" fmla="*/ 1130740 h 1156531"/>
              <a:gd name="connsiteX13" fmla="*/ 1547446 w 9172135"/>
              <a:gd name="connsiteY13" fmla="*/ 1116672 h 1156531"/>
              <a:gd name="connsiteX14" fmla="*/ 534572 w 9172135"/>
              <a:gd name="connsiteY14" fmla="*/ 891589 h 1156531"/>
              <a:gd name="connsiteX15" fmla="*/ 0 w 9172135"/>
              <a:gd name="connsiteY15" fmla="*/ 821251 h 1156531"/>
              <a:gd name="connsiteX16" fmla="*/ 14067 w 9172135"/>
              <a:gd name="connsiteY16" fmla="*/ 568032 h 1156531"/>
              <a:gd name="connsiteX0" fmla="*/ 14067 w 9451144"/>
              <a:gd name="connsiteY0" fmla="*/ 568032 h 1156531"/>
              <a:gd name="connsiteX1" fmla="*/ 1913206 w 9451144"/>
              <a:gd name="connsiteY1" fmla="*/ 779048 h 1156531"/>
              <a:gd name="connsiteX2" fmla="*/ 4740812 w 9451144"/>
              <a:gd name="connsiteY2" fmla="*/ 469558 h 1156531"/>
              <a:gd name="connsiteX3" fmla="*/ 8271803 w 9451144"/>
              <a:gd name="connsiteY3" fmla="*/ 230408 h 1156531"/>
              <a:gd name="connsiteX4" fmla="*/ 8721969 w 9451144"/>
              <a:gd name="connsiteY4" fmla="*/ 146001 h 1156531"/>
              <a:gd name="connsiteX5" fmla="*/ 9172135 w 9451144"/>
              <a:gd name="connsiteY5" fmla="*/ 147711 h 1156531"/>
              <a:gd name="connsiteX6" fmla="*/ 9172135 w 9451144"/>
              <a:gd name="connsiteY6" fmla="*/ 1032266 h 1156531"/>
              <a:gd name="connsiteX7" fmla="*/ 7498080 w 9451144"/>
              <a:gd name="connsiteY7" fmla="*/ 961928 h 1156531"/>
              <a:gd name="connsiteX8" fmla="*/ 6386732 w 9451144"/>
              <a:gd name="connsiteY8" fmla="*/ 877521 h 1156531"/>
              <a:gd name="connsiteX9" fmla="*/ 5036233 w 9451144"/>
              <a:gd name="connsiteY9" fmla="*/ 821251 h 1156531"/>
              <a:gd name="connsiteX10" fmla="*/ 3685735 w 9451144"/>
              <a:gd name="connsiteY10" fmla="*/ 891589 h 1156531"/>
              <a:gd name="connsiteX11" fmla="*/ 2616590 w 9451144"/>
              <a:gd name="connsiteY11" fmla="*/ 1032266 h 1156531"/>
              <a:gd name="connsiteX12" fmla="*/ 1997612 w 9451144"/>
              <a:gd name="connsiteY12" fmla="*/ 1130740 h 1156531"/>
              <a:gd name="connsiteX13" fmla="*/ 1547446 w 9451144"/>
              <a:gd name="connsiteY13" fmla="*/ 1116672 h 1156531"/>
              <a:gd name="connsiteX14" fmla="*/ 534572 w 9451144"/>
              <a:gd name="connsiteY14" fmla="*/ 891589 h 1156531"/>
              <a:gd name="connsiteX15" fmla="*/ 0 w 9451144"/>
              <a:gd name="connsiteY15" fmla="*/ 821251 h 1156531"/>
              <a:gd name="connsiteX16" fmla="*/ 14067 w 9451144"/>
              <a:gd name="connsiteY16" fmla="*/ 568032 h 1156531"/>
              <a:gd name="connsiteX0" fmla="*/ 14067 w 9451144"/>
              <a:gd name="connsiteY0" fmla="*/ 568032 h 1156531"/>
              <a:gd name="connsiteX1" fmla="*/ 1913206 w 9451144"/>
              <a:gd name="connsiteY1" fmla="*/ 779048 h 1156531"/>
              <a:gd name="connsiteX2" fmla="*/ 4740812 w 9451144"/>
              <a:gd name="connsiteY2" fmla="*/ 469558 h 1156531"/>
              <a:gd name="connsiteX3" fmla="*/ 8271803 w 9451144"/>
              <a:gd name="connsiteY3" fmla="*/ 230408 h 1156531"/>
              <a:gd name="connsiteX4" fmla="*/ 8721969 w 9451144"/>
              <a:gd name="connsiteY4" fmla="*/ 146001 h 1156531"/>
              <a:gd name="connsiteX5" fmla="*/ 9172135 w 9451144"/>
              <a:gd name="connsiteY5" fmla="*/ 147711 h 1156531"/>
              <a:gd name="connsiteX6" fmla="*/ 9172135 w 9451144"/>
              <a:gd name="connsiteY6" fmla="*/ 1032266 h 1156531"/>
              <a:gd name="connsiteX7" fmla="*/ 7498080 w 9451144"/>
              <a:gd name="connsiteY7" fmla="*/ 961928 h 1156531"/>
              <a:gd name="connsiteX8" fmla="*/ 6386732 w 9451144"/>
              <a:gd name="connsiteY8" fmla="*/ 877521 h 1156531"/>
              <a:gd name="connsiteX9" fmla="*/ 5036233 w 9451144"/>
              <a:gd name="connsiteY9" fmla="*/ 821251 h 1156531"/>
              <a:gd name="connsiteX10" fmla="*/ 3685735 w 9451144"/>
              <a:gd name="connsiteY10" fmla="*/ 891589 h 1156531"/>
              <a:gd name="connsiteX11" fmla="*/ 2616590 w 9451144"/>
              <a:gd name="connsiteY11" fmla="*/ 1032266 h 1156531"/>
              <a:gd name="connsiteX12" fmla="*/ 1997612 w 9451144"/>
              <a:gd name="connsiteY12" fmla="*/ 1130740 h 1156531"/>
              <a:gd name="connsiteX13" fmla="*/ 1547446 w 9451144"/>
              <a:gd name="connsiteY13" fmla="*/ 1116672 h 1156531"/>
              <a:gd name="connsiteX14" fmla="*/ 534572 w 9451144"/>
              <a:gd name="connsiteY14" fmla="*/ 891589 h 1156531"/>
              <a:gd name="connsiteX15" fmla="*/ 0 w 9451144"/>
              <a:gd name="connsiteY15" fmla="*/ 821251 h 1156531"/>
              <a:gd name="connsiteX16" fmla="*/ 14067 w 9451144"/>
              <a:gd name="connsiteY16" fmla="*/ 568032 h 1156531"/>
              <a:gd name="connsiteX0" fmla="*/ 14067 w 9451144"/>
              <a:gd name="connsiteY0" fmla="*/ 568032 h 1156531"/>
              <a:gd name="connsiteX1" fmla="*/ 1913206 w 9451144"/>
              <a:gd name="connsiteY1" fmla="*/ 779048 h 1156531"/>
              <a:gd name="connsiteX2" fmla="*/ 4740812 w 9451144"/>
              <a:gd name="connsiteY2" fmla="*/ 469558 h 1156531"/>
              <a:gd name="connsiteX3" fmla="*/ 8271803 w 9451144"/>
              <a:gd name="connsiteY3" fmla="*/ 230408 h 1156531"/>
              <a:gd name="connsiteX4" fmla="*/ 8721969 w 9451144"/>
              <a:gd name="connsiteY4" fmla="*/ 146001 h 1156531"/>
              <a:gd name="connsiteX5" fmla="*/ 9172135 w 9451144"/>
              <a:gd name="connsiteY5" fmla="*/ 147711 h 1156531"/>
              <a:gd name="connsiteX6" fmla="*/ 9172135 w 9451144"/>
              <a:gd name="connsiteY6" fmla="*/ 1032266 h 1156531"/>
              <a:gd name="connsiteX7" fmla="*/ 7498080 w 9451144"/>
              <a:gd name="connsiteY7" fmla="*/ 961928 h 1156531"/>
              <a:gd name="connsiteX8" fmla="*/ 6386732 w 9451144"/>
              <a:gd name="connsiteY8" fmla="*/ 877521 h 1156531"/>
              <a:gd name="connsiteX9" fmla="*/ 5036233 w 9451144"/>
              <a:gd name="connsiteY9" fmla="*/ 821251 h 1156531"/>
              <a:gd name="connsiteX10" fmla="*/ 3685735 w 9451144"/>
              <a:gd name="connsiteY10" fmla="*/ 891589 h 1156531"/>
              <a:gd name="connsiteX11" fmla="*/ 2616590 w 9451144"/>
              <a:gd name="connsiteY11" fmla="*/ 1032266 h 1156531"/>
              <a:gd name="connsiteX12" fmla="*/ 1997612 w 9451144"/>
              <a:gd name="connsiteY12" fmla="*/ 1130740 h 1156531"/>
              <a:gd name="connsiteX13" fmla="*/ 1547446 w 9451144"/>
              <a:gd name="connsiteY13" fmla="*/ 1116672 h 1156531"/>
              <a:gd name="connsiteX14" fmla="*/ 534572 w 9451144"/>
              <a:gd name="connsiteY14" fmla="*/ 891589 h 1156531"/>
              <a:gd name="connsiteX15" fmla="*/ 0 w 9451144"/>
              <a:gd name="connsiteY15" fmla="*/ 821251 h 1156531"/>
              <a:gd name="connsiteX16" fmla="*/ 14067 w 9451144"/>
              <a:gd name="connsiteY16" fmla="*/ 568032 h 1156531"/>
              <a:gd name="connsiteX0" fmla="*/ 14067 w 9376117"/>
              <a:gd name="connsiteY0" fmla="*/ 555674 h 1155896"/>
              <a:gd name="connsiteX1" fmla="*/ 1913206 w 9376117"/>
              <a:gd name="connsiteY1" fmla="*/ 766690 h 1155896"/>
              <a:gd name="connsiteX2" fmla="*/ 4740812 w 9376117"/>
              <a:gd name="connsiteY2" fmla="*/ 457200 h 1155896"/>
              <a:gd name="connsiteX3" fmla="*/ 8271803 w 9376117"/>
              <a:gd name="connsiteY3" fmla="*/ 218050 h 1155896"/>
              <a:gd name="connsiteX4" fmla="*/ 8721969 w 9376117"/>
              <a:gd name="connsiteY4" fmla="*/ 133643 h 1155896"/>
              <a:gd name="connsiteX5" fmla="*/ 9172135 w 9376117"/>
              <a:gd name="connsiteY5" fmla="*/ 1019908 h 1155896"/>
              <a:gd name="connsiteX6" fmla="*/ 7498080 w 9376117"/>
              <a:gd name="connsiteY6" fmla="*/ 949570 h 1155896"/>
              <a:gd name="connsiteX7" fmla="*/ 6386732 w 9376117"/>
              <a:gd name="connsiteY7" fmla="*/ 865163 h 1155896"/>
              <a:gd name="connsiteX8" fmla="*/ 5036233 w 9376117"/>
              <a:gd name="connsiteY8" fmla="*/ 808893 h 1155896"/>
              <a:gd name="connsiteX9" fmla="*/ 3685735 w 9376117"/>
              <a:gd name="connsiteY9" fmla="*/ 879231 h 1155896"/>
              <a:gd name="connsiteX10" fmla="*/ 2616590 w 9376117"/>
              <a:gd name="connsiteY10" fmla="*/ 1019908 h 1155896"/>
              <a:gd name="connsiteX11" fmla="*/ 1997612 w 9376117"/>
              <a:gd name="connsiteY11" fmla="*/ 1118382 h 1155896"/>
              <a:gd name="connsiteX12" fmla="*/ 1547446 w 9376117"/>
              <a:gd name="connsiteY12" fmla="*/ 1104314 h 1155896"/>
              <a:gd name="connsiteX13" fmla="*/ 534572 w 9376117"/>
              <a:gd name="connsiteY13" fmla="*/ 879231 h 1155896"/>
              <a:gd name="connsiteX14" fmla="*/ 0 w 9376117"/>
              <a:gd name="connsiteY14" fmla="*/ 808893 h 1155896"/>
              <a:gd name="connsiteX15" fmla="*/ 14067 w 9376117"/>
              <a:gd name="connsiteY15" fmla="*/ 555674 h 1155896"/>
              <a:gd name="connsiteX0" fmla="*/ 14067 w 9451144"/>
              <a:gd name="connsiteY0" fmla="*/ 553965 h 1153902"/>
              <a:gd name="connsiteX1" fmla="*/ 1913206 w 9451144"/>
              <a:gd name="connsiteY1" fmla="*/ 764981 h 1153902"/>
              <a:gd name="connsiteX2" fmla="*/ 4740812 w 9451144"/>
              <a:gd name="connsiteY2" fmla="*/ 455491 h 1153902"/>
              <a:gd name="connsiteX3" fmla="*/ 8271803 w 9451144"/>
              <a:gd name="connsiteY3" fmla="*/ 216341 h 1153902"/>
              <a:gd name="connsiteX4" fmla="*/ 9172135 w 9451144"/>
              <a:gd name="connsiteY4" fmla="*/ 133643 h 1153902"/>
              <a:gd name="connsiteX5" fmla="*/ 9172135 w 9451144"/>
              <a:gd name="connsiteY5" fmla="*/ 1018199 h 1153902"/>
              <a:gd name="connsiteX6" fmla="*/ 7498080 w 9451144"/>
              <a:gd name="connsiteY6" fmla="*/ 947861 h 1153902"/>
              <a:gd name="connsiteX7" fmla="*/ 6386732 w 9451144"/>
              <a:gd name="connsiteY7" fmla="*/ 863454 h 1153902"/>
              <a:gd name="connsiteX8" fmla="*/ 5036233 w 9451144"/>
              <a:gd name="connsiteY8" fmla="*/ 807184 h 1153902"/>
              <a:gd name="connsiteX9" fmla="*/ 3685735 w 9451144"/>
              <a:gd name="connsiteY9" fmla="*/ 877522 h 1153902"/>
              <a:gd name="connsiteX10" fmla="*/ 2616590 w 9451144"/>
              <a:gd name="connsiteY10" fmla="*/ 1018199 h 1153902"/>
              <a:gd name="connsiteX11" fmla="*/ 1997612 w 9451144"/>
              <a:gd name="connsiteY11" fmla="*/ 1116673 h 1153902"/>
              <a:gd name="connsiteX12" fmla="*/ 1547446 w 9451144"/>
              <a:gd name="connsiteY12" fmla="*/ 1102605 h 1153902"/>
              <a:gd name="connsiteX13" fmla="*/ 534572 w 9451144"/>
              <a:gd name="connsiteY13" fmla="*/ 877522 h 1153902"/>
              <a:gd name="connsiteX14" fmla="*/ 0 w 9451144"/>
              <a:gd name="connsiteY14" fmla="*/ 807184 h 1153902"/>
              <a:gd name="connsiteX15" fmla="*/ 14067 w 9451144"/>
              <a:gd name="connsiteY15" fmla="*/ 553965 h 1153902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283014"/>
              <a:gd name="connsiteY0" fmla="*/ 481957 h 1070456"/>
              <a:gd name="connsiteX1" fmla="*/ 1913206 w 9283014"/>
              <a:gd name="connsiteY1" fmla="*/ 692973 h 1070456"/>
              <a:gd name="connsiteX2" fmla="*/ 4740812 w 9283014"/>
              <a:gd name="connsiteY2" fmla="*/ 383483 h 1070456"/>
              <a:gd name="connsiteX3" fmla="*/ 8271803 w 9283014"/>
              <a:gd name="connsiteY3" fmla="*/ 144333 h 1070456"/>
              <a:gd name="connsiteX4" fmla="*/ 9172134 w 9283014"/>
              <a:gd name="connsiteY4" fmla="*/ 133643 h 1070456"/>
              <a:gd name="connsiteX5" fmla="*/ 9172135 w 9283014"/>
              <a:gd name="connsiteY5" fmla="*/ 946191 h 1070456"/>
              <a:gd name="connsiteX6" fmla="*/ 7498080 w 9283014"/>
              <a:gd name="connsiteY6" fmla="*/ 875853 h 1070456"/>
              <a:gd name="connsiteX7" fmla="*/ 6386732 w 9283014"/>
              <a:gd name="connsiteY7" fmla="*/ 791446 h 1070456"/>
              <a:gd name="connsiteX8" fmla="*/ 5036233 w 9283014"/>
              <a:gd name="connsiteY8" fmla="*/ 735176 h 1070456"/>
              <a:gd name="connsiteX9" fmla="*/ 3685735 w 9283014"/>
              <a:gd name="connsiteY9" fmla="*/ 805514 h 1070456"/>
              <a:gd name="connsiteX10" fmla="*/ 2616590 w 9283014"/>
              <a:gd name="connsiteY10" fmla="*/ 946191 h 1070456"/>
              <a:gd name="connsiteX11" fmla="*/ 1997612 w 9283014"/>
              <a:gd name="connsiteY11" fmla="*/ 1044665 h 1070456"/>
              <a:gd name="connsiteX12" fmla="*/ 1547446 w 9283014"/>
              <a:gd name="connsiteY12" fmla="*/ 1030597 h 1070456"/>
              <a:gd name="connsiteX13" fmla="*/ 534572 w 9283014"/>
              <a:gd name="connsiteY13" fmla="*/ 805514 h 1070456"/>
              <a:gd name="connsiteX14" fmla="*/ 0 w 9283014"/>
              <a:gd name="connsiteY14" fmla="*/ 735176 h 1070456"/>
              <a:gd name="connsiteX15" fmla="*/ 14067 w 9283014"/>
              <a:gd name="connsiteY15" fmla="*/ 481957 h 1070456"/>
              <a:gd name="connsiteX0" fmla="*/ 14067 w 9283014"/>
              <a:gd name="connsiteY0" fmla="*/ 481957 h 1070456"/>
              <a:gd name="connsiteX1" fmla="*/ 1913206 w 9283014"/>
              <a:gd name="connsiteY1" fmla="*/ 692973 h 1070456"/>
              <a:gd name="connsiteX2" fmla="*/ 4740812 w 9283014"/>
              <a:gd name="connsiteY2" fmla="*/ 383483 h 1070456"/>
              <a:gd name="connsiteX3" fmla="*/ 8271803 w 9283014"/>
              <a:gd name="connsiteY3" fmla="*/ 144333 h 1070456"/>
              <a:gd name="connsiteX4" fmla="*/ 9172134 w 9283014"/>
              <a:gd name="connsiteY4" fmla="*/ 133643 h 1070456"/>
              <a:gd name="connsiteX5" fmla="*/ 9172135 w 9283014"/>
              <a:gd name="connsiteY5" fmla="*/ 946191 h 1070456"/>
              <a:gd name="connsiteX6" fmla="*/ 7498080 w 9283014"/>
              <a:gd name="connsiteY6" fmla="*/ 875853 h 1070456"/>
              <a:gd name="connsiteX7" fmla="*/ 6386732 w 9283014"/>
              <a:gd name="connsiteY7" fmla="*/ 791446 h 1070456"/>
              <a:gd name="connsiteX8" fmla="*/ 5036233 w 9283014"/>
              <a:gd name="connsiteY8" fmla="*/ 735176 h 1070456"/>
              <a:gd name="connsiteX9" fmla="*/ 3685735 w 9283014"/>
              <a:gd name="connsiteY9" fmla="*/ 805514 h 1070456"/>
              <a:gd name="connsiteX10" fmla="*/ 2616590 w 9283014"/>
              <a:gd name="connsiteY10" fmla="*/ 946191 h 1070456"/>
              <a:gd name="connsiteX11" fmla="*/ 1997612 w 9283014"/>
              <a:gd name="connsiteY11" fmla="*/ 1044665 h 1070456"/>
              <a:gd name="connsiteX12" fmla="*/ 1547446 w 9283014"/>
              <a:gd name="connsiteY12" fmla="*/ 1030597 h 1070456"/>
              <a:gd name="connsiteX13" fmla="*/ 534572 w 9283014"/>
              <a:gd name="connsiteY13" fmla="*/ 805514 h 1070456"/>
              <a:gd name="connsiteX14" fmla="*/ 0 w 9283014"/>
              <a:gd name="connsiteY14" fmla="*/ 735176 h 1070456"/>
              <a:gd name="connsiteX15" fmla="*/ 14067 w 9283014"/>
              <a:gd name="connsiteY15" fmla="*/ 481957 h 1070456"/>
              <a:gd name="connsiteX0" fmla="*/ 14067 w 9283014"/>
              <a:gd name="connsiteY0" fmla="*/ 481957 h 1070456"/>
              <a:gd name="connsiteX1" fmla="*/ 1913206 w 9283014"/>
              <a:gd name="connsiteY1" fmla="*/ 692973 h 1070456"/>
              <a:gd name="connsiteX2" fmla="*/ 4740812 w 9283014"/>
              <a:gd name="connsiteY2" fmla="*/ 383483 h 1070456"/>
              <a:gd name="connsiteX3" fmla="*/ 8271803 w 9283014"/>
              <a:gd name="connsiteY3" fmla="*/ 144333 h 1070456"/>
              <a:gd name="connsiteX4" fmla="*/ 9172134 w 9283014"/>
              <a:gd name="connsiteY4" fmla="*/ 133643 h 1070456"/>
              <a:gd name="connsiteX5" fmla="*/ 9172135 w 9283014"/>
              <a:gd name="connsiteY5" fmla="*/ 946191 h 1070456"/>
              <a:gd name="connsiteX6" fmla="*/ 7498080 w 9283014"/>
              <a:gd name="connsiteY6" fmla="*/ 875853 h 1070456"/>
              <a:gd name="connsiteX7" fmla="*/ 6386732 w 9283014"/>
              <a:gd name="connsiteY7" fmla="*/ 791446 h 1070456"/>
              <a:gd name="connsiteX8" fmla="*/ 5036233 w 9283014"/>
              <a:gd name="connsiteY8" fmla="*/ 735176 h 1070456"/>
              <a:gd name="connsiteX9" fmla="*/ 3685735 w 9283014"/>
              <a:gd name="connsiteY9" fmla="*/ 805514 h 1070456"/>
              <a:gd name="connsiteX10" fmla="*/ 2616590 w 9283014"/>
              <a:gd name="connsiteY10" fmla="*/ 946191 h 1070456"/>
              <a:gd name="connsiteX11" fmla="*/ 1997612 w 9283014"/>
              <a:gd name="connsiteY11" fmla="*/ 1044665 h 1070456"/>
              <a:gd name="connsiteX12" fmla="*/ 1547446 w 9283014"/>
              <a:gd name="connsiteY12" fmla="*/ 1030597 h 1070456"/>
              <a:gd name="connsiteX13" fmla="*/ 534572 w 9283014"/>
              <a:gd name="connsiteY13" fmla="*/ 805514 h 1070456"/>
              <a:gd name="connsiteX14" fmla="*/ 0 w 9283014"/>
              <a:gd name="connsiteY14" fmla="*/ 735176 h 1070456"/>
              <a:gd name="connsiteX15" fmla="*/ 14067 w 9283014"/>
              <a:gd name="connsiteY15" fmla="*/ 481957 h 1070456"/>
              <a:gd name="connsiteX0" fmla="*/ 14067 w 9283014"/>
              <a:gd name="connsiteY0" fmla="*/ 379264 h 967763"/>
              <a:gd name="connsiteX1" fmla="*/ 1913206 w 9283014"/>
              <a:gd name="connsiteY1" fmla="*/ 590280 h 967763"/>
              <a:gd name="connsiteX2" fmla="*/ 4740812 w 9283014"/>
              <a:gd name="connsiteY2" fmla="*/ 280790 h 967763"/>
              <a:gd name="connsiteX3" fmla="*/ 8271803 w 9283014"/>
              <a:gd name="connsiteY3" fmla="*/ 41640 h 967763"/>
              <a:gd name="connsiteX4" fmla="*/ 9172134 w 9283014"/>
              <a:gd name="connsiteY4" fmla="*/ 30950 h 967763"/>
              <a:gd name="connsiteX5" fmla="*/ 9172135 w 9283014"/>
              <a:gd name="connsiteY5" fmla="*/ 843498 h 967763"/>
              <a:gd name="connsiteX6" fmla="*/ 7498080 w 9283014"/>
              <a:gd name="connsiteY6" fmla="*/ 773160 h 967763"/>
              <a:gd name="connsiteX7" fmla="*/ 6386732 w 9283014"/>
              <a:gd name="connsiteY7" fmla="*/ 688753 h 967763"/>
              <a:gd name="connsiteX8" fmla="*/ 5036233 w 9283014"/>
              <a:gd name="connsiteY8" fmla="*/ 632483 h 967763"/>
              <a:gd name="connsiteX9" fmla="*/ 3685735 w 9283014"/>
              <a:gd name="connsiteY9" fmla="*/ 702821 h 967763"/>
              <a:gd name="connsiteX10" fmla="*/ 2616590 w 9283014"/>
              <a:gd name="connsiteY10" fmla="*/ 843498 h 967763"/>
              <a:gd name="connsiteX11" fmla="*/ 1997612 w 9283014"/>
              <a:gd name="connsiteY11" fmla="*/ 941972 h 967763"/>
              <a:gd name="connsiteX12" fmla="*/ 1547446 w 9283014"/>
              <a:gd name="connsiteY12" fmla="*/ 927904 h 967763"/>
              <a:gd name="connsiteX13" fmla="*/ 534572 w 9283014"/>
              <a:gd name="connsiteY13" fmla="*/ 702821 h 967763"/>
              <a:gd name="connsiteX14" fmla="*/ 0 w 9283014"/>
              <a:gd name="connsiteY14" fmla="*/ 632483 h 967763"/>
              <a:gd name="connsiteX15" fmla="*/ 14067 w 9283014"/>
              <a:gd name="connsiteY15" fmla="*/ 379264 h 967763"/>
              <a:gd name="connsiteX0" fmla="*/ 14067 w 9283014"/>
              <a:gd name="connsiteY0" fmla="*/ 420322 h 1008821"/>
              <a:gd name="connsiteX1" fmla="*/ 1913206 w 9283014"/>
              <a:gd name="connsiteY1" fmla="*/ 631338 h 1008821"/>
              <a:gd name="connsiteX2" fmla="*/ 4740812 w 9283014"/>
              <a:gd name="connsiteY2" fmla="*/ 321848 h 1008821"/>
              <a:gd name="connsiteX3" fmla="*/ 8271803 w 9283014"/>
              <a:gd name="connsiteY3" fmla="*/ 82698 h 1008821"/>
              <a:gd name="connsiteX4" fmla="*/ 9172134 w 9283014"/>
              <a:gd name="connsiteY4" fmla="*/ 0 h 1008821"/>
              <a:gd name="connsiteX5" fmla="*/ 9172135 w 9283014"/>
              <a:gd name="connsiteY5" fmla="*/ 884556 h 1008821"/>
              <a:gd name="connsiteX6" fmla="*/ 7498080 w 9283014"/>
              <a:gd name="connsiteY6" fmla="*/ 814218 h 1008821"/>
              <a:gd name="connsiteX7" fmla="*/ 6386732 w 9283014"/>
              <a:gd name="connsiteY7" fmla="*/ 729811 h 1008821"/>
              <a:gd name="connsiteX8" fmla="*/ 5036233 w 9283014"/>
              <a:gd name="connsiteY8" fmla="*/ 673541 h 1008821"/>
              <a:gd name="connsiteX9" fmla="*/ 3685735 w 9283014"/>
              <a:gd name="connsiteY9" fmla="*/ 743879 h 1008821"/>
              <a:gd name="connsiteX10" fmla="*/ 2616590 w 9283014"/>
              <a:gd name="connsiteY10" fmla="*/ 884556 h 1008821"/>
              <a:gd name="connsiteX11" fmla="*/ 1997612 w 9283014"/>
              <a:gd name="connsiteY11" fmla="*/ 983030 h 1008821"/>
              <a:gd name="connsiteX12" fmla="*/ 1547446 w 9283014"/>
              <a:gd name="connsiteY12" fmla="*/ 968962 h 1008821"/>
              <a:gd name="connsiteX13" fmla="*/ 534572 w 9283014"/>
              <a:gd name="connsiteY13" fmla="*/ 743879 h 1008821"/>
              <a:gd name="connsiteX14" fmla="*/ 0 w 9283014"/>
              <a:gd name="connsiteY14" fmla="*/ 673541 h 1008821"/>
              <a:gd name="connsiteX15" fmla="*/ 14067 w 9283014"/>
              <a:gd name="connsiteY15" fmla="*/ 420322 h 1008821"/>
              <a:gd name="connsiteX0" fmla="*/ 14067 w 9283014"/>
              <a:gd name="connsiteY0" fmla="*/ 420322 h 1008821"/>
              <a:gd name="connsiteX1" fmla="*/ 1913206 w 9283014"/>
              <a:gd name="connsiteY1" fmla="*/ 631338 h 1008821"/>
              <a:gd name="connsiteX2" fmla="*/ 4740812 w 9283014"/>
              <a:gd name="connsiteY2" fmla="*/ 321848 h 1008821"/>
              <a:gd name="connsiteX3" fmla="*/ 8271803 w 9283014"/>
              <a:gd name="connsiteY3" fmla="*/ 82698 h 1008821"/>
              <a:gd name="connsiteX4" fmla="*/ 9172134 w 9283014"/>
              <a:gd name="connsiteY4" fmla="*/ 0 h 1008821"/>
              <a:gd name="connsiteX5" fmla="*/ 9172135 w 9283014"/>
              <a:gd name="connsiteY5" fmla="*/ 884556 h 1008821"/>
              <a:gd name="connsiteX6" fmla="*/ 7498080 w 9283014"/>
              <a:gd name="connsiteY6" fmla="*/ 814218 h 1008821"/>
              <a:gd name="connsiteX7" fmla="*/ 6386732 w 9283014"/>
              <a:gd name="connsiteY7" fmla="*/ 729811 h 1008821"/>
              <a:gd name="connsiteX8" fmla="*/ 5036233 w 9283014"/>
              <a:gd name="connsiteY8" fmla="*/ 673541 h 1008821"/>
              <a:gd name="connsiteX9" fmla="*/ 3685735 w 9283014"/>
              <a:gd name="connsiteY9" fmla="*/ 743879 h 1008821"/>
              <a:gd name="connsiteX10" fmla="*/ 2616590 w 9283014"/>
              <a:gd name="connsiteY10" fmla="*/ 884556 h 1008821"/>
              <a:gd name="connsiteX11" fmla="*/ 1997612 w 9283014"/>
              <a:gd name="connsiteY11" fmla="*/ 983030 h 1008821"/>
              <a:gd name="connsiteX12" fmla="*/ 1547446 w 9283014"/>
              <a:gd name="connsiteY12" fmla="*/ 968962 h 1008821"/>
              <a:gd name="connsiteX13" fmla="*/ 534572 w 9283014"/>
              <a:gd name="connsiteY13" fmla="*/ 743879 h 1008821"/>
              <a:gd name="connsiteX14" fmla="*/ 0 w 9283014"/>
              <a:gd name="connsiteY14" fmla="*/ 673541 h 1008821"/>
              <a:gd name="connsiteX15" fmla="*/ 14067 w 9283014"/>
              <a:gd name="connsiteY15" fmla="*/ 420322 h 1008821"/>
              <a:gd name="connsiteX0" fmla="*/ 14067 w 9339285"/>
              <a:gd name="connsiteY0" fmla="*/ 420322 h 1008821"/>
              <a:gd name="connsiteX1" fmla="*/ 1913206 w 9339285"/>
              <a:gd name="connsiteY1" fmla="*/ 631338 h 1008821"/>
              <a:gd name="connsiteX2" fmla="*/ 4740812 w 9339285"/>
              <a:gd name="connsiteY2" fmla="*/ 321848 h 1008821"/>
              <a:gd name="connsiteX3" fmla="*/ 8271803 w 9339285"/>
              <a:gd name="connsiteY3" fmla="*/ 82698 h 1008821"/>
              <a:gd name="connsiteX4" fmla="*/ 9172134 w 9339285"/>
              <a:gd name="connsiteY4" fmla="*/ 0 h 1008821"/>
              <a:gd name="connsiteX5" fmla="*/ 9172135 w 9339285"/>
              <a:gd name="connsiteY5" fmla="*/ 884556 h 1008821"/>
              <a:gd name="connsiteX6" fmla="*/ 7498080 w 9339285"/>
              <a:gd name="connsiteY6" fmla="*/ 814218 h 1008821"/>
              <a:gd name="connsiteX7" fmla="*/ 6386732 w 9339285"/>
              <a:gd name="connsiteY7" fmla="*/ 729811 h 1008821"/>
              <a:gd name="connsiteX8" fmla="*/ 5036233 w 9339285"/>
              <a:gd name="connsiteY8" fmla="*/ 673541 h 1008821"/>
              <a:gd name="connsiteX9" fmla="*/ 3685735 w 9339285"/>
              <a:gd name="connsiteY9" fmla="*/ 743879 h 1008821"/>
              <a:gd name="connsiteX10" fmla="*/ 2616590 w 9339285"/>
              <a:gd name="connsiteY10" fmla="*/ 884556 h 1008821"/>
              <a:gd name="connsiteX11" fmla="*/ 1997612 w 9339285"/>
              <a:gd name="connsiteY11" fmla="*/ 983030 h 1008821"/>
              <a:gd name="connsiteX12" fmla="*/ 1547446 w 9339285"/>
              <a:gd name="connsiteY12" fmla="*/ 968962 h 1008821"/>
              <a:gd name="connsiteX13" fmla="*/ 534572 w 9339285"/>
              <a:gd name="connsiteY13" fmla="*/ 743879 h 1008821"/>
              <a:gd name="connsiteX14" fmla="*/ 0 w 9339285"/>
              <a:gd name="connsiteY14" fmla="*/ 673541 h 1008821"/>
              <a:gd name="connsiteX15" fmla="*/ 14067 w 9339285"/>
              <a:gd name="connsiteY15" fmla="*/ 420322 h 1008821"/>
              <a:gd name="connsiteX0" fmla="*/ 14067 w 9194565"/>
              <a:gd name="connsiteY0" fmla="*/ 420322 h 1008821"/>
              <a:gd name="connsiteX1" fmla="*/ 1913206 w 9194565"/>
              <a:gd name="connsiteY1" fmla="*/ 631338 h 1008821"/>
              <a:gd name="connsiteX2" fmla="*/ 4740812 w 9194565"/>
              <a:gd name="connsiteY2" fmla="*/ 321848 h 1008821"/>
              <a:gd name="connsiteX3" fmla="*/ 8271803 w 9194565"/>
              <a:gd name="connsiteY3" fmla="*/ 82698 h 1008821"/>
              <a:gd name="connsiteX4" fmla="*/ 9172134 w 9194565"/>
              <a:gd name="connsiteY4" fmla="*/ 0 h 1008821"/>
              <a:gd name="connsiteX5" fmla="*/ 9172135 w 9194565"/>
              <a:gd name="connsiteY5" fmla="*/ 884556 h 1008821"/>
              <a:gd name="connsiteX6" fmla="*/ 7498080 w 9194565"/>
              <a:gd name="connsiteY6" fmla="*/ 814218 h 1008821"/>
              <a:gd name="connsiteX7" fmla="*/ 6386732 w 9194565"/>
              <a:gd name="connsiteY7" fmla="*/ 729811 h 1008821"/>
              <a:gd name="connsiteX8" fmla="*/ 5036233 w 9194565"/>
              <a:gd name="connsiteY8" fmla="*/ 673541 h 1008821"/>
              <a:gd name="connsiteX9" fmla="*/ 3685735 w 9194565"/>
              <a:gd name="connsiteY9" fmla="*/ 743879 h 1008821"/>
              <a:gd name="connsiteX10" fmla="*/ 2616590 w 9194565"/>
              <a:gd name="connsiteY10" fmla="*/ 884556 h 1008821"/>
              <a:gd name="connsiteX11" fmla="*/ 1997612 w 9194565"/>
              <a:gd name="connsiteY11" fmla="*/ 983030 h 1008821"/>
              <a:gd name="connsiteX12" fmla="*/ 1547446 w 9194565"/>
              <a:gd name="connsiteY12" fmla="*/ 968962 h 1008821"/>
              <a:gd name="connsiteX13" fmla="*/ 534572 w 9194565"/>
              <a:gd name="connsiteY13" fmla="*/ 743879 h 1008821"/>
              <a:gd name="connsiteX14" fmla="*/ 0 w 9194565"/>
              <a:gd name="connsiteY14" fmla="*/ 673541 h 1008821"/>
              <a:gd name="connsiteX15" fmla="*/ 14067 w 9194565"/>
              <a:gd name="connsiteY15" fmla="*/ 420322 h 1008821"/>
              <a:gd name="connsiteX0" fmla="*/ 14067 w 9194565"/>
              <a:gd name="connsiteY0" fmla="*/ 420322 h 1008258"/>
              <a:gd name="connsiteX1" fmla="*/ 1913206 w 9194565"/>
              <a:gd name="connsiteY1" fmla="*/ 631338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616590 w 9194565"/>
              <a:gd name="connsiteY10" fmla="*/ 884556 h 1008258"/>
              <a:gd name="connsiteX11" fmla="*/ 1997612 w 9194565"/>
              <a:gd name="connsiteY11" fmla="*/ 983030 h 1008258"/>
              <a:gd name="connsiteX12" fmla="*/ 534572 w 9194565"/>
              <a:gd name="connsiteY12" fmla="*/ 743879 h 1008258"/>
              <a:gd name="connsiteX13" fmla="*/ 0 w 9194565"/>
              <a:gd name="connsiteY13" fmla="*/ 673541 h 1008258"/>
              <a:gd name="connsiteX14" fmla="*/ 14067 w 9194565"/>
              <a:gd name="connsiteY14" fmla="*/ 420322 h 1008258"/>
              <a:gd name="connsiteX0" fmla="*/ 14067 w 9194565"/>
              <a:gd name="connsiteY0" fmla="*/ 420322 h 1008258"/>
              <a:gd name="connsiteX1" fmla="*/ 1913206 w 9194565"/>
              <a:gd name="connsiteY1" fmla="*/ 631338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616590 w 9194565"/>
              <a:gd name="connsiteY10" fmla="*/ 884556 h 1008258"/>
              <a:gd name="connsiteX11" fmla="*/ 534572 w 9194565"/>
              <a:gd name="connsiteY11" fmla="*/ 743879 h 1008258"/>
              <a:gd name="connsiteX12" fmla="*/ 0 w 9194565"/>
              <a:gd name="connsiteY12" fmla="*/ 673541 h 1008258"/>
              <a:gd name="connsiteX13" fmla="*/ 14067 w 9194565"/>
              <a:gd name="connsiteY13" fmla="*/ 420322 h 1008258"/>
              <a:gd name="connsiteX0" fmla="*/ 14067 w 9194565"/>
              <a:gd name="connsiteY0" fmla="*/ 420322 h 1008258"/>
              <a:gd name="connsiteX1" fmla="*/ 1913206 w 9194565"/>
              <a:gd name="connsiteY1" fmla="*/ 631338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367886 w 9194565"/>
              <a:gd name="connsiteY10" fmla="*/ 936104 h 1008258"/>
              <a:gd name="connsiteX11" fmla="*/ 534572 w 9194565"/>
              <a:gd name="connsiteY11" fmla="*/ 743879 h 1008258"/>
              <a:gd name="connsiteX12" fmla="*/ 0 w 9194565"/>
              <a:gd name="connsiteY12" fmla="*/ 673541 h 1008258"/>
              <a:gd name="connsiteX13" fmla="*/ 14067 w 9194565"/>
              <a:gd name="connsiteY13" fmla="*/ 420322 h 1008258"/>
              <a:gd name="connsiteX0" fmla="*/ 14067 w 9194565"/>
              <a:gd name="connsiteY0" fmla="*/ 420322 h 1008258"/>
              <a:gd name="connsiteX1" fmla="*/ 2223870 w 9194565"/>
              <a:gd name="connsiteY1" fmla="*/ 648072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367886 w 9194565"/>
              <a:gd name="connsiteY10" fmla="*/ 936104 h 1008258"/>
              <a:gd name="connsiteX11" fmla="*/ 534572 w 9194565"/>
              <a:gd name="connsiteY11" fmla="*/ 743879 h 1008258"/>
              <a:gd name="connsiteX12" fmla="*/ 0 w 9194565"/>
              <a:gd name="connsiteY12" fmla="*/ 673541 h 1008258"/>
              <a:gd name="connsiteX13" fmla="*/ 14067 w 9194565"/>
              <a:gd name="connsiteY13" fmla="*/ 420322 h 1008258"/>
              <a:gd name="connsiteX0" fmla="*/ 14067 w 9194565"/>
              <a:gd name="connsiteY0" fmla="*/ 420322 h 1008258"/>
              <a:gd name="connsiteX1" fmla="*/ 2223870 w 9194565"/>
              <a:gd name="connsiteY1" fmla="*/ 648072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367886 w 9194565"/>
              <a:gd name="connsiteY10" fmla="*/ 936104 h 1008258"/>
              <a:gd name="connsiteX11" fmla="*/ 0 w 9194565"/>
              <a:gd name="connsiteY11" fmla="*/ 673541 h 1008258"/>
              <a:gd name="connsiteX12" fmla="*/ 14067 w 9194565"/>
              <a:gd name="connsiteY12" fmla="*/ 420322 h 1008258"/>
              <a:gd name="connsiteX0" fmla="*/ 14067 w 9194565"/>
              <a:gd name="connsiteY0" fmla="*/ 420322 h 1091843"/>
              <a:gd name="connsiteX1" fmla="*/ 2223870 w 9194565"/>
              <a:gd name="connsiteY1" fmla="*/ 648072 h 1091843"/>
              <a:gd name="connsiteX2" fmla="*/ 4740812 w 9194565"/>
              <a:gd name="connsiteY2" fmla="*/ 321848 h 1091843"/>
              <a:gd name="connsiteX3" fmla="*/ 8271803 w 9194565"/>
              <a:gd name="connsiteY3" fmla="*/ 82698 h 1091843"/>
              <a:gd name="connsiteX4" fmla="*/ 9172134 w 9194565"/>
              <a:gd name="connsiteY4" fmla="*/ 0 h 1091843"/>
              <a:gd name="connsiteX5" fmla="*/ 9172135 w 9194565"/>
              <a:gd name="connsiteY5" fmla="*/ 884556 h 1091843"/>
              <a:gd name="connsiteX6" fmla="*/ 7498080 w 9194565"/>
              <a:gd name="connsiteY6" fmla="*/ 814218 h 1091843"/>
              <a:gd name="connsiteX7" fmla="*/ 6386732 w 9194565"/>
              <a:gd name="connsiteY7" fmla="*/ 729811 h 1091843"/>
              <a:gd name="connsiteX8" fmla="*/ 5036233 w 9194565"/>
              <a:gd name="connsiteY8" fmla="*/ 673541 h 1091843"/>
              <a:gd name="connsiteX9" fmla="*/ 3685735 w 9194565"/>
              <a:gd name="connsiteY9" fmla="*/ 743879 h 1091843"/>
              <a:gd name="connsiteX10" fmla="*/ 2295878 w 9194565"/>
              <a:gd name="connsiteY10" fmla="*/ 1080120 h 1091843"/>
              <a:gd name="connsiteX11" fmla="*/ 0 w 9194565"/>
              <a:gd name="connsiteY11" fmla="*/ 673541 h 1091843"/>
              <a:gd name="connsiteX12" fmla="*/ 14067 w 9194565"/>
              <a:gd name="connsiteY12" fmla="*/ 420322 h 1091843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498080 w 9194565"/>
              <a:gd name="connsiteY6" fmla="*/ 814218 h 1111879"/>
              <a:gd name="connsiteX7" fmla="*/ 6386732 w 9194565"/>
              <a:gd name="connsiteY7" fmla="*/ 729811 h 1111879"/>
              <a:gd name="connsiteX8" fmla="*/ 5036233 w 9194565"/>
              <a:gd name="connsiteY8" fmla="*/ 673541 h 1111879"/>
              <a:gd name="connsiteX9" fmla="*/ 3736038 w 9194565"/>
              <a:gd name="connsiteY9" fmla="*/ 864096 h 1111879"/>
              <a:gd name="connsiteX10" fmla="*/ 2295878 w 9194565"/>
              <a:gd name="connsiteY10" fmla="*/ 1080120 h 1111879"/>
              <a:gd name="connsiteX11" fmla="*/ 0 w 9194565"/>
              <a:gd name="connsiteY11" fmla="*/ 673541 h 1111879"/>
              <a:gd name="connsiteX12" fmla="*/ 14067 w 9194565"/>
              <a:gd name="connsiteY12" fmla="*/ 420322 h 1111879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498080 w 9194565"/>
              <a:gd name="connsiteY6" fmla="*/ 814218 h 1111879"/>
              <a:gd name="connsiteX7" fmla="*/ 6386732 w 9194565"/>
              <a:gd name="connsiteY7" fmla="*/ 729811 h 1111879"/>
              <a:gd name="connsiteX8" fmla="*/ 5176198 w 9194565"/>
              <a:gd name="connsiteY8" fmla="*/ 720080 h 1111879"/>
              <a:gd name="connsiteX9" fmla="*/ 3736038 w 9194565"/>
              <a:gd name="connsiteY9" fmla="*/ 864096 h 1111879"/>
              <a:gd name="connsiteX10" fmla="*/ 2295878 w 9194565"/>
              <a:gd name="connsiteY10" fmla="*/ 1080120 h 1111879"/>
              <a:gd name="connsiteX11" fmla="*/ 0 w 9194565"/>
              <a:gd name="connsiteY11" fmla="*/ 673541 h 1111879"/>
              <a:gd name="connsiteX12" fmla="*/ 14067 w 9194565"/>
              <a:gd name="connsiteY12" fmla="*/ 420322 h 1111879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498080 w 9194565"/>
              <a:gd name="connsiteY6" fmla="*/ 814218 h 1111879"/>
              <a:gd name="connsiteX7" fmla="*/ 5176198 w 9194565"/>
              <a:gd name="connsiteY7" fmla="*/ 720080 h 1111879"/>
              <a:gd name="connsiteX8" fmla="*/ 3736038 w 9194565"/>
              <a:gd name="connsiteY8" fmla="*/ 864096 h 1111879"/>
              <a:gd name="connsiteX9" fmla="*/ 2295878 w 9194565"/>
              <a:gd name="connsiteY9" fmla="*/ 1080120 h 1111879"/>
              <a:gd name="connsiteX10" fmla="*/ 0 w 9194565"/>
              <a:gd name="connsiteY10" fmla="*/ 673541 h 1111879"/>
              <a:gd name="connsiteX11" fmla="*/ 14067 w 9194565"/>
              <a:gd name="connsiteY11" fmla="*/ 420322 h 1111879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624470 w 9194565"/>
              <a:gd name="connsiteY6" fmla="*/ 864096 h 1111879"/>
              <a:gd name="connsiteX7" fmla="*/ 5176198 w 9194565"/>
              <a:gd name="connsiteY7" fmla="*/ 720080 h 1111879"/>
              <a:gd name="connsiteX8" fmla="*/ 3736038 w 9194565"/>
              <a:gd name="connsiteY8" fmla="*/ 864096 h 1111879"/>
              <a:gd name="connsiteX9" fmla="*/ 2295878 w 9194565"/>
              <a:gd name="connsiteY9" fmla="*/ 1080120 h 1111879"/>
              <a:gd name="connsiteX10" fmla="*/ 0 w 9194565"/>
              <a:gd name="connsiteY10" fmla="*/ 673541 h 1111879"/>
              <a:gd name="connsiteX11" fmla="*/ 14067 w 9194565"/>
              <a:gd name="connsiteY11" fmla="*/ 420322 h 1111879"/>
              <a:gd name="connsiteX0" fmla="*/ 14067 w 9194565"/>
              <a:gd name="connsiteY0" fmla="*/ 420322 h 1131814"/>
              <a:gd name="connsiteX1" fmla="*/ 2223870 w 9194565"/>
              <a:gd name="connsiteY1" fmla="*/ 648072 h 1131814"/>
              <a:gd name="connsiteX2" fmla="*/ 4740812 w 9194565"/>
              <a:gd name="connsiteY2" fmla="*/ 321848 h 1131814"/>
              <a:gd name="connsiteX3" fmla="*/ 8271803 w 9194565"/>
              <a:gd name="connsiteY3" fmla="*/ 82698 h 1131814"/>
              <a:gd name="connsiteX4" fmla="*/ 9172134 w 9194565"/>
              <a:gd name="connsiteY4" fmla="*/ 0 h 1131814"/>
              <a:gd name="connsiteX5" fmla="*/ 9172134 w 9194565"/>
              <a:gd name="connsiteY5" fmla="*/ 1008112 h 1131814"/>
              <a:gd name="connsiteX6" fmla="*/ 7624470 w 9194565"/>
              <a:gd name="connsiteY6" fmla="*/ 864096 h 1131814"/>
              <a:gd name="connsiteX7" fmla="*/ 5176198 w 9194565"/>
              <a:gd name="connsiteY7" fmla="*/ 720080 h 1131814"/>
              <a:gd name="connsiteX8" fmla="*/ 3736038 w 9194565"/>
              <a:gd name="connsiteY8" fmla="*/ 864096 h 1131814"/>
              <a:gd name="connsiteX9" fmla="*/ 2295878 w 9194565"/>
              <a:gd name="connsiteY9" fmla="*/ 1080120 h 1131814"/>
              <a:gd name="connsiteX10" fmla="*/ 0 w 9194565"/>
              <a:gd name="connsiteY10" fmla="*/ 673541 h 1131814"/>
              <a:gd name="connsiteX11" fmla="*/ 14067 w 9194565"/>
              <a:gd name="connsiteY11" fmla="*/ 420322 h 1131814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4 w 9194565"/>
              <a:gd name="connsiteY5" fmla="*/ 1008112 h 1111879"/>
              <a:gd name="connsiteX6" fmla="*/ 7624470 w 9194565"/>
              <a:gd name="connsiteY6" fmla="*/ 864096 h 1111879"/>
              <a:gd name="connsiteX7" fmla="*/ 5176198 w 9194565"/>
              <a:gd name="connsiteY7" fmla="*/ 720080 h 1111879"/>
              <a:gd name="connsiteX8" fmla="*/ 3736038 w 9194565"/>
              <a:gd name="connsiteY8" fmla="*/ 864096 h 1111879"/>
              <a:gd name="connsiteX9" fmla="*/ 2295878 w 9194565"/>
              <a:gd name="connsiteY9" fmla="*/ 1080120 h 1111879"/>
              <a:gd name="connsiteX10" fmla="*/ 0 w 9194565"/>
              <a:gd name="connsiteY10" fmla="*/ 673541 h 1111879"/>
              <a:gd name="connsiteX11" fmla="*/ 14067 w 9194565"/>
              <a:gd name="connsiteY11" fmla="*/ 420322 h 1111879"/>
              <a:gd name="connsiteX0" fmla="*/ 14067 w 9194565"/>
              <a:gd name="connsiteY0" fmla="*/ 420322 h 1039871"/>
              <a:gd name="connsiteX1" fmla="*/ 2223870 w 9194565"/>
              <a:gd name="connsiteY1" fmla="*/ 648072 h 1039871"/>
              <a:gd name="connsiteX2" fmla="*/ 4740812 w 9194565"/>
              <a:gd name="connsiteY2" fmla="*/ 321848 h 1039871"/>
              <a:gd name="connsiteX3" fmla="*/ 8271803 w 9194565"/>
              <a:gd name="connsiteY3" fmla="*/ 82698 h 1039871"/>
              <a:gd name="connsiteX4" fmla="*/ 9172134 w 9194565"/>
              <a:gd name="connsiteY4" fmla="*/ 0 h 1039871"/>
              <a:gd name="connsiteX5" fmla="*/ 9172134 w 9194565"/>
              <a:gd name="connsiteY5" fmla="*/ 1008112 h 1039871"/>
              <a:gd name="connsiteX6" fmla="*/ 7624470 w 9194565"/>
              <a:gd name="connsiteY6" fmla="*/ 864096 h 1039871"/>
              <a:gd name="connsiteX7" fmla="*/ 5176198 w 9194565"/>
              <a:gd name="connsiteY7" fmla="*/ 720080 h 1039871"/>
              <a:gd name="connsiteX8" fmla="*/ 3736038 w 9194565"/>
              <a:gd name="connsiteY8" fmla="*/ 864096 h 1039871"/>
              <a:gd name="connsiteX9" fmla="*/ 2295878 w 9194565"/>
              <a:gd name="connsiteY9" fmla="*/ 1008112 h 1039871"/>
              <a:gd name="connsiteX10" fmla="*/ 0 w 9194565"/>
              <a:gd name="connsiteY10" fmla="*/ 673541 h 1039871"/>
              <a:gd name="connsiteX11" fmla="*/ 14067 w 9194565"/>
              <a:gd name="connsiteY11" fmla="*/ 420322 h 1039871"/>
              <a:gd name="connsiteX0" fmla="*/ 14067 w 9194565"/>
              <a:gd name="connsiteY0" fmla="*/ 420322 h 1008112"/>
              <a:gd name="connsiteX1" fmla="*/ 2223870 w 9194565"/>
              <a:gd name="connsiteY1" fmla="*/ 648072 h 1008112"/>
              <a:gd name="connsiteX2" fmla="*/ 4740812 w 9194565"/>
              <a:gd name="connsiteY2" fmla="*/ 321848 h 1008112"/>
              <a:gd name="connsiteX3" fmla="*/ 8271803 w 9194565"/>
              <a:gd name="connsiteY3" fmla="*/ 82698 h 1008112"/>
              <a:gd name="connsiteX4" fmla="*/ 9172134 w 9194565"/>
              <a:gd name="connsiteY4" fmla="*/ 0 h 1008112"/>
              <a:gd name="connsiteX5" fmla="*/ 9172134 w 9194565"/>
              <a:gd name="connsiteY5" fmla="*/ 1008112 h 1008112"/>
              <a:gd name="connsiteX6" fmla="*/ 7624470 w 9194565"/>
              <a:gd name="connsiteY6" fmla="*/ 864096 h 1008112"/>
              <a:gd name="connsiteX7" fmla="*/ 5176198 w 9194565"/>
              <a:gd name="connsiteY7" fmla="*/ 720080 h 1008112"/>
              <a:gd name="connsiteX8" fmla="*/ 3736038 w 9194565"/>
              <a:gd name="connsiteY8" fmla="*/ 864096 h 1008112"/>
              <a:gd name="connsiteX9" fmla="*/ 2367886 w 9194565"/>
              <a:gd name="connsiteY9" fmla="*/ 936104 h 1008112"/>
              <a:gd name="connsiteX10" fmla="*/ 0 w 9194565"/>
              <a:gd name="connsiteY10" fmla="*/ 673541 h 1008112"/>
              <a:gd name="connsiteX11" fmla="*/ 14067 w 9194565"/>
              <a:gd name="connsiteY11" fmla="*/ 42032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94565" h="1008112">
                <a:moveTo>
                  <a:pt x="14067" y="420322"/>
                </a:moveTo>
                <a:cubicBezTo>
                  <a:pt x="332935" y="413288"/>
                  <a:pt x="1436079" y="664484"/>
                  <a:pt x="2223870" y="648072"/>
                </a:cubicBezTo>
                <a:cubicBezTo>
                  <a:pt x="3011661" y="631660"/>
                  <a:pt x="3732823" y="416077"/>
                  <a:pt x="4740812" y="321848"/>
                </a:cubicBezTo>
                <a:cubicBezTo>
                  <a:pt x="5748801" y="227619"/>
                  <a:pt x="7533249" y="136339"/>
                  <a:pt x="8271803" y="82698"/>
                </a:cubicBezTo>
                <a:cubicBezTo>
                  <a:pt x="9010357" y="29057"/>
                  <a:pt x="8990576" y="21062"/>
                  <a:pt x="9172134" y="0"/>
                </a:cubicBezTo>
                <a:cubicBezTo>
                  <a:pt x="9194565" y="247447"/>
                  <a:pt x="9186891" y="511318"/>
                  <a:pt x="9172134" y="1008112"/>
                </a:cubicBezTo>
                <a:cubicBezTo>
                  <a:pt x="8778885" y="976783"/>
                  <a:pt x="8290459" y="912101"/>
                  <a:pt x="7624470" y="864096"/>
                </a:cubicBezTo>
                <a:cubicBezTo>
                  <a:pt x="6958481" y="816091"/>
                  <a:pt x="5824270" y="720080"/>
                  <a:pt x="5176198" y="720080"/>
                </a:cubicBezTo>
                <a:cubicBezTo>
                  <a:pt x="4528126" y="720080"/>
                  <a:pt x="4204090" y="828092"/>
                  <a:pt x="3736038" y="864096"/>
                </a:cubicBezTo>
                <a:cubicBezTo>
                  <a:pt x="3267986" y="900100"/>
                  <a:pt x="2990559" y="967863"/>
                  <a:pt x="2367886" y="936104"/>
                </a:cubicBezTo>
                <a:cubicBezTo>
                  <a:pt x="1745213" y="904345"/>
                  <a:pt x="392303" y="759505"/>
                  <a:pt x="0" y="673541"/>
                </a:cubicBezTo>
                <a:lnTo>
                  <a:pt x="14067" y="420322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04" y="-12817"/>
            <a:ext cx="8229600" cy="1143000"/>
          </a:xfrm>
        </p:spPr>
        <p:txBody>
          <a:bodyPr/>
          <a:lstStyle/>
          <a:p>
            <a:pPr algn="l"/>
            <a:r>
              <a:rPr lang="fi-FI" dirty="0" smtClean="0"/>
              <a:t>Diabetes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fi-FI" sz="4400" dirty="0" smtClean="0">
                <a:solidFill>
                  <a:schemeClr val="bg1"/>
                </a:solidFill>
              </a:rPr>
              <a:t>Tyypin I diabetes</a:t>
            </a:r>
          </a:p>
          <a:p>
            <a:r>
              <a:rPr lang="fi-FI" sz="4400" dirty="0" smtClean="0">
                <a:solidFill>
                  <a:schemeClr val="bg1"/>
                </a:solidFill>
              </a:rPr>
              <a:t>Tyypin II diabetes</a:t>
            </a:r>
          </a:p>
          <a:p>
            <a:r>
              <a:rPr lang="fi-FI" sz="4400" dirty="0" smtClean="0">
                <a:solidFill>
                  <a:schemeClr val="bg1"/>
                </a:solidFill>
              </a:rPr>
              <a:t>Raskausajan diabetes</a:t>
            </a:r>
          </a:p>
        </p:txBody>
      </p:sp>
      <p:pic>
        <p:nvPicPr>
          <p:cNvPr id="6" name="Picture 1" descr="C:\Users\PETREMAR\AppData\Local\Microsoft\Windows\Temporary Internet Files\Content.IE5\RIVXETUE\MC9002407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719799"/>
            <a:ext cx="1439891" cy="151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22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3"/>
          <p:cNvSpPr/>
          <p:nvPr/>
        </p:nvSpPr>
        <p:spPr>
          <a:xfrm>
            <a:off x="0" y="1280160"/>
            <a:ext cx="9158068" cy="5598942"/>
          </a:xfrm>
          <a:custGeom>
            <a:avLst/>
            <a:gdLst>
              <a:gd name="connsiteX0" fmla="*/ 0 w 9186203"/>
              <a:gd name="connsiteY0" fmla="*/ 0 h 5598942"/>
              <a:gd name="connsiteX1" fmla="*/ 14067 w 9186203"/>
              <a:gd name="connsiteY1" fmla="*/ 5598942 h 5598942"/>
              <a:gd name="connsiteX2" fmla="*/ 9186203 w 9186203"/>
              <a:gd name="connsiteY2" fmla="*/ 5584874 h 5598942"/>
              <a:gd name="connsiteX3" fmla="*/ 9172135 w 9186203"/>
              <a:gd name="connsiteY3" fmla="*/ 323557 h 5598942"/>
              <a:gd name="connsiteX4" fmla="*/ 4965895 w 9186203"/>
              <a:gd name="connsiteY4" fmla="*/ 28135 h 5598942"/>
              <a:gd name="connsiteX5" fmla="*/ 2560320 w 9186203"/>
              <a:gd name="connsiteY5" fmla="*/ 267286 h 5598942"/>
              <a:gd name="connsiteX6" fmla="*/ 0 w 9186203"/>
              <a:gd name="connsiteY6" fmla="*/ 0 h 559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6203" h="5598942">
                <a:moveTo>
                  <a:pt x="0" y="0"/>
                </a:moveTo>
                <a:lnTo>
                  <a:pt x="14067" y="5598942"/>
                </a:lnTo>
                <a:lnTo>
                  <a:pt x="9186203" y="5584874"/>
                </a:lnTo>
                <a:cubicBezTo>
                  <a:pt x="9181514" y="3831102"/>
                  <a:pt x="9176824" y="2077329"/>
                  <a:pt x="9172135" y="323557"/>
                </a:cubicBezTo>
                <a:lnTo>
                  <a:pt x="4965895" y="28135"/>
                </a:lnTo>
                <a:lnTo>
                  <a:pt x="2560320" y="26728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uolivapaa piirto 4"/>
          <p:cNvSpPr/>
          <p:nvPr/>
        </p:nvSpPr>
        <p:spPr>
          <a:xfrm>
            <a:off x="-28134" y="620688"/>
            <a:ext cx="9194565" cy="1008112"/>
          </a:xfrm>
          <a:custGeom>
            <a:avLst/>
            <a:gdLst>
              <a:gd name="connsiteX0" fmla="*/ 14067 w 9172135"/>
              <a:gd name="connsiteY0" fmla="*/ 337624 h 900332"/>
              <a:gd name="connsiteX1" fmla="*/ 1913206 w 9172135"/>
              <a:gd name="connsiteY1" fmla="*/ 548640 h 900332"/>
              <a:gd name="connsiteX2" fmla="*/ 4740812 w 9172135"/>
              <a:gd name="connsiteY2" fmla="*/ 239150 h 900332"/>
              <a:gd name="connsiteX3" fmla="*/ 8271803 w 9172135"/>
              <a:gd name="connsiteY3" fmla="*/ 0 h 900332"/>
              <a:gd name="connsiteX4" fmla="*/ 9172135 w 9172135"/>
              <a:gd name="connsiteY4" fmla="*/ 14067 h 900332"/>
              <a:gd name="connsiteX5" fmla="*/ 9172135 w 9172135"/>
              <a:gd name="connsiteY5" fmla="*/ 801858 h 900332"/>
              <a:gd name="connsiteX6" fmla="*/ 7498080 w 9172135"/>
              <a:gd name="connsiteY6" fmla="*/ 731520 h 900332"/>
              <a:gd name="connsiteX7" fmla="*/ 6386732 w 9172135"/>
              <a:gd name="connsiteY7" fmla="*/ 647113 h 900332"/>
              <a:gd name="connsiteX8" fmla="*/ 5036233 w 9172135"/>
              <a:gd name="connsiteY8" fmla="*/ 590843 h 900332"/>
              <a:gd name="connsiteX9" fmla="*/ 3685735 w 9172135"/>
              <a:gd name="connsiteY9" fmla="*/ 661181 h 900332"/>
              <a:gd name="connsiteX10" fmla="*/ 2616590 w 9172135"/>
              <a:gd name="connsiteY10" fmla="*/ 801858 h 900332"/>
              <a:gd name="connsiteX11" fmla="*/ 1997612 w 9172135"/>
              <a:gd name="connsiteY11" fmla="*/ 900332 h 900332"/>
              <a:gd name="connsiteX12" fmla="*/ 1547446 w 9172135"/>
              <a:gd name="connsiteY12" fmla="*/ 886264 h 900332"/>
              <a:gd name="connsiteX13" fmla="*/ 534572 w 9172135"/>
              <a:gd name="connsiteY13" fmla="*/ 661181 h 900332"/>
              <a:gd name="connsiteX14" fmla="*/ 0 w 9172135"/>
              <a:gd name="connsiteY14" fmla="*/ 590843 h 900332"/>
              <a:gd name="connsiteX15" fmla="*/ 14067 w 9172135"/>
              <a:gd name="connsiteY15" fmla="*/ 337624 h 900332"/>
              <a:gd name="connsiteX0" fmla="*/ 14067 w 9172135"/>
              <a:gd name="connsiteY0" fmla="*/ 337624 h 900332"/>
              <a:gd name="connsiteX1" fmla="*/ 1913206 w 9172135"/>
              <a:gd name="connsiteY1" fmla="*/ 548640 h 900332"/>
              <a:gd name="connsiteX2" fmla="*/ 4740812 w 9172135"/>
              <a:gd name="connsiteY2" fmla="*/ 239150 h 900332"/>
              <a:gd name="connsiteX3" fmla="*/ 8271803 w 9172135"/>
              <a:gd name="connsiteY3" fmla="*/ 0 h 900332"/>
              <a:gd name="connsiteX4" fmla="*/ 9172135 w 9172135"/>
              <a:gd name="connsiteY4" fmla="*/ 14067 h 900332"/>
              <a:gd name="connsiteX5" fmla="*/ 9172135 w 9172135"/>
              <a:gd name="connsiteY5" fmla="*/ 801858 h 900332"/>
              <a:gd name="connsiteX6" fmla="*/ 7498080 w 9172135"/>
              <a:gd name="connsiteY6" fmla="*/ 731520 h 900332"/>
              <a:gd name="connsiteX7" fmla="*/ 6386732 w 9172135"/>
              <a:gd name="connsiteY7" fmla="*/ 647113 h 900332"/>
              <a:gd name="connsiteX8" fmla="*/ 5036233 w 9172135"/>
              <a:gd name="connsiteY8" fmla="*/ 590843 h 900332"/>
              <a:gd name="connsiteX9" fmla="*/ 3685735 w 9172135"/>
              <a:gd name="connsiteY9" fmla="*/ 661181 h 900332"/>
              <a:gd name="connsiteX10" fmla="*/ 2616590 w 9172135"/>
              <a:gd name="connsiteY10" fmla="*/ 801858 h 900332"/>
              <a:gd name="connsiteX11" fmla="*/ 1997612 w 9172135"/>
              <a:gd name="connsiteY11" fmla="*/ 900332 h 900332"/>
              <a:gd name="connsiteX12" fmla="*/ 1547446 w 9172135"/>
              <a:gd name="connsiteY12" fmla="*/ 886264 h 900332"/>
              <a:gd name="connsiteX13" fmla="*/ 534572 w 9172135"/>
              <a:gd name="connsiteY13" fmla="*/ 661181 h 900332"/>
              <a:gd name="connsiteX14" fmla="*/ 0 w 9172135"/>
              <a:gd name="connsiteY14" fmla="*/ 590843 h 900332"/>
              <a:gd name="connsiteX15" fmla="*/ 14067 w 9172135"/>
              <a:gd name="connsiteY15" fmla="*/ 337624 h 900332"/>
              <a:gd name="connsiteX0" fmla="*/ 14067 w 9172135"/>
              <a:gd name="connsiteY0" fmla="*/ 337624 h 900332"/>
              <a:gd name="connsiteX1" fmla="*/ 1913206 w 9172135"/>
              <a:gd name="connsiteY1" fmla="*/ 548640 h 900332"/>
              <a:gd name="connsiteX2" fmla="*/ 4740812 w 9172135"/>
              <a:gd name="connsiteY2" fmla="*/ 239150 h 900332"/>
              <a:gd name="connsiteX3" fmla="*/ 8271803 w 9172135"/>
              <a:gd name="connsiteY3" fmla="*/ 0 h 900332"/>
              <a:gd name="connsiteX4" fmla="*/ 9172135 w 9172135"/>
              <a:gd name="connsiteY4" fmla="*/ 14067 h 900332"/>
              <a:gd name="connsiteX5" fmla="*/ 9172135 w 9172135"/>
              <a:gd name="connsiteY5" fmla="*/ 801858 h 900332"/>
              <a:gd name="connsiteX6" fmla="*/ 7498080 w 9172135"/>
              <a:gd name="connsiteY6" fmla="*/ 731520 h 900332"/>
              <a:gd name="connsiteX7" fmla="*/ 6386732 w 9172135"/>
              <a:gd name="connsiteY7" fmla="*/ 647113 h 900332"/>
              <a:gd name="connsiteX8" fmla="*/ 5036233 w 9172135"/>
              <a:gd name="connsiteY8" fmla="*/ 590843 h 900332"/>
              <a:gd name="connsiteX9" fmla="*/ 3685735 w 9172135"/>
              <a:gd name="connsiteY9" fmla="*/ 661181 h 900332"/>
              <a:gd name="connsiteX10" fmla="*/ 2616590 w 9172135"/>
              <a:gd name="connsiteY10" fmla="*/ 801858 h 900332"/>
              <a:gd name="connsiteX11" fmla="*/ 1997612 w 9172135"/>
              <a:gd name="connsiteY11" fmla="*/ 900332 h 900332"/>
              <a:gd name="connsiteX12" fmla="*/ 1547446 w 9172135"/>
              <a:gd name="connsiteY12" fmla="*/ 886264 h 900332"/>
              <a:gd name="connsiteX13" fmla="*/ 534572 w 9172135"/>
              <a:gd name="connsiteY13" fmla="*/ 661181 h 900332"/>
              <a:gd name="connsiteX14" fmla="*/ 0 w 9172135"/>
              <a:gd name="connsiteY14" fmla="*/ 590843 h 900332"/>
              <a:gd name="connsiteX15" fmla="*/ 14067 w 9172135"/>
              <a:gd name="connsiteY15" fmla="*/ 337624 h 900332"/>
              <a:gd name="connsiteX0" fmla="*/ 14067 w 9172135"/>
              <a:gd name="connsiteY0" fmla="*/ 337624 h 921434"/>
              <a:gd name="connsiteX1" fmla="*/ 1913206 w 9172135"/>
              <a:gd name="connsiteY1" fmla="*/ 548640 h 921434"/>
              <a:gd name="connsiteX2" fmla="*/ 4740812 w 9172135"/>
              <a:gd name="connsiteY2" fmla="*/ 239150 h 921434"/>
              <a:gd name="connsiteX3" fmla="*/ 8271803 w 9172135"/>
              <a:gd name="connsiteY3" fmla="*/ 0 h 921434"/>
              <a:gd name="connsiteX4" fmla="*/ 9172135 w 9172135"/>
              <a:gd name="connsiteY4" fmla="*/ 14067 h 921434"/>
              <a:gd name="connsiteX5" fmla="*/ 9172135 w 9172135"/>
              <a:gd name="connsiteY5" fmla="*/ 801858 h 921434"/>
              <a:gd name="connsiteX6" fmla="*/ 7498080 w 9172135"/>
              <a:gd name="connsiteY6" fmla="*/ 731520 h 921434"/>
              <a:gd name="connsiteX7" fmla="*/ 6386732 w 9172135"/>
              <a:gd name="connsiteY7" fmla="*/ 647113 h 921434"/>
              <a:gd name="connsiteX8" fmla="*/ 5036233 w 9172135"/>
              <a:gd name="connsiteY8" fmla="*/ 590843 h 921434"/>
              <a:gd name="connsiteX9" fmla="*/ 3685735 w 9172135"/>
              <a:gd name="connsiteY9" fmla="*/ 661181 h 921434"/>
              <a:gd name="connsiteX10" fmla="*/ 2616590 w 9172135"/>
              <a:gd name="connsiteY10" fmla="*/ 801858 h 921434"/>
              <a:gd name="connsiteX11" fmla="*/ 1997612 w 9172135"/>
              <a:gd name="connsiteY11" fmla="*/ 900332 h 921434"/>
              <a:gd name="connsiteX12" fmla="*/ 1547446 w 9172135"/>
              <a:gd name="connsiteY12" fmla="*/ 886264 h 921434"/>
              <a:gd name="connsiteX13" fmla="*/ 534572 w 9172135"/>
              <a:gd name="connsiteY13" fmla="*/ 661181 h 921434"/>
              <a:gd name="connsiteX14" fmla="*/ 0 w 9172135"/>
              <a:gd name="connsiteY14" fmla="*/ 590843 h 921434"/>
              <a:gd name="connsiteX15" fmla="*/ 14067 w 9172135"/>
              <a:gd name="connsiteY15" fmla="*/ 337624 h 921434"/>
              <a:gd name="connsiteX0" fmla="*/ 14067 w 9172135"/>
              <a:gd name="connsiteY0" fmla="*/ 337624 h 921434"/>
              <a:gd name="connsiteX1" fmla="*/ 1913206 w 9172135"/>
              <a:gd name="connsiteY1" fmla="*/ 548640 h 921434"/>
              <a:gd name="connsiteX2" fmla="*/ 4740812 w 9172135"/>
              <a:gd name="connsiteY2" fmla="*/ 239150 h 921434"/>
              <a:gd name="connsiteX3" fmla="*/ 8271803 w 9172135"/>
              <a:gd name="connsiteY3" fmla="*/ 0 h 921434"/>
              <a:gd name="connsiteX4" fmla="*/ 9172135 w 9172135"/>
              <a:gd name="connsiteY4" fmla="*/ 14067 h 921434"/>
              <a:gd name="connsiteX5" fmla="*/ 9172135 w 9172135"/>
              <a:gd name="connsiteY5" fmla="*/ 801858 h 921434"/>
              <a:gd name="connsiteX6" fmla="*/ 7498080 w 9172135"/>
              <a:gd name="connsiteY6" fmla="*/ 731520 h 921434"/>
              <a:gd name="connsiteX7" fmla="*/ 6386732 w 9172135"/>
              <a:gd name="connsiteY7" fmla="*/ 647113 h 921434"/>
              <a:gd name="connsiteX8" fmla="*/ 5036233 w 9172135"/>
              <a:gd name="connsiteY8" fmla="*/ 590843 h 921434"/>
              <a:gd name="connsiteX9" fmla="*/ 3685735 w 9172135"/>
              <a:gd name="connsiteY9" fmla="*/ 661181 h 921434"/>
              <a:gd name="connsiteX10" fmla="*/ 2616590 w 9172135"/>
              <a:gd name="connsiteY10" fmla="*/ 801858 h 921434"/>
              <a:gd name="connsiteX11" fmla="*/ 1997612 w 9172135"/>
              <a:gd name="connsiteY11" fmla="*/ 900332 h 921434"/>
              <a:gd name="connsiteX12" fmla="*/ 1547446 w 9172135"/>
              <a:gd name="connsiteY12" fmla="*/ 886264 h 921434"/>
              <a:gd name="connsiteX13" fmla="*/ 534572 w 9172135"/>
              <a:gd name="connsiteY13" fmla="*/ 661181 h 921434"/>
              <a:gd name="connsiteX14" fmla="*/ 0 w 9172135"/>
              <a:gd name="connsiteY14" fmla="*/ 590843 h 921434"/>
              <a:gd name="connsiteX15" fmla="*/ 14067 w 9172135"/>
              <a:gd name="connsiteY15" fmla="*/ 337624 h 921434"/>
              <a:gd name="connsiteX0" fmla="*/ 14067 w 9172135"/>
              <a:gd name="connsiteY0" fmla="*/ 337624 h 921434"/>
              <a:gd name="connsiteX1" fmla="*/ 1913206 w 9172135"/>
              <a:gd name="connsiteY1" fmla="*/ 548640 h 921434"/>
              <a:gd name="connsiteX2" fmla="*/ 4740812 w 9172135"/>
              <a:gd name="connsiteY2" fmla="*/ 239150 h 921434"/>
              <a:gd name="connsiteX3" fmla="*/ 8271803 w 9172135"/>
              <a:gd name="connsiteY3" fmla="*/ 0 h 921434"/>
              <a:gd name="connsiteX4" fmla="*/ 9172135 w 9172135"/>
              <a:gd name="connsiteY4" fmla="*/ 14067 h 921434"/>
              <a:gd name="connsiteX5" fmla="*/ 9172135 w 9172135"/>
              <a:gd name="connsiteY5" fmla="*/ 801858 h 921434"/>
              <a:gd name="connsiteX6" fmla="*/ 7498080 w 9172135"/>
              <a:gd name="connsiteY6" fmla="*/ 731520 h 921434"/>
              <a:gd name="connsiteX7" fmla="*/ 6386732 w 9172135"/>
              <a:gd name="connsiteY7" fmla="*/ 647113 h 921434"/>
              <a:gd name="connsiteX8" fmla="*/ 5036233 w 9172135"/>
              <a:gd name="connsiteY8" fmla="*/ 590843 h 921434"/>
              <a:gd name="connsiteX9" fmla="*/ 3685735 w 9172135"/>
              <a:gd name="connsiteY9" fmla="*/ 661181 h 921434"/>
              <a:gd name="connsiteX10" fmla="*/ 2616590 w 9172135"/>
              <a:gd name="connsiteY10" fmla="*/ 801858 h 921434"/>
              <a:gd name="connsiteX11" fmla="*/ 1997612 w 9172135"/>
              <a:gd name="connsiteY11" fmla="*/ 900332 h 921434"/>
              <a:gd name="connsiteX12" fmla="*/ 1547446 w 9172135"/>
              <a:gd name="connsiteY12" fmla="*/ 886264 h 921434"/>
              <a:gd name="connsiteX13" fmla="*/ 534572 w 9172135"/>
              <a:gd name="connsiteY13" fmla="*/ 661181 h 921434"/>
              <a:gd name="connsiteX14" fmla="*/ 0 w 9172135"/>
              <a:gd name="connsiteY14" fmla="*/ 590843 h 921434"/>
              <a:gd name="connsiteX15" fmla="*/ 14067 w 9172135"/>
              <a:gd name="connsiteY15" fmla="*/ 337624 h 921434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457200 h 1045699"/>
              <a:gd name="connsiteX1" fmla="*/ 1913206 w 9172135"/>
              <a:gd name="connsiteY1" fmla="*/ 668216 h 1045699"/>
              <a:gd name="connsiteX2" fmla="*/ 4740812 w 9172135"/>
              <a:gd name="connsiteY2" fmla="*/ 358726 h 1045699"/>
              <a:gd name="connsiteX3" fmla="*/ 8271803 w 9172135"/>
              <a:gd name="connsiteY3" fmla="*/ 119576 h 1045699"/>
              <a:gd name="connsiteX4" fmla="*/ 9172135 w 9172135"/>
              <a:gd name="connsiteY4" fmla="*/ 133643 h 1045699"/>
              <a:gd name="connsiteX5" fmla="*/ 9172135 w 9172135"/>
              <a:gd name="connsiteY5" fmla="*/ 921434 h 1045699"/>
              <a:gd name="connsiteX6" fmla="*/ 7498080 w 9172135"/>
              <a:gd name="connsiteY6" fmla="*/ 851096 h 1045699"/>
              <a:gd name="connsiteX7" fmla="*/ 6386732 w 9172135"/>
              <a:gd name="connsiteY7" fmla="*/ 766689 h 1045699"/>
              <a:gd name="connsiteX8" fmla="*/ 5036233 w 9172135"/>
              <a:gd name="connsiteY8" fmla="*/ 710419 h 1045699"/>
              <a:gd name="connsiteX9" fmla="*/ 3685735 w 9172135"/>
              <a:gd name="connsiteY9" fmla="*/ 780757 h 1045699"/>
              <a:gd name="connsiteX10" fmla="*/ 2616590 w 9172135"/>
              <a:gd name="connsiteY10" fmla="*/ 921434 h 1045699"/>
              <a:gd name="connsiteX11" fmla="*/ 1997612 w 9172135"/>
              <a:gd name="connsiteY11" fmla="*/ 1019908 h 1045699"/>
              <a:gd name="connsiteX12" fmla="*/ 1547446 w 9172135"/>
              <a:gd name="connsiteY12" fmla="*/ 1005840 h 1045699"/>
              <a:gd name="connsiteX13" fmla="*/ 534572 w 9172135"/>
              <a:gd name="connsiteY13" fmla="*/ 780757 h 1045699"/>
              <a:gd name="connsiteX14" fmla="*/ 0 w 9172135"/>
              <a:gd name="connsiteY14" fmla="*/ 710419 h 1045699"/>
              <a:gd name="connsiteX15" fmla="*/ 14067 w 9172135"/>
              <a:gd name="connsiteY15" fmla="*/ 457200 h 1045699"/>
              <a:gd name="connsiteX0" fmla="*/ 14067 w 9172135"/>
              <a:gd name="connsiteY0" fmla="*/ 481956 h 1070455"/>
              <a:gd name="connsiteX1" fmla="*/ 1913206 w 9172135"/>
              <a:gd name="connsiteY1" fmla="*/ 692972 h 1070455"/>
              <a:gd name="connsiteX2" fmla="*/ 4740812 w 9172135"/>
              <a:gd name="connsiteY2" fmla="*/ 383482 h 1070455"/>
              <a:gd name="connsiteX3" fmla="*/ 8271803 w 9172135"/>
              <a:gd name="connsiteY3" fmla="*/ 144332 h 1070455"/>
              <a:gd name="connsiteX4" fmla="*/ 9172135 w 9172135"/>
              <a:gd name="connsiteY4" fmla="*/ 133643 h 1070455"/>
              <a:gd name="connsiteX5" fmla="*/ 9172135 w 9172135"/>
              <a:gd name="connsiteY5" fmla="*/ 946190 h 1070455"/>
              <a:gd name="connsiteX6" fmla="*/ 7498080 w 9172135"/>
              <a:gd name="connsiteY6" fmla="*/ 875852 h 1070455"/>
              <a:gd name="connsiteX7" fmla="*/ 6386732 w 9172135"/>
              <a:gd name="connsiteY7" fmla="*/ 791445 h 1070455"/>
              <a:gd name="connsiteX8" fmla="*/ 5036233 w 9172135"/>
              <a:gd name="connsiteY8" fmla="*/ 735175 h 1070455"/>
              <a:gd name="connsiteX9" fmla="*/ 3685735 w 9172135"/>
              <a:gd name="connsiteY9" fmla="*/ 805513 h 1070455"/>
              <a:gd name="connsiteX10" fmla="*/ 2616590 w 9172135"/>
              <a:gd name="connsiteY10" fmla="*/ 946190 h 1070455"/>
              <a:gd name="connsiteX11" fmla="*/ 1997612 w 9172135"/>
              <a:gd name="connsiteY11" fmla="*/ 1044664 h 1070455"/>
              <a:gd name="connsiteX12" fmla="*/ 1547446 w 9172135"/>
              <a:gd name="connsiteY12" fmla="*/ 1030596 h 1070455"/>
              <a:gd name="connsiteX13" fmla="*/ 534572 w 9172135"/>
              <a:gd name="connsiteY13" fmla="*/ 805513 h 1070455"/>
              <a:gd name="connsiteX14" fmla="*/ 0 w 9172135"/>
              <a:gd name="connsiteY14" fmla="*/ 735175 h 1070455"/>
              <a:gd name="connsiteX15" fmla="*/ 14067 w 9172135"/>
              <a:gd name="connsiteY15" fmla="*/ 481956 h 1070455"/>
              <a:gd name="connsiteX0" fmla="*/ 14067 w 9172135"/>
              <a:gd name="connsiteY0" fmla="*/ 481956 h 1070455"/>
              <a:gd name="connsiteX1" fmla="*/ 1913206 w 9172135"/>
              <a:gd name="connsiteY1" fmla="*/ 692972 h 1070455"/>
              <a:gd name="connsiteX2" fmla="*/ 4740812 w 9172135"/>
              <a:gd name="connsiteY2" fmla="*/ 383482 h 1070455"/>
              <a:gd name="connsiteX3" fmla="*/ 8271803 w 9172135"/>
              <a:gd name="connsiteY3" fmla="*/ 144332 h 1070455"/>
              <a:gd name="connsiteX4" fmla="*/ 9172135 w 9172135"/>
              <a:gd name="connsiteY4" fmla="*/ 133643 h 1070455"/>
              <a:gd name="connsiteX5" fmla="*/ 9172135 w 9172135"/>
              <a:gd name="connsiteY5" fmla="*/ 946190 h 1070455"/>
              <a:gd name="connsiteX6" fmla="*/ 7498080 w 9172135"/>
              <a:gd name="connsiteY6" fmla="*/ 875852 h 1070455"/>
              <a:gd name="connsiteX7" fmla="*/ 6386732 w 9172135"/>
              <a:gd name="connsiteY7" fmla="*/ 791445 h 1070455"/>
              <a:gd name="connsiteX8" fmla="*/ 5036233 w 9172135"/>
              <a:gd name="connsiteY8" fmla="*/ 735175 h 1070455"/>
              <a:gd name="connsiteX9" fmla="*/ 3685735 w 9172135"/>
              <a:gd name="connsiteY9" fmla="*/ 805513 h 1070455"/>
              <a:gd name="connsiteX10" fmla="*/ 2616590 w 9172135"/>
              <a:gd name="connsiteY10" fmla="*/ 946190 h 1070455"/>
              <a:gd name="connsiteX11" fmla="*/ 1997612 w 9172135"/>
              <a:gd name="connsiteY11" fmla="*/ 1044664 h 1070455"/>
              <a:gd name="connsiteX12" fmla="*/ 1547446 w 9172135"/>
              <a:gd name="connsiteY12" fmla="*/ 1030596 h 1070455"/>
              <a:gd name="connsiteX13" fmla="*/ 534572 w 9172135"/>
              <a:gd name="connsiteY13" fmla="*/ 805513 h 1070455"/>
              <a:gd name="connsiteX14" fmla="*/ 0 w 9172135"/>
              <a:gd name="connsiteY14" fmla="*/ 735175 h 1070455"/>
              <a:gd name="connsiteX15" fmla="*/ 14067 w 9172135"/>
              <a:gd name="connsiteY15" fmla="*/ 481956 h 1070455"/>
              <a:gd name="connsiteX0" fmla="*/ 14067 w 9172135"/>
              <a:gd name="connsiteY0" fmla="*/ 553964 h 1142463"/>
              <a:gd name="connsiteX1" fmla="*/ 1913206 w 9172135"/>
              <a:gd name="connsiteY1" fmla="*/ 764980 h 1142463"/>
              <a:gd name="connsiteX2" fmla="*/ 4740812 w 9172135"/>
              <a:gd name="connsiteY2" fmla="*/ 455490 h 1142463"/>
              <a:gd name="connsiteX3" fmla="*/ 8271803 w 9172135"/>
              <a:gd name="connsiteY3" fmla="*/ 216340 h 1142463"/>
              <a:gd name="connsiteX4" fmla="*/ 9172135 w 9172135"/>
              <a:gd name="connsiteY4" fmla="*/ 133643 h 1142463"/>
              <a:gd name="connsiteX5" fmla="*/ 9172135 w 9172135"/>
              <a:gd name="connsiteY5" fmla="*/ 1018198 h 1142463"/>
              <a:gd name="connsiteX6" fmla="*/ 7498080 w 9172135"/>
              <a:gd name="connsiteY6" fmla="*/ 947860 h 1142463"/>
              <a:gd name="connsiteX7" fmla="*/ 6386732 w 9172135"/>
              <a:gd name="connsiteY7" fmla="*/ 863453 h 1142463"/>
              <a:gd name="connsiteX8" fmla="*/ 5036233 w 9172135"/>
              <a:gd name="connsiteY8" fmla="*/ 807183 h 1142463"/>
              <a:gd name="connsiteX9" fmla="*/ 3685735 w 9172135"/>
              <a:gd name="connsiteY9" fmla="*/ 877521 h 1142463"/>
              <a:gd name="connsiteX10" fmla="*/ 2616590 w 9172135"/>
              <a:gd name="connsiteY10" fmla="*/ 1018198 h 1142463"/>
              <a:gd name="connsiteX11" fmla="*/ 1997612 w 9172135"/>
              <a:gd name="connsiteY11" fmla="*/ 1116672 h 1142463"/>
              <a:gd name="connsiteX12" fmla="*/ 1547446 w 9172135"/>
              <a:gd name="connsiteY12" fmla="*/ 1102604 h 1142463"/>
              <a:gd name="connsiteX13" fmla="*/ 534572 w 9172135"/>
              <a:gd name="connsiteY13" fmla="*/ 877521 h 1142463"/>
              <a:gd name="connsiteX14" fmla="*/ 0 w 9172135"/>
              <a:gd name="connsiteY14" fmla="*/ 807183 h 1142463"/>
              <a:gd name="connsiteX15" fmla="*/ 14067 w 9172135"/>
              <a:gd name="connsiteY15" fmla="*/ 553964 h 1142463"/>
              <a:gd name="connsiteX0" fmla="*/ 14067 w 9172135"/>
              <a:gd name="connsiteY0" fmla="*/ 568032 h 1156531"/>
              <a:gd name="connsiteX1" fmla="*/ 1913206 w 9172135"/>
              <a:gd name="connsiteY1" fmla="*/ 779048 h 1156531"/>
              <a:gd name="connsiteX2" fmla="*/ 4740812 w 9172135"/>
              <a:gd name="connsiteY2" fmla="*/ 469558 h 1156531"/>
              <a:gd name="connsiteX3" fmla="*/ 8271803 w 9172135"/>
              <a:gd name="connsiteY3" fmla="*/ 230408 h 1156531"/>
              <a:gd name="connsiteX4" fmla="*/ 8721969 w 9172135"/>
              <a:gd name="connsiteY4" fmla="*/ 146001 h 1156531"/>
              <a:gd name="connsiteX5" fmla="*/ 9172135 w 9172135"/>
              <a:gd name="connsiteY5" fmla="*/ 147711 h 1156531"/>
              <a:gd name="connsiteX6" fmla="*/ 9172135 w 9172135"/>
              <a:gd name="connsiteY6" fmla="*/ 1032266 h 1156531"/>
              <a:gd name="connsiteX7" fmla="*/ 7498080 w 9172135"/>
              <a:gd name="connsiteY7" fmla="*/ 961928 h 1156531"/>
              <a:gd name="connsiteX8" fmla="*/ 6386732 w 9172135"/>
              <a:gd name="connsiteY8" fmla="*/ 877521 h 1156531"/>
              <a:gd name="connsiteX9" fmla="*/ 5036233 w 9172135"/>
              <a:gd name="connsiteY9" fmla="*/ 821251 h 1156531"/>
              <a:gd name="connsiteX10" fmla="*/ 3685735 w 9172135"/>
              <a:gd name="connsiteY10" fmla="*/ 891589 h 1156531"/>
              <a:gd name="connsiteX11" fmla="*/ 2616590 w 9172135"/>
              <a:gd name="connsiteY11" fmla="*/ 1032266 h 1156531"/>
              <a:gd name="connsiteX12" fmla="*/ 1997612 w 9172135"/>
              <a:gd name="connsiteY12" fmla="*/ 1130740 h 1156531"/>
              <a:gd name="connsiteX13" fmla="*/ 1547446 w 9172135"/>
              <a:gd name="connsiteY13" fmla="*/ 1116672 h 1156531"/>
              <a:gd name="connsiteX14" fmla="*/ 534572 w 9172135"/>
              <a:gd name="connsiteY14" fmla="*/ 891589 h 1156531"/>
              <a:gd name="connsiteX15" fmla="*/ 0 w 9172135"/>
              <a:gd name="connsiteY15" fmla="*/ 821251 h 1156531"/>
              <a:gd name="connsiteX16" fmla="*/ 14067 w 9172135"/>
              <a:gd name="connsiteY16" fmla="*/ 568032 h 1156531"/>
              <a:gd name="connsiteX0" fmla="*/ 14067 w 9172135"/>
              <a:gd name="connsiteY0" fmla="*/ 568032 h 1156531"/>
              <a:gd name="connsiteX1" fmla="*/ 1913206 w 9172135"/>
              <a:gd name="connsiteY1" fmla="*/ 779048 h 1156531"/>
              <a:gd name="connsiteX2" fmla="*/ 4740812 w 9172135"/>
              <a:gd name="connsiteY2" fmla="*/ 469558 h 1156531"/>
              <a:gd name="connsiteX3" fmla="*/ 8271803 w 9172135"/>
              <a:gd name="connsiteY3" fmla="*/ 230408 h 1156531"/>
              <a:gd name="connsiteX4" fmla="*/ 8721969 w 9172135"/>
              <a:gd name="connsiteY4" fmla="*/ 146001 h 1156531"/>
              <a:gd name="connsiteX5" fmla="*/ 9172135 w 9172135"/>
              <a:gd name="connsiteY5" fmla="*/ 147711 h 1156531"/>
              <a:gd name="connsiteX6" fmla="*/ 9172135 w 9172135"/>
              <a:gd name="connsiteY6" fmla="*/ 1032266 h 1156531"/>
              <a:gd name="connsiteX7" fmla="*/ 7498080 w 9172135"/>
              <a:gd name="connsiteY7" fmla="*/ 961928 h 1156531"/>
              <a:gd name="connsiteX8" fmla="*/ 6386732 w 9172135"/>
              <a:gd name="connsiteY8" fmla="*/ 877521 h 1156531"/>
              <a:gd name="connsiteX9" fmla="*/ 5036233 w 9172135"/>
              <a:gd name="connsiteY9" fmla="*/ 821251 h 1156531"/>
              <a:gd name="connsiteX10" fmla="*/ 3685735 w 9172135"/>
              <a:gd name="connsiteY10" fmla="*/ 891589 h 1156531"/>
              <a:gd name="connsiteX11" fmla="*/ 2616590 w 9172135"/>
              <a:gd name="connsiteY11" fmla="*/ 1032266 h 1156531"/>
              <a:gd name="connsiteX12" fmla="*/ 1997612 w 9172135"/>
              <a:gd name="connsiteY12" fmla="*/ 1130740 h 1156531"/>
              <a:gd name="connsiteX13" fmla="*/ 1547446 w 9172135"/>
              <a:gd name="connsiteY13" fmla="*/ 1116672 h 1156531"/>
              <a:gd name="connsiteX14" fmla="*/ 534572 w 9172135"/>
              <a:gd name="connsiteY14" fmla="*/ 891589 h 1156531"/>
              <a:gd name="connsiteX15" fmla="*/ 0 w 9172135"/>
              <a:gd name="connsiteY15" fmla="*/ 821251 h 1156531"/>
              <a:gd name="connsiteX16" fmla="*/ 14067 w 9172135"/>
              <a:gd name="connsiteY16" fmla="*/ 568032 h 1156531"/>
              <a:gd name="connsiteX0" fmla="*/ 14067 w 9451144"/>
              <a:gd name="connsiteY0" fmla="*/ 568032 h 1156531"/>
              <a:gd name="connsiteX1" fmla="*/ 1913206 w 9451144"/>
              <a:gd name="connsiteY1" fmla="*/ 779048 h 1156531"/>
              <a:gd name="connsiteX2" fmla="*/ 4740812 w 9451144"/>
              <a:gd name="connsiteY2" fmla="*/ 469558 h 1156531"/>
              <a:gd name="connsiteX3" fmla="*/ 8271803 w 9451144"/>
              <a:gd name="connsiteY3" fmla="*/ 230408 h 1156531"/>
              <a:gd name="connsiteX4" fmla="*/ 8721969 w 9451144"/>
              <a:gd name="connsiteY4" fmla="*/ 146001 h 1156531"/>
              <a:gd name="connsiteX5" fmla="*/ 9172135 w 9451144"/>
              <a:gd name="connsiteY5" fmla="*/ 147711 h 1156531"/>
              <a:gd name="connsiteX6" fmla="*/ 9172135 w 9451144"/>
              <a:gd name="connsiteY6" fmla="*/ 1032266 h 1156531"/>
              <a:gd name="connsiteX7" fmla="*/ 7498080 w 9451144"/>
              <a:gd name="connsiteY7" fmla="*/ 961928 h 1156531"/>
              <a:gd name="connsiteX8" fmla="*/ 6386732 w 9451144"/>
              <a:gd name="connsiteY8" fmla="*/ 877521 h 1156531"/>
              <a:gd name="connsiteX9" fmla="*/ 5036233 w 9451144"/>
              <a:gd name="connsiteY9" fmla="*/ 821251 h 1156531"/>
              <a:gd name="connsiteX10" fmla="*/ 3685735 w 9451144"/>
              <a:gd name="connsiteY10" fmla="*/ 891589 h 1156531"/>
              <a:gd name="connsiteX11" fmla="*/ 2616590 w 9451144"/>
              <a:gd name="connsiteY11" fmla="*/ 1032266 h 1156531"/>
              <a:gd name="connsiteX12" fmla="*/ 1997612 w 9451144"/>
              <a:gd name="connsiteY12" fmla="*/ 1130740 h 1156531"/>
              <a:gd name="connsiteX13" fmla="*/ 1547446 w 9451144"/>
              <a:gd name="connsiteY13" fmla="*/ 1116672 h 1156531"/>
              <a:gd name="connsiteX14" fmla="*/ 534572 w 9451144"/>
              <a:gd name="connsiteY14" fmla="*/ 891589 h 1156531"/>
              <a:gd name="connsiteX15" fmla="*/ 0 w 9451144"/>
              <a:gd name="connsiteY15" fmla="*/ 821251 h 1156531"/>
              <a:gd name="connsiteX16" fmla="*/ 14067 w 9451144"/>
              <a:gd name="connsiteY16" fmla="*/ 568032 h 1156531"/>
              <a:gd name="connsiteX0" fmla="*/ 14067 w 9451144"/>
              <a:gd name="connsiteY0" fmla="*/ 568032 h 1156531"/>
              <a:gd name="connsiteX1" fmla="*/ 1913206 w 9451144"/>
              <a:gd name="connsiteY1" fmla="*/ 779048 h 1156531"/>
              <a:gd name="connsiteX2" fmla="*/ 4740812 w 9451144"/>
              <a:gd name="connsiteY2" fmla="*/ 469558 h 1156531"/>
              <a:gd name="connsiteX3" fmla="*/ 8271803 w 9451144"/>
              <a:gd name="connsiteY3" fmla="*/ 230408 h 1156531"/>
              <a:gd name="connsiteX4" fmla="*/ 8721969 w 9451144"/>
              <a:gd name="connsiteY4" fmla="*/ 146001 h 1156531"/>
              <a:gd name="connsiteX5" fmla="*/ 9172135 w 9451144"/>
              <a:gd name="connsiteY5" fmla="*/ 147711 h 1156531"/>
              <a:gd name="connsiteX6" fmla="*/ 9172135 w 9451144"/>
              <a:gd name="connsiteY6" fmla="*/ 1032266 h 1156531"/>
              <a:gd name="connsiteX7" fmla="*/ 7498080 w 9451144"/>
              <a:gd name="connsiteY7" fmla="*/ 961928 h 1156531"/>
              <a:gd name="connsiteX8" fmla="*/ 6386732 w 9451144"/>
              <a:gd name="connsiteY8" fmla="*/ 877521 h 1156531"/>
              <a:gd name="connsiteX9" fmla="*/ 5036233 w 9451144"/>
              <a:gd name="connsiteY9" fmla="*/ 821251 h 1156531"/>
              <a:gd name="connsiteX10" fmla="*/ 3685735 w 9451144"/>
              <a:gd name="connsiteY10" fmla="*/ 891589 h 1156531"/>
              <a:gd name="connsiteX11" fmla="*/ 2616590 w 9451144"/>
              <a:gd name="connsiteY11" fmla="*/ 1032266 h 1156531"/>
              <a:gd name="connsiteX12" fmla="*/ 1997612 w 9451144"/>
              <a:gd name="connsiteY12" fmla="*/ 1130740 h 1156531"/>
              <a:gd name="connsiteX13" fmla="*/ 1547446 w 9451144"/>
              <a:gd name="connsiteY13" fmla="*/ 1116672 h 1156531"/>
              <a:gd name="connsiteX14" fmla="*/ 534572 w 9451144"/>
              <a:gd name="connsiteY14" fmla="*/ 891589 h 1156531"/>
              <a:gd name="connsiteX15" fmla="*/ 0 w 9451144"/>
              <a:gd name="connsiteY15" fmla="*/ 821251 h 1156531"/>
              <a:gd name="connsiteX16" fmla="*/ 14067 w 9451144"/>
              <a:gd name="connsiteY16" fmla="*/ 568032 h 1156531"/>
              <a:gd name="connsiteX0" fmla="*/ 14067 w 9451144"/>
              <a:gd name="connsiteY0" fmla="*/ 568032 h 1156531"/>
              <a:gd name="connsiteX1" fmla="*/ 1913206 w 9451144"/>
              <a:gd name="connsiteY1" fmla="*/ 779048 h 1156531"/>
              <a:gd name="connsiteX2" fmla="*/ 4740812 w 9451144"/>
              <a:gd name="connsiteY2" fmla="*/ 469558 h 1156531"/>
              <a:gd name="connsiteX3" fmla="*/ 8271803 w 9451144"/>
              <a:gd name="connsiteY3" fmla="*/ 230408 h 1156531"/>
              <a:gd name="connsiteX4" fmla="*/ 8721969 w 9451144"/>
              <a:gd name="connsiteY4" fmla="*/ 146001 h 1156531"/>
              <a:gd name="connsiteX5" fmla="*/ 9172135 w 9451144"/>
              <a:gd name="connsiteY5" fmla="*/ 147711 h 1156531"/>
              <a:gd name="connsiteX6" fmla="*/ 9172135 w 9451144"/>
              <a:gd name="connsiteY6" fmla="*/ 1032266 h 1156531"/>
              <a:gd name="connsiteX7" fmla="*/ 7498080 w 9451144"/>
              <a:gd name="connsiteY7" fmla="*/ 961928 h 1156531"/>
              <a:gd name="connsiteX8" fmla="*/ 6386732 w 9451144"/>
              <a:gd name="connsiteY8" fmla="*/ 877521 h 1156531"/>
              <a:gd name="connsiteX9" fmla="*/ 5036233 w 9451144"/>
              <a:gd name="connsiteY9" fmla="*/ 821251 h 1156531"/>
              <a:gd name="connsiteX10" fmla="*/ 3685735 w 9451144"/>
              <a:gd name="connsiteY10" fmla="*/ 891589 h 1156531"/>
              <a:gd name="connsiteX11" fmla="*/ 2616590 w 9451144"/>
              <a:gd name="connsiteY11" fmla="*/ 1032266 h 1156531"/>
              <a:gd name="connsiteX12" fmla="*/ 1997612 w 9451144"/>
              <a:gd name="connsiteY12" fmla="*/ 1130740 h 1156531"/>
              <a:gd name="connsiteX13" fmla="*/ 1547446 w 9451144"/>
              <a:gd name="connsiteY13" fmla="*/ 1116672 h 1156531"/>
              <a:gd name="connsiteX14" fmla="*/ 534572 w 9451144"/>
              <a:gd name="connsiteY14" fmla="*/ 891589 h 1156531"/>
              <a:gd name="connsiteX15" fmla="*/ 0 w 9451144"/>
              <a:gd name="connsiteY15" fmla="*/ 821251 h 1156531"/>
              <a:gd name="connsiteX16" fmla="*/ 14067 w 9451144"/>
              <a:gd name="connsiteY16" fmla="*/ 568032 h 1156531"/>
              <a:gd name="connsiteX0" fmla="*/ 14067 w 9376117"/>
              <a:gd name="connsiteY0" fmla="*/ 555674 h 1155896"/>
              <a:gd name="connsiteX1" fmla="*/ 1913206 w 9376117"/>
              <a:gd name="connsiteY1" fmla="*/ 766690 h 1155896"/>
              <a:gd name="connsiteX2" fmla="*/ 4740812 w 9376117"/>
              <a:gd name="connsiteY2" fmla="*/ 457200 h 1155896"/>
              <a:gd name="connsiteX3" fmla="*/ 8271803 w 9376117"/>
              <a:gd name="connsiteY3" fmla="*/ 218050 h 1155896"/>
              <a:gd name="connsiteX4" fmla="*/ 8721969 w 9376117"/>
              <a:gd name="connsiteY4" fmla="*/ 133643 h 1155896"/>
              <a:gd name="connsiteX5" fmla="*/ 9172135 w 9376117"/>
              <a:gd name="connsiteY5" fmla="*/ 1019908 h 1155896"/>
              <a:gd name="connsiteX6" fmla="*/ 7498080 w 9376117"/>
              <a:gd name="connsiteY6" fmla="*/ 949570 h 1155896"/>
              <a:gd name="connsiteX7" fmla="*/ 6386732 w 9376117"/>
              <a:gd name="connsiteY7" fmla="*/ 865163 h 1155896"/>
              <a:gd name="connsiteX8" fmla="*/ 5036233 w 9376117"/>
              <a:gd name="connsiteY8" fmla="*/ 808893 h 1155896"/>
              <a:gd name="connsiteX9" fmla="*/ 3685735 w 9376117"/>
              <a:gd name="connsiteY9" fmla="*/ 879231 h 1155896"/>
              <a:gd name="connsiteX10" fmla="*/ 2616590 w 9376117"/>
              <a:gd name="connsiteY10" fmla="*/ 1019908 h 1155896"/>
              <a:gd name="connsiteX11" fmla="*/ 1997612 w 9376117"/>
              <a:gd name="connsiteY11" fmla="*/ 1118382 h 1155896"/>
              <a:gd name="connsiteX12" fmla="*/ 1547446 w 9376117"/>
              <a:gd name="connsiteY12" fmla="*/ 1104314 h 1155896"/>
              <a:gd name="connsiteX13" fmla="*/ 534572 w 9376117"/>
              <a:gd name="connsiteY13" fmla="*/ 879231 h 1155896"/>
              <a:gd name="connsiteX14" fmla="*/ 0 w 9376117"/>
              <a:gd name="connsiteY14" fmla="*/ 808893 h 1155896"/>
              <a:gd name="connsiteX15" fmla="*/ 14067 w 9376117"/>
              <a:gd name="connsiteY15" fmla="*/ 555674 h 1155896"/>
              <a:gd name="connsiteX0" fmla="*/ 14067 w 9451144"/>
              <a:gd name="connsiteY0" fmla="*/ 553965 h 1153902"/>
              <a:gd name="connsiteX1" fmla="*/ 1913206 w 9451144"/>
              <a:gd name="connsiteY1" fmla="*/ 764981 h 1153902"/>
              <a:gd name="connsiteX2" fmla="*/ 4740812 w 9451144"/>
              <a:gd name="connsiteY2" fmla="*/ 455491 h 1153902"/>
              <a:gd name="connsiteX3" fmla="*/ 8271803 w 9451144"/>
              <a:gd name="connsiteY3" fmla="*/ 216341 h 1153902"/>
              <a:gd name="connsiteX4" fmla="*/ 9172135 w 9451144"/>
              <a:gd name="connsiteY4" fmla="*/ 133643 h 1153902"/>
              <a:gd name="connsiteX5" fmla="*/ 9172135 w 9451144"/>
              <a:gd name="connsiteY5" fmla="*/ 1018199 h 1153902"/>
              <a:gd name="connsiteX6" fmla="*/ 7498080 w 9451144"/>
              <a:gd name="connsiteY6" fmla="*/ 947861 h 1153902"/>
              <a:gd name="connsiteX7" fmla="*/ 6386732 w 9451144"/>
              <a:gd name="connsiteY7" fmla="*/ 863454 h 1153902"/>
              <a:gd name="connsiteX8" fmla="*/ 5036233 w 9451144"/>
              <a:gd name="connsiteY8" fmla="*/ 807184 h 1153902"/>
              <a:gd name="connsiteX9" fmla="*/ 3685735 w 9451144"/>
              <a:gd name="connsiteY9" fmla="*/ 877522 h 1153902"/>
              <a:gd name="connsiteX10" fmla="*/ 2616590 w 9451144"/>
              <a:gd name="connsiteY10" fmla="*/ 1018199 h 1153902"/>
              <a:gd name="connsiteX11" fmla="*/ 1997612 w 9451144"/>
              <a:gd name="connsiteY11" fmla="*/ 1116673 h 1153902"/>
              <a:gd name="connsiteX12" fmla="*/ 1547446 w 9451144"/>
              <a:gd name="connsiteY12" fmla="*/ 1102605 h 1153902"/>
              <a:gd name="connsiteX13" fmla="*/ 534572 w 9451144"/>
              <a:gd name="connsiteY13" fmla="*/ 877522 h 1153902"/>
              <a:gd name="connsiteX14" fmla="*/ 0 w 9451144"/>
              <a:gd name="connsiteY14" fmla="*/ 807184 h 1153902"/>
              <a:gd name="connsiteX15" fmla="*/ 14067 w 9451144"/>
              <a:gd name="connsiteY15" fmla="*/ 553965 h 1153902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283014"/>
              <a:gd name="connsiteY0" fmla="*/ 481957 h 1070456"/>
              <a:gd name="connsiteX1" fmla="*/ 1913206 w 9283014"/>
              <a:gd name="connsiteY1" fmla="*/ 692973 h 1070456"/>
              <a:gd name="connsiteX2" fmla="*/ 4740812 w 9283014"/>
              <a:gd name="connsiteY2" fmla="*/ 383483 h 1070456"/>
              <a:gd name="connsiteX3" fmla="*/ 8271803 w 9283014"/>
              <a:gd name="connsiteY3" fmla="*/ 144333 h 1070456"/>
              <a:gd name="connsiteX4" fmla="*/ 9172134 w 9283014"/>
              <a:gd name="connsiteY4" fmla="*/ 133643 h 1070456"/>
              <a:gd name="connsiteX5" fmla="*/ 9172135 w 9283014"/>
              <a:gd name="connsiteY5" fmla="*/ 946191 h 1070456"/>
              <a:gd name="connsiteX6" fmla="*/ 7498080 w 9283014"/>
              <a:gd name="connsiteY6" fmla="*/ 875853 h 1070456"/>
              <a:gd name="connsiteX7" fmla="*/ 6386732 w 9283014"/>
              <a:gd name="connsiteY7" fmla="*/ 791446 h 1070456"/>
              <a:gd name="connsiteX8" fmla="*/ 5036233 w 9283014"/>
              <a:gd name="connsiteY8" fmla="*/ 735176 h 1070456"/>
              <a:gd name="connsiteX9" fmla="*/ 3685735 w 9283014"/>
              <a:gd name="connsiteY9" fmla="*/ 805514 h 1070456"/>
              <a:gd name="connsiteX10" fmla="*/ 2616590 w 9283014"/>
              <a:gd name="connsiteY10" fmla="*/ 946191 h 1070456"/>
              <a:gd name="connsiteX11" fmla="*/ 1997612 w 9283014"/>
              <a:gd name="connsiteY11" fmla="*/ 1044665 h 1070456"/>
              <a:gd name="connsiteX12" fmla="*/ 1547446 w 9283014"/>
              <a:gd name="connsiteY12" fmla="*/ 1030597 h 1070456"/>
              <a:gd name="connsiteX13" fmla="*/ 534572 w 9283014"/>
              <a:gd name="connsiteY13" fmla="*/ 805514 h 1070456"/>
              <a:gd name="connsiteX14" fmla="*/ 0 w 9283014"/>
              <a:gd name="connsiteY14" fmla="*/ 735176 h 1070456"/>
              <a:gd name="connsiteX15" fmla="*/ 14067 w 9283014"/>
              <a:gd name="connsiteY15" fmla="*/ 481957 h 1070456"/>
              <a:gd name="connsiteX0" fmla="*/ 14067 w 9283014"/>
              <a:gd name="connsiteY0" fmla="*/ 481957 h 1070456"/>
              <a:gd name="connsiteX1" fmla="*/ 1913206 w 9283014"/>
              <a:gd name="connsiteY1" fmla="*/ 692973 h 1070456"/>
              <a:gd name="connsiteX2" fmla="*/ 4740812 w 9283014"/>
              <a:gd name="connsiteY2" fmla="*/ 383483 h 1070456"/>
              <a:gd name="connsiteX3" fmla="*/ 8271803 w 9283014"/>
              <a:gd name="connsiteY3" fmla="*/ 144333 h 1070456"/>
              <a:gd name="connsiteX4" fmla="*/ 9172134 w 9283014"/>
              <a:gd name="connsiteY4" fmla="*/ 133643 h 1070456"/>
              <a:gd name="connsiteX5" fmla="*/ 9172135 w 9283014"/>
              <a:gd name="connsiteY5" fmla="*/ 946191 h 1070456"/>
              <a:gd name="connsiteX6" fmla="*/ 7498080 w 9283014"/>
              <a:gd name="connsiteY6" fmla="*/ 875853 h 1070456"/>
              <a:gd name="connsiteX7" fmla="*/ 6386732 w 9283014"/>
              <a:gd name="connsiteY7" fmla="*/ 791446 h 1070456"/>
              <a:gd name="connsiteX8" fmla="*/ 5036233 w 9283014"/>
              <a:gd name="connsiteY8" fmla="*/ 735176 h 1070456"/>
              <a:gd name="connsiteX9" fmla="*/ 3685735 w 9283014"/>
              <a:gd name="connsiteY9" fmla="*/ 805514 h 1070456"/>
              <a:gd name="connsiteX10" fmla="*/ 2616590 w 9283014"/>
              <a:gd name="connsiteY10" fmla="*/ 946191 h 1070456"/>
              <a:gd name="connsiteX11" fmla="*/ 1997612 w 9283014"/>
              <a:gd name="connsiteY11" fmla="*/ 1044665 h 1070456"/>
              <a:gd name="connsiteX12" fmla="*/ 1547446 w 9283014"/>
              <a:gd name="connsiteY12" fmla="*/ 1030597 h 1070456"/>
              <a:gd name="connsiteX13" fmla="*/ 534572 w 9283014"/>
              <a:gd name="connsiteY13" fmla="*/ 805514 h 1070456"/>
              <a:gd name="connsiteX14" fmla="*/ 0 w 9283014"/>
              <a:gd name="connsiteY14" fmla="*/ 735176 h 1070456"/>
              <a:gd name="connsiteX15" fmla="*/ 14067 w 9283014"/>
              <a:gd name="connsiteY15" fmla="*/ 481957 h 1070456"/>
              <a:gd name="connsiteX0" fmla="*/ 14067 w 9283014"/>
              <a:gd name="connsiteY0" fmla="*/ 481957 h 1070456"/>
              <a:gd name="connsiteX1" fmla="*/ 1913206 w 9283014"/>
              <a:gd name="connsiteY1" fmla="*/ 692973 h 1070456"/>
              <a:gd name="connsiteX2" fmla="*/ 4740812 w 9283014"/>
              <a:gd name="connsiteY2" fmla="*/ 383483 h 1070456"/>
              <a:gd name="connsiteX3" fmla="*/ 8271803 w 9283014"/>
              <a:gd name="connsiteY3" fmla="*/ 144333 h 1070456"/>
              <a:gd name="connsiteX4" fmla="*/ 9172134 w 9283014"/>
              <a:gd name="connsiteY4" fmla="*/ 133643 h 1070456"/>
              <a:gd name="connsiteX5" fmla="*/ 9172135 w 9283014"/>
              <a:gd name="connsiteY5" fmla="*/ 946191 h 1070456"/>
              <a:gd name="connsiteX6" fmla="*/ 7498080 w 9283014"/>
              <a:gd name="connsiteY6" fmla="*/ 875853 h 1070456"/>
              <a:gd name="connsiteX7" fmla="*/ 6386732 w 9283014"/>
              <a:gd name="connsiteY7" fmla="*/ 791446 h 1070456"/>
              <a:gd name="connsiteX8" fmla="*/ 5036233 w 9283014"/>
              <a:gd name="connsiteY8" fmla="*/ 735176 h 1070456"/>
              <a:gd name="connsiteX9" fmla="*/ 3685735 w 9283014"/>
              <a:gd name="connsiteY9" fmla="*/ 805514 h 1070456"/>
              <a:gd name="connsiteX10" fmla="*/ 2616590 w 9283014"/>
              <a:gd name="connsiteY10" fmla="*/ 946191 h 1070456"/>
              <a:gd name="connsiteX11" fmla="*/ 1997612 w 9283014"/>
              <a:gd name="connsiteY11" fmla="*/ 1044665 h 1070456"/>
              <a:gd name="connsiteX12" fmla="*/ 1547446 w 9283014"/>
              <a:gd name="connsiteY12" fmla="*/ 1030597 h 1070456"/>
              <a:gd name="connsiteX13" fmla="*/ 534572 w 9283014"/>
              <a:gd name="connsiteY13" fmla="*/ 805514 h 1070456"/>
              <a:gd name="connsiteX14" fmla="*/ 0 w 9283014"/>
              <a:gd name="connsiteY14" fmla="*/ 735176 h 1070456"/>
              <a:gd name="connsiteX15" fmla="*/ 14067 w 9283014"/>
              <a:gd name="connsiteY15" fmla="*/ 481957 h 1070456"/>
              <a:gd name="connsiteX0" fmla="*/ 14067 w 9283014"/>
              <a:gd name="connsiteY0" fmla="*/ 379264 h 967763"/>
              <a:gd name="connsiteX1" fmla="*/ 1913206 w 9283014"/>
              <a:gd name="connsiteY1" fmla="*/ 590280 h 967763"/>
              <a:gd name="connsiteX2" fmla="*/ 4740812 w 9283014"/>
              <a:gd name="connsiteY2" fmla="*/ 280790 h 967763"/>
              <a:gd name="connsiteX3" fmla="*/ 8271803 w 9283014"/>
              <a:gd name="connsiteY3" fmla="*/ 41640 h 967763"/>
              <a:gd name="connsiteX4" fmla="*/ 9172134 w 9283014"/>
              <a:gd name="connsiteY4" fmla="*/ 30950 h 967763"/>
              <a:gd name="connsiteX5" fmla="*/ 9172135 w 9283014"/>
              <a:gd name="connsiteY5" fmla="*/ 843498 h 967763"/>
              <a:gd name="connsiteX6" fmla="*/ 7498080 w 9283014"/>
              <a:gd name="connsiteY6" fmla="*/ 773160 h 967763"/>
              <a:gd name="connsiteX7" fmla="*/ 6386732 w 9283014"/>
              <a:gd name="connsiteY7" fmla="*/ 688753 h 967763"/>
              <a:gd name="connsiteX8" fmla="*/ 5036233 w 9283014"/>
              <a:gd name="connsiteY8" fmla="*/ 632483 h 967763"/>
              <a:gd name="connsiteX9" fmla="*/ 3685735 w 9283014"/>
              <a:gd name="connsiteY9" fmla="*/ 702821 h 967763"/>
              <a:gd name="connsiteX10" fmla="*/ 2616590 w 9283014"/>
              <a:gd name="connsiteY10" fmla="*/ 843498 h 967763"/>
              <a:gd name="connsiteX11" fmla="*/ 1997612 w 9283014"/>
              <a:gd name="connsiteY11" fmla="*/ 941972 h 967763"/>
              <a:gd name="connsiteX12" fmla="*/ 1547446 w 9283014"/>
              <a:gd name="connsiteY12" fmla="*/ 927904 h 967763"/>
              <a:gd name="connsiteX13" fmla="*/ 534572 w 9283014"/>
              <a:gd name="connsiteY13" fmla="*/ 702821 h 967763"/>
              <a:gd name="connsiteX14" fmla="*/ 0 w 9283014"/>
              <a:gd name="connsiteY14" fmla="*/ 632483 h 967763"/>
              <a:gd name="connsiteX15" fmla="*/ 14067 w 9283014"/>
              <a:gd name="connsiteY15" fmla="*/ 379264 h 967763"/>
              <a:gd name="connsiteX0" fmla="*/ 14067 w 9283014"/>
              <a:gd name="connsiteY0" fmla="*/ 420322 h 1008821"/>
              <a:gd name="connsiteX1" fmla="*/ 1913206 w 9283014"/>
              <a:gd name="connsiteY1" fmla="*/ 631338 h 1008821"/>
              <a:gd name="connsiteX2" fmla="*/ 4740812 w 9283014"/>
              <a:gd name="connsiteY2" fmla="*/ 321848 h 1008821"/>
              <a:gd name="connsiteX3" fmla="*/ 8271803 w 9283014"/>
              <a:gd name="connsiteY3" fmla="*/ 82698 h 1008821"/>
              <a:gd name="connsiteX4" fmla="*/ 9172134 w 9283014"/>
              <a:gd name="connsiteY4" fmla="*/ 0 h 1008821"/>
              <a:gd name="connsiteX5" fmla="*/ 9172135 w 9283014"/>
              <a:gd name="connsiteY5" fmla="*/ 884556 h 1008821"/>
              <a:gd name="connsiteX6" fmla="*/ 7498080 w 9283014"/>
              <a:gd name="connsiteY6" fmla="*/ 814218 h 1008821"/>
              <a:gd name="connsiteX7" fmla="*/ 6386732 w 9283014"/>
              <a:gd name="connsiteY7" fmla="*/ 729811 h 1008821"/>
              <a:gd name="connsiteX8" fmla="*/ 5036233 w 9283014"/>
              <a:gd name="connsiteY8" fmla="*/ 673541 h 1008821"/>
              <a:gd name="connsiteX9" fmla="*/ 3685735 w 9283014"/>
              <a:gd name="connsiteY9" fmla="*/ 743879 h 1008821"/>
              <a:gd name="connsiteX10" fmla="*/ 2616590 w 9283014"/>
              <a:gd name="connsiteY10" fmla="*/ 884556 h 1008821"/>
              <a:gd name="connsiteX11" fmla="*/ 1997612 w 9283014"/>
              <a:gd name="connsiteY11" fmla="*/ 983030 h 1008821"/>
              <a:gd name="connsiteX12" fmla="*/ 1547446 w 9283014"/>
              <a:gd name="connsiteY12" fmla="*/ 968962 h 1008821"/>
              <a:gd name="connsiteX13" fmla="*/ 534572 w 9283014"/>
              <a:gd name="connsiteY13" fmla="*/ 743879 h 1008821"/>
              <a:gd name="connsiteX14" fmla="*/ 0 w 9283014"/>
              <a:gd name="connsiteY14" fmla="*/ 673541 h 1008821"/>
              <a:gd name="connsiteX15" fmla="*/ 14067 w 9283014"/>
              <a:gd name="connsiteY15" fmla="*/ 420322 h 1008821"/>
              <a:gd name="connsiteX0" fmla="*/ 14067 w 9283014"/>
              <a:gd name="connsiteY0" fmla="*/ 420322 h 1008821"/>
              <a:gd name="connsiteX1" fmla="*/ 1913206 w 9283014"/>
              <a:gd name="connsiteY1" fmla="*/ 631338 h 1008821"/>
              <a:gd name="connsiteX2" fmla="*/ 4740812 w 9283014"/>
              <a:gd name="connsiteY2" fmla="*/ 321848 h 1008821"/>
              <a:gd name="connsiteX3" fmla="*/ 8271803 w 9283014"/>
              <a:gd name="connsiteY3" fmla="*/ 82698 h 1008821"/>
              <a:gd name="connsiteX4" fmla="*/ 9172134 w 9283014"/>
              <a:gd name="connsiteY4" fmla="*/ 0 h 1008821"/>
              <a:gd name="connsiteX5" fmla="*/ 9172135 w 9283014"/>
              <a:gd name="connsiteY5" fmla="*/ 884556 h 1008821"/>
              <a:gd name="connsiteX6" fmla="*/ 7498080 w 9283014"/>
              <a:gd name="connsiteY6" fmla="*/ 814218 h 1008821"/>
              <a:gd name="connsiteX7" fmla="*/ 6386732 w 9283014"/>
              <a:gd name="connsiteY7" fmla="*/ 729811 h 1008821"/>
              <a:gd name="connsiteX8" fmla="*/ 5036233 w 9283014"/>
              <a:gd name="connsiteY8" fmla="*/ 673541 h 1008821"/>
              <a:gd name="connsiteX9" fmla="*/ 3685735 w 9283014"/>
              <a:gd name="connsiteY9" fmla="*/ 743879 h 1008821"/>
              <a:gd name="connsiteX10" fmla="*/ 2616590 w 9283014"/>
              <a:gd name="connsiteY10" fmla="*/ 884556 h 1008821"/>
              <a:gd name="connsiteX11" fmla="*/ 1997612 w 9283014"/>
              <a:gd name="connsiteY11" fmla="*/ 983030 h 1008821"/>
              <a:gd name="connsiteX12" fmla="*/ 1547446 w 9283014"/>
              <a:gd name="connsiteY12" fmla="*/ 968962 h 1008821"/>
              <a:gd name="connsiteX13" fmla="*/ 534572 w 9283014"/>
              <a:gd name="connsiteY13" fmla="*/ 743879 h 1008821"/>
              <a:gd name="connsiteX14" fmla="*/ 0 w 9283014"/>
              <a:gd name="connsiteY14" fmla="*/ 673541 h 1008821"/>
              <a:gd name="connsiteX15" fmla="*/ 14067 w 9283014"/>
              <a:gd name="connsiteY15" fmla="*/ 420322 h 1008821"/>
              <a:gd name="connsiteX0" fmla="*/ 14067 w 9339285"/>
              <a:gd name="connsiteY0" fmla="*/ 420322 h 1008821"/>
              <a:gd name="connsiteX1" fmla="*/ 1913206 w 9339285"/>
              <a:gd name="connsiteY1" fmla="*/ 631338 h 1008821"/>
              <a:gd name="connsiteX2" fmla="*/ 4740812 w 9339285"/>
              <a:gd name="connsiteY2" fmla="*/ 321848 h 1008821"/>
              <a:gd name="connsiteX3" fmla="*/ 8271803 w 9339285"/>
              <a:gd name="connsiteY3" fmla="*/ 82698 h 1008821"/>
              <a:gd name="connsiteX4" fmla="*/ 9172134 w 9339285"/>
              <a:gd name="connsiteY4" fmla="*/ 0 h 1008821"/>
              <a:gd name="connsiteX5" fmla="*/ 9172135 w 9339285"/>
              <a:gd name="connsiteY5" fmla="*/ 884556 h 1008821"/>
              <a:gd name="connsiteX6" fmla="*/ 7498080 w 9339285"/>
              <a:gd name="connsiteY6" fmla="*/ 814218 h 1008821"/>
              <a:gd name="connsiteX7" fmla="*/ 6386732 w 9339285"/>
              <a:gd name="connsiteY7" fmla="*/ 729811 h 1008821"/>
              <a:gd name="connsiteX8" fmla="*/ 5036233 w 9339285"/>
              <a:gd name="connsiteY8" fmla="*/ 673541 h 1008821"/>
              <a:gd name="connsiteX9" fmla="*/ 3685735 w 9339285"/>
              <a:gd name="connsiteY9" fmla="*/ 743879 h 1008821"/>
              <a:gd name="connsiteX10" fmla="*/ 2616590 w 9339285"/>
              <a:gd name="connsiteY10" fmla="*/ 884556 h 1008821"/>
              <a:gd name="connsiteX11" fmla="*/ 1997612 w 9339285"/>
              <a:gd name="connsiteY11" fmla="*/ 983030 h 1008821"/>
              <a:gd name="connsiteX12" fmla="*/ 1547446 w 9339285"/>
              <a:gd name="connsiteY12" fmla="*/ 968962 h 1008821"/>
              <a:gd name="connsiteX13" fmla="*/ 534572 w 9339285"/>
              <a:gd name="connsiteY13" fmla="*/ 743879 h 1008821"/>
              <a:gd name="connsiteX14" fmla="*/ 0 w 9339285"/>
              <a:gd name="connsiteY14" fmla="*/ 673541 h 1008821"/>
              <a:gd name="connsiteX15" fmla="*/ 14067 w 9339285"/>
              <a:gd name="connsiteY15" fmla="*/ 420322 h 1008821"/>
              <a:gd name="connsiteX0" fmla="*/ 14067 w 9194565"/>
              <a:gd name="connsiteY0" fmla="*/ 420322 h 1008821"/>
              <a:gd name="connsiteX1" fmla="*/ 1913206 w 9194565"/>
              <a:gd name="connsiteY1" fmla="*/ 631338 h 1008821"/>
              <a:gd name="connsiteX2" fmla="*/ 4740812 w 9194565"/>
              <a:gd name="connsiteY2" fmla="*/ 321848 h 1008821"/>
              <a:gd name="connsiteX3" fmla="*/ 8271803 w 9194565"/>
              <a:gd name="connsiteY3" fmla="*/ 82698 h 1008821"/>
              <a:gd name="connsiteX4" fmla="*/ 9172134 w 9194565"/>
              <a:gd name="connsiteY4" fmla="*/ 0 h 1008821"/>
              <a:gd name="connsiteX5" fmla="*/ 9172135 w 9194565"/>
              <a:gd name="connsiteY5" fmla="*/ 884556 h 1008821"/>
              <a:gd name="connsiteX6" fmla="*/ 7498080 w 9194565"/>
              <a:gd name="connsiteY6" fmla="*/ 814218 h 1008821"/>
              <a:gd name="connsiteX7" fmla="*/ 6386732 w 9194565"/>
              <a:gd name="connsiteY7" fmla="*/ 729811 h 1008821"/>
              <a:gd name="connsiteX8" fmla="*/ 5036233 w 9194565"/>
              <a:gd name="connsiteY8" fmla="*/ 673541 h 1008821"/>
              <a:gd name="connsiteX9" fmla="*/ 3685735 w 9194565"/>
              <a:gd name="connsiteY9" fmla="*/ 743879 h 1008821"/>
              <a:gd name="connsiteX10" fmla="*/ 2616590 w 9194565"/>
              <a:gd name="connsiteY10" fmla="*/ 884556 h 1008821"/>
              <a:gd name="connsiteX11" fmla="*/ 1997612 w 9194565"/>
              <a:gd name="connsiteY11" fmla="*/ 983030 h 1008821"/>
              <a:gd name="connsiteX12" fmla="*/ 1547446 w 9194565"/>
              <a:gd name="connsiteY12" fmla="*/ 968962 h 1008821"/>
              <a:gd name="connsiteX13" fmla="*/ 534572 w 9194565"/>
              <a:gd name="connsiteY13" fmla="*/ 743879 h 1008821"/>
              <a:gd name="connsiteX14" fmla="*/ 0 w 9194565"/>
              <a:gd name="connsiteY14" fmla="*/ 673541 h 1008821"/>
              <a:gd name="connsiteX15" fmla="*/ 14067 w 9194565"/>
              <a:gd name="connsiteY15" fmla="*/ 420322 h 1008821"/>
              <a:gd name="connsiteX0" fmla="*/ 14067 w 9194565"/>
              <a:gd name="connsiteY0" fmla="*/ 420322 h 1008258"/>
              <a:gd name="connsiteX1" fmla="*/ 1913206 w 9194565"/>
              <a:gd name="connsiteY1" fmla="*/ 631338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616590 w 9194565"/>
              <a:gd name="connsiteY10" fmla="*/ 884556 h 1008258"/>
              <a:gd name="connsiteX11" fmla="*/ 1997612 w 9194565"/>
              <a:gd name="connsiteY11" fmla="*/ 983030 h 1008258"/>
              <a:gd name="connsiteX12" fmla="*/ 534572 w 9194565"/>
              <a:gd name="connsiteY12" fmla="*/ 743879 h 1008258"/>
              <a:gd name="connsiteX13" fmla="*/ 0 w 9194565"/>
              <a:gd name="connsiteY13" fmla="*/ 673541 h 1008258"/>
              <a:gd name="connsiteX14" fmla="*/ 14067 w 9194565"/>
              <a:gd name="connsiteY14" fmla="*/ 420322 h 1008258"/>
              <a:gd name="connsiteX0" fmla="*/ 14067 w 9194565"/>
              <a:gd name="connsiteY0" fmla="*/ 420322 h 1008258"/>
              <a:gd name="connsiteX1" fmla="*/ 1913206 w 9194565"/>
              <a:gd name="connsiteY1" fmla="*/ 631338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616590 w 9194565"/>
              <a:gd name="connsiteY10" fmla="*/ 884556 h 1008258"/>
              <a:gd name="connsiteX11" fmla="*/ 534572 w 9194565"/>
              <a:gd name="connsiteY11" fmla="*/ 743879 h 1008258"/>
              <a:gd name="connsiteX12" fmla="*/ 0 w 9194565"/>
              <a:gd name="connsiteY12" fmla="*/ 673541 h 1008258"/>
              <a:gd name="connsiteX13" fmla="*/ 14067 w 9194565"/>
              <a:gd name="connsiteY13" fmla="*/ 420322 h 1008258"/>
              <a:gd name="connsiteX0" fmla="*/ 14067 w 9194565"/>
              <a:gd name="connsiteY0" fmla="*/ 420322 h 1008258"/>
              <a:gd name="connsiteX1" fmla="*/ 1913206 w 9194565"/>
              <a:gd name="connsiteY1" fmla="*/ 631338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367886 w 9194565"/>
              <a:gd name="connsiteY10" fmla="*/ 936104 h 1008258"/>
              <a:gd name="connsiteX11" fmla="*/ 534572 w 9194565"/>
              <a:gd name="connsiteY11" fmla="*/ 743879 h 1008258"/>
              <a:gd name="connsiteX12" fmla="*/ 0 w 9194565"/>
              <a:gd name="connsiteY12" fmla="*/ 673541 h 1008258"/>
              <a:gd name="connsiteX13" fmla="*/ 14067 w 9194565"/>
              <a:gd name="connsiteY13" fmla="*/ 420322 h 1008258"/>
              <a:gd name="connsiteX0" fmla="*/ 14067 w 9194565"/>
              <a:gd name="connsiteY0" fmla="*/ 420322 h 1008258"/>
              <a:gd name="connsiteX1" fmla="*/ 2223870 w 9194565"/>
              <a:gd name="connsiteY1" fmla="*/ 648072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367886 w 9194565"/>
              <a:gd name="connsiteY10" fmla="*/ 936104 h 1008258"/>
              <a:gd name="connsiteX11" fmla="*/ 534572 w 9194565"/>
              <a:gd name="connsiteY11" fmla="*/ 743879 h 1008258"/>
              <a:gd name="connsiteX12" fmla="*/ 0 w 9194565"/>
              <a:gd name="connsiteY12" fmla="*/ 673541 h 1008258"/>
              <a:gd name="connsiteX13" fmla="*/ 14067 w 9194565"/>
              <a:gd name="connsiteY13" fmla="*/ 420322 h 1008258"/>
              <a:gd name="connsiteX0" fmla="*/ 14067 w 9194565"/>
              <a:gd name="connsiteY0" fmla="*/ 420322 h 1008258"/>
              <a:gd name="connsiteX1" fmla="*/ 2223870 w 9194565"/>
              <a:gd name="connsiteY1" fmla="*/ 648072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367886 w 9194565"/>
              <a:gd name="connsiteY10" fmla="*/ 936104 h 1008258"/>
              <a:gd name="connsiteX11" fmla="*/ 0 w 9194565"/>
              <a:gd name="connsiteY11" fmla="*/ 673541 h 1008258"/>
              <a:gd name="connsiteX12" fmla="*/ 14067 w 9194565"/>
              <a:gd name="connsiteY12" fmla="*/ 420322 h 1008258"/>
              <a:gd name="connsiteX0" fmla="*/ 14067 w 9194565"/>
              <a:gd name="connsiteY0" fmla="*/ 420322 h 1091843"/>
              <a:gd name="connsiteX1" fmla="*/ 2223870 w 9194565"/>
              <a:gd name="connsiteY1" fmla="*/ 648072 h 1091843"/>
              <a:gd name="connsiteX2" fmla="*/ 4740812 w 9194565"/>
              <a:gd name="connsiteY2" fmla="*/ 321848 h 1091843"/>
              <a:gd name="connsiteX3" fmla="*/ 8271803 w 9194565"/>
              <a:gd name="connsiteY3" fmla="*/ 82698 h 1091843"/>
              <a:gd name="connsiteX4" fmla="*/ 9172134 w 9194565"/>
              <a:gd name="connsiteY4" fmla="*/ 0 h 1091843"/>
              <a:gd name="connsiteX5" fmla="*/ 9172135 w 9194565"/>
              <a:gd name="connsiteY5" fmla="*/ 884556 h 1091843"/>
              <a:gd name="connsiteX6" fmla="*/ 7498080 w 9194565"/>
              <a:gd name="connsiteY6" fmla="*/ 814218 h 1091843"/>
              <a:gd name="connsiteX7" fmla="*/ 6386732 w 9194565"/>
              <a:gd name="connsiteY7" fmla="*/ 729811 h 1091843"/>
              <a:gd name="connsiteX8" fmla="*/ 5036233 w 9194565"/>
              <a:gd name="connsiteY8" fmla="*/ 673541 h 1091843"/>
              <a:gd name="connsiteX9" fmla="*/ 3685735 w 9194565"/>
              <a:gd name="connsiteY9" fmla="*/ 743879 h 1091843"/>
              <a:gd name="connsiteX10" fmla="*/ 2295878 w 9194565"/>
              <a:gd name="connsiteY10" fmla="*/ 1080120 h 1091843"/>
              <a:gd name="connsiteX11" fmla="*/ 0 w 9194565"/>
              <a:gd name="connsiteY11" fmla="*/ 673541 h 1091843"/>
              <a:gd name="connsiteX12" fmla="*/ 14067 w 9194565"/>
              <a:gd name="connsiteY12" fmla="*/ 420322 h 1091843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498080 w 9194565"/>
              <a:gd name="connsiteY6" fmla="*/ 814218 h 1111879"/>
              <a:gd name="connsiteX7" fmla="*/ 6386732 w 9194565"/>
              <a:gd name="connsiteY7" fmla="*/ 729811 h 1111879"/>
              <a:gd name="connsiteX8" fmla="*/ 5036233 w 9194565"/>
              <a:gd name="connsiteY8" fmla="*/ 673541 h 1111879"/>
              <a:gd name="connsiteX9" fmla="*/ 3736038 w 9194565"/>
              <a:gd name="connsiteY9" fmla="*/ 864096 h 1111879"/>
              <a:gd name="connsiteX10" fmla="*/ 2295878 w 9194565"/>
              <a:gd name="connsiteY10" fmla="*/ 1080120 h 1111879"/>
              <a:gd name="connsiteX11" fmla="*/ 0 w 9194565"/>
              <a:gd name="connsiteY11" fmla="*/ 673541 h 1111879"/>
              <a:gd name="connsiteX12" fmla="*/ 14067 w 9194565"/>
              <a:gd name="connsiteY12" fmla="*/ 420322 h 1111879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498080 w 9194565"/>
              <a:gd name="connsiteY6" fmla="*/ 814218 h 1111879"/>
              <a:gd name="connsiteX7" fmla="*/ 6386732 w 9194565"/>
              <a:gd name="connsiteY7" fmla="*/ 729811 h 1111879"/>
              <a:gd name="connsiteX8" fmla="*/ 5176198 w 9194565"/>
              <a:gd name="connsiteY8" fmla="*/ 720080 h 1111879"/>
              <a:gd name="connsiteX9" fmla="*/ 3736038 w 9194565"/>
              <a:gd name="connsiteY9" fmla="*/ 864096 h 1111879"/>
              <a:gd name="connsiteX10" fmla="*/ 2295878 w 9194565"/>
              <a:gd name="connsiteY10" fmla="*/ 1080120 h 1111879"/>
              <a:gd name="connsiteX11" fmla="*/ 0 w 9194565"/>
              <a:gd name="connsiteY11" fmla="*/ 673541 h 1111879"/>
              <a:gd name="connsiteX12" fmla="*/ 14067 w 9194565"/>
              <a:gd name="connsiteY12" fmla="*/ 420322 h 1111879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498080 w 9194565"/>
              <a:gd name="connsiteY6" fmla="*/ 814218 h 1111879"/>
              <a:gd name="connsiteX7" fmla="*/ 5176198 w 9194565"/>
              <a:gd name="connsiteY7" fmla="*/ 720080 h 1111879"/>
              <a:gd name="connsiteX8" fmla="*/ 3736038 w 9194565"/>
              <a:gd name="connsiteY8" fmla="*/ 864096 h 1111879"/>
              <a:gd name="connsiteX9" fmla="*/ 2295878 w 9194565"/>
              <a:gd name="connsiteY9" fmla="*/ 1080120 h 1111879"/>
              <a:gd name="connsiteX10" fmla="*/ 0 w 9194565"/>
              <a:gd name="connsiteY10" fmla="*/ 673541 h 1111879"/>
              <a:gd name="connsiteX11" fmla="*/ 14067 w 9194565"/>
              <a:gd name="connsiteY11" fmla="*/ 420322 h 1111879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624470 w 9194565"/>
              <a:gd name="connsiteY6" fmla="*/ 864096 h 1111879"/>
              <a:gd name="connsiteX7" fmla="*/ 5176198 w 9194565"/>
              <a:gd name="connsiteY7" fmla="*/ 720080 h 1111879"/>
              <a:gd name="connsiteX8" fmla="*/ 3736038 w 9194565"/>
              <a:gd name="connsiteY8" fmla="*/ 864096 h 1111879"/>
              <a:gd name="connsiteX9" fmla="*/ 2295878 w 9194565"/>
              <a:gd name="connsiteY9" fmla="*/ 1080120 h 1111879"/>
              <a:gd name="connsiteX10" fmla="*/ 0 w 9194565"/>
              <a:gd name="connsiteY10" fmla="*/ 673541 h 1111879"/>
              <a:gd name="connsiteX11" fmla="*/ 14067 w 9194565"/>
              <a:gd name="connsiteY11" fmla="*/ 420322 h 1111879"/>
              <a:gd name="connsiteX0" fmla="*/ 14067 w 9194565"/>
              <a:gd name="connsiteY0" fmla="*/ 420322 h 1131814"/>
              <a:gd name="connsiteX1" fmla="*/ 2223870 w 9194565"/>
              <a:gd name="connsiteY1" fmla="*/ 648072 h 1131814"/>
              <a:gd name="connsiteX2" fmla="*/ 4740812 w 9194565"/>
              <a:gd name="connsiteY2" fmla="*/ 321848 h 1131814"/>
              <a:gd name="connsiteX3" fmla="*/ 8271803 w 9194565"/>
              <a:gd name="connsiteY3" fmla="*/ 82698 h 1131814"/>
              <a:gd name="connsiteX4" fmla="*/ 9172134 w 9194565"/>
              <a:gd name="connsiteY4" fmla="*/ 0 h 1131814"/>
              <a:gd name="connsiteX5" fmla="*/ 9172134 w 9194565"/>
              <a:gd name="connsiteY5" fmla="*/ 1008112 h 1131814"/>
              <a:gd name="connsiteX6" fmla="*/ 7624470 w 9194565"/>
              <a:gd name="connsiteY6" fmla="*/ 864096 h 1131814"/>
              <a:gd name="connsiteX7" fmla="*/ 5176198 w 9194565"/>
              <a:gd name="connsiteY7" fmla="*/ 720080 h 1131814"/>
              <a:gd name="connsiteX8" fmla="*/ 3736038 w 9194565"/>
              <a:gd name="connsiteY8" fmla="*/ 864096 h 1131814"/>
              <a:gd name="connsiteX9" fmla="*/ 2295878 w 9194565"/>
              <a:gd name="connsiteY9" fmla="*/ 1080120 h 1131814"/>
              <a:gd name="connsiteX10" fmla="*/ 0 w 9194565"/>
              <a:gd name="connsiteY10" fmla="*/ 673541 h 1131814"/>
              <a:gd name="connsiteX11" fmla="*/ 14067 w 9194565"/>
              <a:gd name="connsiteY11" fmla="*/ 420322 h 1131814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4 w 9194565"/>
              <a:gd name="connsiteY5" fmla="*/ 1008112 h 1111879"/>
              <a:gd name="connsiteX6" fmla="*/ 7624470 w 9194565"/>
              <a:gd name="connsiteY6" fmla="*/ 864096 h 1111879"/>
              <a:gd name="connsiteX7" fmla="*/ 5176198 w 9194565"/>
              <a:gd name="connsiteY7" fmla="*/ 720080 h 1111879"/>
              <a:gd name="connsiteX8" fmla="*/ 3736038 w 9194565"/>
              <a:gd name="connsiteY8" fmla="*/ 864096 h 1111879"/>
              <a:gd name="connsiteX9" fmla="*/ 2295878 w 9194565"/>
              <a:gd name="connsiteY9" fmla="*/ 1080120 h 1111879"/>
              <a:gd name="connsiteX10" fmla="*/ 0 w 9194565"/>
              <a:gd name="connsiteY10" fmla="*/ 673541 h 1111879"/>
              <a:gd name="connsiteX11" fmla="*/ 14067 w 9194565"/>
              <a:gd name="connsiteY11" fmla="*/ 420322 h 1111879"/>
              <a:gd name="connsiteX0" fmla="*/ 14067 w 9194565"/>
              <a:gd name="connsiteY0" fmla="*/ 420322 h 1039871"/>
              <a:gd name="connsiteX1" fmla="*/ 2223870 w 9194565"/>
              <a:gd name="connsiteY1" fmla="*/ 648072 h 1039871"/>
              <a:gd name="connsiteX2" fmla="*/ 4740812 w 9194565"/>
              <a:gd name="connsiteY2" fmla="*/ 321848 h 1039871"/>
              <a:gd name="connsiteX3" fmla="*/ 8271803 w 9194565"/>
              <a:gd name="connsiteY3" fmla="*/ 82698 h 1039871"/>
              <a:gd name="connsiteX4" fmla="*/ 9172134 w 9194565"/>
              <a:gd name="connsiteY4" fmla="*/ 0 h 1039871"/>
              <a:gd name="connsiteX5" fmla="*/ 9172134 w 9194565"/>
              <a:gd name="connsiteY5" fmla="*/ 1008112 h 1039871"/>
              <a:gd name="connsiteX6" fmla="*/ 7624470 w 9194565"/>
              <a:gd name="connsiteY6" fmla="*/ 864096 h 1039871"/>
              <a:gd name="connsiteX7" fmla="*/ 5176198 w 9194565"/>
              <a:gd name="connsiteY7" fmla="*/ 720080 h 1039871"/>
              <a:gd name="connsiteX8" fmla="*/ 3736038 w 9194565"/>
              <a:gd name="connsiteY8" fmla="*/ 864096 h 1039871"/>
              <a:gd name="connsiteX9" fmla="*/ 2295878 w 9194565"/>
              <a:gd name="connsiteY9" fmla="*/ 1008112 h 1039871"/>
              <a:gd name="connsiteX10" fmla="*/ 0 w 9194565"/>
              <a:gd name="connsiteY10" fmla="*/ 673541 h 1039871"/>
              <a:gd name="connsiteX11" fmla="*/ 14067 w 9194565"/>
              <a:gd name="connsiteY11" fmla="*/ 420322 h 1039871"/>
              <a:gd name="connsiteX0" fmla="*/ 14067 w 9194565"/>
              <a:gd name="connsiteY0" fmla="*/ 420322 h 1008112"/>
              <a:gd name="connsiteX1" fmla="*/ 2223870 w 9194565"/>
              <a:gd name="connsiteY1" fmla="*/ 648072 h 1008112"/>
              <a:gd name="connsiteX2" fmla="*/ 4740812 w 9194565"/>
              <a:gd name="connsiteY2" fmla="*/ 321848 h 1008112"/>
              <a:gd name="connsiteX3" fmla="*/ 8271803 w 9194565"/>
              <a:gd name="connsiteY3" fmla="*/ 82698 h 1008112"/>
              <a:gd name="connsiteX4" fmla="*/ 9172134 w 9194565"/>
              <a:gd name="connsiteY4" fmla="*/ 0 h 1008112"/>
              <a:gd name="connsiteX5" fmla="*/ 9172134 w 9194565"/>
              <a:gd name="connsiteY5" fmla="*/ 1008112 h 1008112"/>
              <a:gd name="connsiteX6" fmla="*/ 7624470 w 9194565"/>
              <a:gd name="connsiteY6" fmla="*/ 864096 h 1008112"/>
              <a:gd name="connsiteX7" fmla="*/ 5176198 w 9194565"/>
              <a:gd name="connsiteY7" fmla="*/ 720080 h 1008112"/>
              <a:gd name="connsiteX8" fmla="*/ 3736038 w 9194565"/>
              <a:gd name="connsiteY8" fmla="*/ 864096 h 1008112"/>
              <a:gd name="connsiteX9" fmla="*/ 2367886 w 9194565"/>
              <a:gd name="connsiteY9" fmla="*/ 936104 h 1008112"/>
              <a:gd name="connsiteX10" fmla="*/ 0 w 9194565"/>
              <a:gd name="connsiteY10" fmla="*/ 673541 h 1008112"/>
              <a:gd name="connsiteX11" fmla="*/ 14067 w 9194565"/>
              <a:gd name="connsiteY11" fmla="*/ 42032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94565" h="1008112">
                <a:moveTo>
                  <a:pt x="14067" y="420322"/>
                </a:moveTo>
                <a:cubicBezTo>
                  <a:pt x="332935" y="413288"/>
                  <a:pt x="1436079" y="664484"/>
                  <a:pt x="2223870" y="648072"/>
                </a:cubicBezTo>
                <a:cubicBezTo>
                  <a:pt x="3011661" y="631660"/>
                  <a:pt x="3732823" y="416077"/>
                  <a:pt x="4740812" y="321848"/>
                </a:cubicBezTo>
                <a:cubicBezTo>
                  <a:pt x="5748801" y="227619"/>
                  <a:pt x="7533249" y="136339"/>
                  <a:pt x="8271803" y="82698"/>
                </a:cubicBezTo>
                <a:cubicBezTo>
                  <a:pt x="9010357" y="29057"/>
                  <a:pt x="8990576" y="21062"/>
                  <a:pt x="9172134" y="0"/>
                </a:cubicBezTo>
                <a:cubicBezTo>
                  <a:pt x="9194565" y="247447"/>
                  <a:pt x="9186891" y="511318"/>
                  <a:pt x="9172134" y="1008112"/>
                </a:cubicBezTo>
                <a:cubicBezTo>
                  <a:pt x="8778885" y="976783"/>
                  <a:pt x="8290459" y="912101"/>
                  <a:pt x="7624470" y="864096"/>
                </a:cubicBezTo>
                <a:cubicBezTo>
                  <a:pt x="6958481" y="816091"/>
                  <a:pt x="5824270" y="720080"/>
                  <a:pt x="5176198" y="720080"/>
                </a:cubicBezTo>
                <a:cubicBezTo>
                  <a:pt x="4528126" y="720080"/>
                  <a:pt x="4204090" y="828092"/>
                  <a:pt x="3736038" y="864096"/>
                </a:cubicBezTo>
                <a:cubicBezTo>
                  <a:pt x="3267986" y="900100"/>
                  <a:pt x="2990559" y="967863"/>
                  <a:pt x="2367886" y="936104"/>
                </a:cubicBezTo>
                <a:cubicBezTo>
                  <a:pt x="1745213" y="904345"/>
                  <a:pt x="392303" y="759505"/>
                  <a:pt x="0" y="673541"/>
                </a:cubicBezTo>
                <a:lnTo>
                  <a:pt x="14067" y="420322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49188"/>
            <a:ext cx="8229600" cy="931540"/>
          </a:xfrm>
        </p:spPr>
        <p:txBody>
          <a:bodyPr/>
          <a:lstStyle/>
          <a:p>
            <a:pPr algn="l"/>
            <a:r>
              <a:rPr lang="fi-FI" dirty="0" smtClean="0"/>
              <a:t>Normaali sokerimetabolia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i-FI" dirty="0" smtClean="0"/>
              <a:t>Sokerin syöminen &gt; sokeri imeytyy ruuansulatuksesta verenkiertoon &gt; verensokeri nousee.</a:t>
            </a:r>
          </a:p>
          <a:p>
            <a:pPr marL="514350" indent="-514350">
              <a:buFont typeface="+mj-lt"/>
              <a:buAutoNum type="arabicPeriod"/>
            </a:pPr>
            <a:r>
              <a:rPr lang="fi-FI" b="1" dirty="0" smtClean="0"/>
              <a:t>Haima </a:t>
            </a:r>
            <a:r>
              <a:rPr lang="fi-FI" dirty="0" smtClean="0"/>
              <a:t>erittää </a:t>
            </a:r>
            <a:r>
              <a:rPr lang="fi-FI" b="1" dirty="0" smtClean="0"/>
              <a:t>insuliinia</a:t>
            </a:r>
            <a:r>
              <a:rPr lang="fi-FI" dirty="0" smtClean="0"/>
              <a:t> &gt; insuliini siirtää sokerin verestä soluihin.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Solut käyttävät sokerin energianlähteenään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 smtClean="0"/>
          </a:p>
        </p:txBody>
      </p:sp>
      <p:pic>
        <p:nvPicPr>
          <p:cNvPr id="3073" name="Picture 1" descr="C:\Users\PETREMAR\AppData\Local\Microsoft\Windows\Temporary Internet Files\Content.IE5\RIVXETUE\MC9002407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19800"/>
            <a:ext cx="863827" cy="9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5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8" y="1700808"/>
            <a:ext cx="8679569" cy="40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50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87793" cy="3861048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861048"/>
            <a:ext cx="3468043" cy="295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89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1" y="0"/>
            <a:ext cx="8152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7" y="0"/>
            <a:ext cx="8680345" cy="6858000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6660232" y="116632"/>
            <a:ext cx="262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 smtClean="0">
                <a:solidFill>
                  <a:schemeClr val="accent6">
                    <a:lumMod val="75000"/>
                  </a:schemeClr>
                </a:solidFill>
              </a:rPr>
              <a:t>Insuliiniresistenssi = </a:t>
            </a:r>
            <a:r>
              <a:rPr lang="fi-FI" dirty="0" smtClean="0"/>
              <a:t>solujen insuliiniherkkyyden heikkeneminen </a:t>
            </a:r>
            <a:r>
              <a:rPr lang="fi-FI" dirty="0" smtClean="0">
                <a:sym typeface="Wingdings" panose="05000000000000000000" pitchFamily="2" charset="2"/>
              </a:rPr>
              <a:t>solujen reseptorit on vaurioituneet: eivät voi ottaa vastaan sokeria (s.178/180)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18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32656"/>
            <a:ext cx="4634631" cy="68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6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olivapaa piirto 3"/>
          <p:cNvSpPr/>
          <p:nvPr/>
        </p:nvSpPr>
        <p:spPr>
          <a:xfrm>
            <a:off x="0" y="1280160"/>
            <a:ext cx="9158068" cy="5598942"/>
          </a:xfrm>
          <a:custGeom>
            <a:avLst/>
            <a:gdLst>
              <a:gd name="connsiteX0" fmla="*/ 0 w 9186203"/>
              <a:gd name="connsiteY0" fmla="*/ 0 h 5598942"/>
              <a:gd name="connsiteX1" fmla="*/ 14067 w 9186203"/>
              <a:gd name="connsiteY1" fmla="*/ 5598942 h 5598942"/>
              <a:gd name="connsiteX2" fmla="*/ 9186203 w 9186203"/>
              <a:gd name="connsiteY2" fmla="*/ 5584874 h 5598942"/>
              <a:gd name="connsiteX3" fmla="*/ 9172135 w 9186203"/>
              <a:gd name="connsiteY3" fmla="*/ 323557 h 5598942"/>
              <a:gd name="connsiteX4" fmla="*/ 4965895 w 9186203"/>
              <a:gd name="connsiteY4" fmla="*/ 28135 h 5598942"/>
              <a:gd name="connsiteX5" fmla="*/ 2560320 w 9186203"/>
              <a:gd name="connsiteY5" fmla="*/ 267286 h 5598942"/>
              <a:gd name="connsiteX6" fmla="*/ 0 w 9186203"/>
              <a:gd name="connsiteY6" fmla="*/ 0 h 559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6203" h="5598942">
                <a:moveTo>
                  <a:pt x="0" y="0"/>
                </a:moveTo>
                <a:lnTo>
                  <a:pt x="14067" y="5598942"/>
                </a:lnTo>
                <a:lnTo>
                  <a:pt x="9186203" y="5584874"/>
                </a:lnTo>
                <a:cubicBezTo>
                  <a:pt x="9181514" y="3831102"/>
                  <a:pt x="9176824" y="2077329"/>
                  <a:pt x="9172135" y="323557"/>
                </a:cubicBezTo>
                <a:lnTo>
                  <a:pt x="4965895" y="28135"/>
                </a:lnTo>
                <a:lnTo>
                  <a:pt x="2560320" y="267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Puolivapaa piirto 4"/>
          <p:cNvSpPr/>
          <p:nvPr/>
        </p:nvSpPr>
        <p:spPr>
          <a:xfrm>
            <a:off x="-28134" y="620688"/>
            <a:ext cx="9194565" cy="1008112"/>
          </a:xfrm>
          <a:custGeom>
            <a:avLst/>
            <a:gdLst>
              <a:gd name="connsiteX0" fmla="*/ 14067 w 9172135"/>
              <a:gd name="connsiteY0" fmla="*/ 337624 h 900332"/>
              <a:gd name="connsiteX1" fmla="*/ 1913206 w 9172135"/>
              <a:gd name="connsiteY1" fmla="*/ 548640 h 900332"/>
              <a:gd name="connsiteX2" fmla="*/ 4740812 w 9172135"/>
              <a:gd name="connsiteY2" fmla="*/ 239150 h 900332"/>
              <a:gd name="connsiteX3" fmla="*/ 8271803 w 9172135"/>
              <a:gd name="connsiteY3" fmla="*/ 0 h 900332"/>
              <a:gd name="connsiteX4" fmla="*/ 9172135 w 9172135"/>
              <a:gd name="connsiteY4" fmla="*/ 14067 h 900332"/>
              <a:gd name="connsiteX5" fmla="*/ 9172135 w 9172135"/>
              <a:gd name="connsiteY5" fmla="*/ 801858 h 900332"/>
              <a:gd name="connsiteX6" fmla="*/ 7498080 w 9172135"/>
              <a:gd name="connsiteY6" fmla="*/ 731520 h 900332"/>
              <a:gd name="connsiteX7" fmla="*/ 6386732 w 9172135"/>
              <a:gd name="connsiteY7" fmla="*/ 647113 h 900332"/>
              <a:gd name="connsiteX8" fmla="*/ 5036233 w 9172135"/>
              <a:gd name="connsiteY8" fmla="*/ 590843 h 900332"/>
              <a:gd name="connsiteX9" fmla="*/ 3685735 w 9172135"/>
              <a:gd name="connsiteY9" fmla="*/ 661181 h 900332"/>
              <a:gd name="connsiteX10" fmla="*/ 2616590 w 9172135"/>
              <a:gd name="connsiteY10" fmla="*/ 801858 h 900332"/>
              <a:gd name="connsiteX11" fmla="*/ 1997612 w 9172135"/>
              <a:gd name="connsiteY11" fmla="*/ 900332 h 900332"/>
              <a:gd name="connsiteX12" fmla="*/ 1547446 w 9172135"/>
              <a:gd name="connsiteY12" fmla="*/ 886264 h 900332"/>
              <a:gd name="connsiteX13" fmla="*/ 534572 w 9172135"/>
              <a:gd name="connsiteY13" fmla="*/ 661181 h 900332"/>
              <a:gd name="connsiteX14" fmla="*/ 0 w 9172135"/>
              <a:gd name="connsiteY14" fmla="*/ 590843 h 900332"/>
              <a:gd name="connsiteX15" fmla="*/ 14067 w 9172135"/>
              <a:gd name="connsiteY15" fmla="*/ 337624 h 900332"/>
              <a:gd name="connsiteX0" fmla="*/ 14067 w 9172135"/>
              <a:gd name="connsiteY0" fmla="*/ 337624 h 900332"/>
              <a:gd name="connsiteX1" fmla="*/ 1913206 w 9172135"/>
              <a:gd name="connsiteY1" fmla="*/ 548640 h 900332"/>
              <a:gd name="connsiteX2" fmla="*/ 4740812 w 9172135"/>
              <a:gd name="connsiteY2" fmla="*/ 239150 h 900332"/>
              <a:gd name="connsiteX3" fmla="*/ 8271803 w 9172135"/>
              <a:gd name="connsiteY3" fmla="*/ 0 h 900332"/>
              <a:gd name="connsiteX4" fmla="*/ 9172135 w 9172135"/>
              <a:gd name="connsiteY4" fmla="*/ 14067 h 900332"/>
              <a:gd name="connsiteX5" fmla="*/ 9172135 w 9172135"/>
              <a:gd name="connsiteY5" fmla="*/ 801858 h 900332"/>
              <a:gd name="connsiteX6" fmla="*/ 7498080 w 9172135"/>
              <a:gd name="connsiteY6" fmla="*/ 731520 h 900332"/>
              <a:gd name="connsiteX7" fmla="*/ 6386732 w 9172135"/>
              <a:gd name="connsiteY7" fmla="*/ 647113 h 900332"/>
              <a:gd name="connsiteX8" fmla="*/ 5036233 w 9172135"/>
              <a:gd name="connsiteY8" fmla="*/ 590843 h 900332"/>
              <a:gd name="connsiteX9" fmla="*/ 3685735 w 9172135"/>
              <a:gd name="connsiteY9" fmla="*/ 661181 h 900332"/>
              <a:gd name="connsiteX10" fmla="*/ 2616590 w 9172135"/>
              <a:gd name="connsiteY10" fmla="*/ 801858 h 900332"/>
              <a:gd name="connsiteX11" fmla="*/ 1997612 w 9172135"/>
              <a:gd name="connsiteY11" fmla="*/ 900332 h 900332"/>
              <a:gd name="connsiteX12" fmla="*/ 1547446 w 9172135"/>
              <a:gd name="connsiteY12" fmla="*/ 886264 h 900332"/>
              <a:gd name="connsiteX13" fmla="*/ 534572 w 9172135"/>
              <a:gd name="connsiteY13" fmla="*/ 661181 h 900332"/>
              <a:gd name="connsiteX14" fmla="*/ 0 w 9172135"/>
              <a:gd name="connsiteY14" fmla="*/ 590843 h 900332"/>
              <a:gd name="connsiteX15" fmla="*/ 14067 w 9172135"/>
              <a:gd name="connsiteY15" fmla="*/ 337624 h 900332"/>
              <a:gd name="connsiteX0" fmla="*/ 14067 w 9172135"/>
              <a:gd name="connsiteY0" fmla="*/ 337624 h 900332"/>
              <a:gd name="connsiteX1" fmla="*/ 1913206 w 9172135"/>
              <a:gd name="connsiteY1" fmla="*/ 548640 h 900332"/>
              <a:gd name="connsiteX2" fmla="*/ 4740812 w 9172135"/>
              <a:gd name="connsiteY2" fmla="*/ 239150 h 900332"/>
              <a:gd name="connsiteX3" fmla="*/ 8271803 w 9172135"/>
              <a:gd name="connsiteY3" fmla="*/ 0 h 900332"/>
              <a:gd name="connsiteX4" fmla="*/ 9172135 w 9172135"/>
              <a:gd name="connsiteY4" fmla="*/ 14067 h 900332"/>
              <a:gd name="connsiteX5" fmla="*/ 9172135 w 9172135"/>
              <a:gd name="connsiteY5" fmla="*/ 801858 h 900332"/>
              <a:gd name="connsiteX6" fmla="*/ 7498080 w 9172135"/>
              <a:gd name="connsiteY6" fmla="*/ 731520 h 900332"/>
              <a:gd name="connsiteX7" fmla="*/ 6386732 w 9172135"/>
              <a:gd name="connsiteY7" fmla="*/ 647113 h 900332"/>
              <a:gd name="connsiteX8" fmla="*/ 5036233 w 9172135"/>
              <a:gd name="connsiteY8" fmla="*/ 590843 h 900332"/>
              <a:gd name="connsiteX9" fmla="*/ 3685735 w 9172135"/>
              <a:gd name="connsiteY9" fmla="*/ 661181 h 900332"/>
              <a:gd name="connsiteX10" fmla="*/ 2616590 w 9172135"/>
              <a:gd name="connsiteY10" fmla="*/ 801858 h 900332"/>
              <a:gd name="connsiteX11" fmla="*/ 1997612 w 9172135"/>
              <a:gd name="connsiteY11" fmla="*/ 900332 h 900332"/>
              <a:gd name="connsiteX12" fmla="*/ 1547446 w 9172135"/>
              <a:gd name="connsiteY12" fmla="*/ 886264 h 900332"/>
              <a:gd name="connsiteX13" fmla="*/ 534572 w 9172135"/>
              <a:gd name="connsiteY13" fmla="*/ 661181 h 900332"/>
              <a:gd name="connsiteX14" fmla="*/ 0 w 9172135"/>
              <a:gd name="connsiteY14" fmla="*/ 590843 h 900332"/>
              <a:gd name="connsiteX15" fmla="*/ 14067 w 9172135"/>
              <a:gd name="connsiteY15" fmla="*/ 337624 h 900332"/>
              <a:gd name="connsiteX0" fmla="*/ 14067 w 9172135"/>
              <a:gd name="connsiteY0" fmla="*/ 337624 h 921434"/>
              <a:gd name="connsiteX1" fmla="*/ 1913206 w 9172135"/>
              <a:gd name="connsiteY1" fmla="*/ 548640 h 921434"/>
              <a:gd name="connsiteX2" fmla="*/ 4740812 w 9172135"/>
              <a:gd name="connsiteY2" fmla="*/ 239150 h 921434"/>
              <a:gd name="connsiteX3" fmla="*/ 8271803 w 9172135"/>
              <a:gd name="connsiteY3" fmla="*/ 0 h 921434"/>
              <a:gd name="connsiteX4" fmla="*/ 9172135 w 9172135"/>
              <a:gd name="connsiteY4" fmla="*/ 14067 h 921434"/>
              <a:gd name="connsiteX5" fmla="*/ 9172135 w 9172135"/>
              <a:gd name="connsiteY5" fmla="*/ 801858 h 921434"/>
              <a:gd name="connsiteX6" fmla="*/ 7498080 w 9172135"/>
              <a:gd name="connsiteY6" fmla="*/ 731520 h 921434"/>
              <a:gd name="connsiteX7" fmla="*/ 6386732 w 9172135"/>
              <a:gd name="connsiteY7" fmla="*/ 647113 h 921434"/>
              <a:gd name="connsiteX8" fmla="*/ 5036233 w 9172135"/>
              <a:gd name="connsiteY8" fmla="*/ 590843 h 921434"/>
              <a:gd name="connsiteX9" fmla="*/ 3685735 w 9172135"/>
              <a:gd name="connsiteY9" fmla="*/ 661181 h 921434"/>
              <a:gd name="connsiteX10" fmla="*/ 2616590 w 9172135"/>
              <a:gd name="connsiteY10" fmla="*/ 801858 h 921434"/>
              <a:gd name="connsiteX11" fmla="*/ 1997612 w 9172135"/>
              <a:gd name="connsiteY11" fmla="*/ 900332 h 921434"/>
              <a:gd name="connsiteX12" fmla="*/ 1547446 w 9172135"/>
              <a:gd name="connsiteY12" fmla="*/ 886264 h 921434"/>
              <a:gd name="connsiteX13" fmla="*/ 534572 w 9172135"/>
              <a:gd name="connsiteY13" fmla="*/ 661181 h 921434"/>
              <a:gd name="connsiteX14" fmla="*/ 0 w 9172135"/>
              <a:gd name="connsiteY14" fmla="*/ 590843 h 921434"/>
              <a:gd name="connsiteX15" fmla="*/ 14067 w 9172135"/>
              <a:gd name="connsiteY15" fmla="*/ 337624 h 921434"/>
              <a:gd name="connsiteX0" fmla="*/ 14067 w 9172135"/>
              <a:gd name="connsiteY0" fmla="*/ 337624 h 921434"/>
              <a:gd name="connsiteX1" fmla="*/ 1913206 w 9172135"/>
              <a:gd name="connsiteY1" fmla="*/ 548640 h 921434"/>
              <a:gd name="connsiteX2" fmla="*/ 4740812 w 9172135"/>
              <a:gd name="connsiteY2" fmla="*/ 239150 h 921434"/>
              <a:gd name="connsiteX3" fmla="*/ 8271803 w 9172135"/>
              <a:gd name="connsiteY3" fmla="*/ 0 h 921434"/>
              <a:gd name="connsiteX4" fmla="*/ 9172135 w 9172135"/>
              <a:gd name="connsiteY4" fmla="*/ 14067 h 921434"/>
              <a:gd name="connsiteX5" fmla="*/ 9172135 w 9172135"/>
              <a:gd name="connsiteY5" fmla="*/ 801858 h 921434"/>
              <a:gd name="connsiteX6" fmla="*/ 7498080 w 9172135"/>
              <a:gd name="connsiteY6" fmla="*/ 731520 h 921434"/>
              <a:gd name="connsiteX7" fmla="*/ 6386732 w 9172135"/>
              <a:gd name="connsiteY7" fmla="*/ 647113 h 921434"/>
              <a:gd name="connsiteX8" fmla="*/ 5036233 w 9172135"/>
              <a:gd name="connsiteY8" fmla="*/ 590843 h 921434"/>
              <a:gd name="connsiteX9" fmla="*/ 3685735 w 9172135"/>
              <a:gd name="connsiteY9" fmla="*/ 661181 h 921434"/>
              <a:gd name="connsiteX10" fmla="*/ 2616590 w 9172135"/>
              <a:gd name="connsiteY10" fmla="*/ 801858 h 921434"/>
              <a:gd name="connsiteX11" fmla="*/ 1997612 w 9172135"/>
              <a:gd name="connsiteY11" fmla="*/ 900332 h 921434"/>
              <a:gd name="connsiteX12" fmla="*/ 1547446 w 9172135"/>
              <a:gd name="connsiteY12" fmla="*/ 886264 h 921434"/>
              <a:gd name="connsiteX13" fmla="*/ 534572 w 9172135"/>
              <a:gd name="connsiteY13" fmla="*/ 661181 h 921434"/>
              <a:gd name="connsiteX14" fmla="*/ 0 w 9172135"/>
              <a:gd name="connsiteY14" fmla="*/ 590843 h 921434"/>
              <a:gd name="connsiteX15" fmla="*/ 14067 w 9172135"/>
              <a:gd name="connsiteY15" fmla="*/ 337624 h 921434"/>
              <a:gd name="connsiteX0" fmla="*/ 14067 w 9172135"/>
              <a:gd name="connsiteY0" fmla="*/ 337624 h 921434"/>
              <a:gd name="connsiteX1" fmla="*/ 1913206 w 9172135"/>
              <a:gd name="connsiteY1" fmla="*/ 548640 h 921434"/>
              <a:gd name="connsiteX2" fmla="*/ 4740812 w 9172135"/>
              <a:gd name="connsiteY2" fmla="*/ 239150 h 921434"/>
              <a:gd name="connsiteX3" fmla="*/ 8271803 w 9172135"/>
              <a:gd name="connsiteY3" fmla="*/ 0 h 921434"/>
              <a:gd name="connsiteX4" fmla="*/ 9172135 w 9172135"/>
              <a:gd name="connsiteY4" fmla="*/ 14067 h 921434"/>
              <a:gd name="connsiteX5" fmla="*/ 9172135 w 9172135"/>
              <a:gd name="connsiteY5" fmla="*/ 801858 h 921434"/>
              <a:gd name="connsiteX6" fmla="*/ 7498080 w 9172135"/>
              <a:gd name="connsiteY6" fmla="*/ 731520 h 921434"/>
              <a:gd name="connsiteX7" fmla="*/ 6386732 w 9172135"/>
              <a:gd name="connsiteY7" fmla="*/ 647113 h 921434"/>
              <a:gd name="connsiteX8" fmla="*/ 5036233 w 9172135"/>
              <a:gd name="connsiteY8" fmla="*/ 590843 h 921434"/>
              <a:gd name="connsiteX9" fmla="*/ 3685735 w 9172135"/>
              <a:gd name="connsiteY9" fmla="*/ 661181 h 921434"/>
              <a:gd name="connsiteX10" fmla="*/ 2616590 w 9172135"/>
              <a:gd name="connsiteY10" fmla="*/ 801858 h 921434"/>
              <a:gd name="connsiteX11" fmla="*/ 1997612 w 9172135"/>
              <a:gd name="connsiteY11" fmla="*/ 900332 h 921434"/>
              <a:gd name="connsiteX12" fmla="*/ 1547446 w 9172135"/>
              <a:gd name="connsiteY12" fmla="*/ 886264 h 921434"/>
              <a:gd name="connsiteX13" fmla="*/ 534572 w 9172135"/>
              <a:gd name="connsiteY13" fmla="*/ 661181 h 921434"/>
              <a:gd name="connsiteX14" fmla="*/ 0 w 9172135"/>
              <a:gd name="connsiteY14" fmla="*/ 590843 h 921434"/>
              <a:gd name="connsiteX15" fmla="*/ 14067 w 9172135"/>
              <a:gd name="connsiteY15" fmla="*/ 337624 h 921434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457200 h 1045699"/>
              <a:gd name="connsiteX1" fmla="*/ 1913206 w 9172135"/>
              <a:gd name="connsiteY1" fmla="*/ 668216 h 1045699"/>
              <a:gd name="connsiteX2" fmla="*/ 4740812 w 9172135"/>
              <a:gd name="connsiteY2" fmla="*/ 358726 h 1045699"/>
              <a:gd name="connsiteX3" fmla="*/ 8271803 w 9172135"/>
              <a:gd name="connsiteY3" fmla="*/ 119576 h 1045699"/>
              <a:gd name="connsiteX4" fmla="*/ 9172135 w 9172135"/>
              <a:gd name="connsiteY4" fmla="*/ 133643 h 1045699"/>
              <a:gd name="connsiteX5" fmla="*/ 9172135 w 9172135"/>
              <a:gd name="connsiteY5" fmla="*/ 921434 h 1045699"/>
              <a:gd name="connsiteX6" fmla="*/ 7498080 w 9172135"/>
              <a:gd name="connsiteY6" fmla="*/ 851096 h 1045699"/>
              <a:gd name="connsiteX7" fmla="*/ 6386732 w 9172135"/>
              <a:gd name="connsiteY7" fmla="*/ 766689 h 1045699"/>
              <a:gd name="connsiteX8" fmla="*/ 5036233 w 9172135"/>
              <a:gd name="connsiteY8" fmla="*/ 710419 h 1045699"/>
              <a:gd name="connsiteX9" fmla="*/ 3685735 w 9172135"/>
              <a:gd name="connsiteY9" fmla="*/ 780757 h 1045699"/>
              <a:gd name="connsiteX10" fmla="*/ 2616590 w 9172135"/>
              <a:gd name="connsiteY10" fmla="*/ 921434 h 1045699"/>
              <a:gd name="connsiteX11" fmla="*/ 1997612 w 9172135"/>
              <a:gd name="connsiteY11" fmla="*/ 1019908 h 1045699"/>
              <a:gd name="connsiteX12" fmla="*/ 1547446 w 9172135"/>
              <a:gd name="connsiteY12" fmla="*/ 1005840 h 1045699"/>
              <a:gd name="connsiteX13" fmla="*/ 534572 w 9172135"/>
              <a:gd name="connsiteY13" fmla="*/ 780757 h 1045699"/>
              <a:gd name="connsiteX14" fmla="*/ 0 w 9172135"/>
              <a:gd name="connsiteY14" fmla="*/ 710419 h 1045699"/>
              <a:gd name="connsiteX15" fmla="*/ 14067 w 9172135"/>
              <a:gd name="connsiteY15" fmla="*/ 457200 h 1045699"/>
              <a:gd name="connsiteX0" fmla="*/ 14067 w 9172135"/>
              <a:gd name="connsiteY0" fmla="*/ 481956 h 1070455"/>
              <a:gd name="connsiteX1" fmla="*/ 1913206 w 9172135"/>
              <a:gd name="connsiteY1" fmla="*/ 692972 h 1070455"/>
              <a:gd name="connsiteX2" fmla="*/ 4740812 w 9172135"/>
              <a:gd name="connsiteY2" fmla="*/ 383482 h 1070455"/>
              <a:gd name="connsiteX3" fmla="*/ 8271803 w 9172135"/>
              <a:gd name="connsiteY3" fmla="*/ 144332 h 1070455"/>
              <a:gd name="connsiteX4" fmla="*/ 9172135 w 9172135"/>
              <a:gd name="connsiteY4" fmla="*/ 133643 h 1070455"/>
              <a:gd name="connsiteX5" fmla="*/ 9172135 w 9172135"/>
              <a:gd name="connsiteY5" fmla="*/ 946190 h 1070455"/>
              <a:gd name="connsiteX6" fmla="*/ 7498080 w 9172135"/>
              <a:gd name="connsiteY6" fmla="*/ 875852 h 1070455"/>
              <a:gd name="connsiteX7" fmla="*/ 6386732 w 9172135"/>
              <a:gd name="connsiteY7" fmla="*/ 791445 h 1070455"/>
              <a:gd name="connsiteX8" fmla="*/ 5036233 w 9172135"/>
              <a:gd name="connsiteY8" fmla="*/ 735175 h 1070455"/>
              <a:gd name="connsiteX9" fmla="*/ 3685735 w 9172135"/>
              <a:gd name="connsiteY9" fmla="*/ 805513 h 1070455"/>
              <a:gd name="connsiteX10" fmla="*/ 2616590 w 9172135"/>
              <a:gd name="connsiteY10" fmla="*/ 946190 h 1070455"/>
              <a:gd name="connsiteX11" fmla="*/ 1997612 w 9172135"/>
              <a:gd name="connsiteY11" fmla="*/ 1044664 h 1070455"/>
              <a:gd name="connsiteX12" fmla="*/ 1547446 w 9172135"/>
              <a:gd name="connsiteY12" fmla="*/ 1030596 h 1070455"/>
              <a:gd name="connsiteX13" fmla="*/ 534572 w 9172135"/>
              <a:gd name="connsiteY13" fmla="*/ 805513 h 1070455"/>
              <a:gd name="connsiteX14" fmla="*/ 0 w 9172135"/>
              <a:gd name="connsiteY14" fmla="*/ 735175 h 1070455"/>
              <a:gd name="connsiteX15" fmla="*/ 14067 w 9172135"/>
              <a:gd name="connsiteY15" fmla="*/ 481956 h 1070455"/>
              <a:gd name="connsiteX0" fmla="*/ 14067 w 9172135"/>
              <a:gd name="connsiteY0" fmla="*/ 481956 h 1070455"/>
              <a:gd name="connsiteX1" fmla="*/ 1913206 w 9172135"/>
              <a:gd name="connsiteY1" fmla="*/ 692972 h 1070455"/>
              <a:gd name="connsiteX2" fmla="*/ 4740812 w 9172135"/>
              <a:gd name="connsiteY2" fmla="*/ 383482 h 1070455"/>
              <a:gd name="connsiteX3" fmla="*/ 8271803 w 9172135"/>
              <a:gd name="connsiteY3" fmla="*/ 144332 h 1070455"/>
              <a:gd name="connsiteX4" fmla="*/ 9172135 w 9172135"/>
              <a:gd name="connsiteY4" fmla="*/ 133643 h 1070455"/>
              <a:gd name="connsiteX5" fmla="*/ 9172135 w 9172135"/>
              <a:gd name="connsiteY5" fmla="*/ 946190 h 1070455"/>
              <a:gd name="connsiteX6" fmla="*/ 7498080 w 9172135"/>
              <a:gd name="connsiteY6" fmla="*/ 875852 h 1070455"/>
              <a:gd name="connsiteX7" fmla="*/ 6386732 w 9172135"/>
              <a:gd name="connsiteY7" fmla="*/ 791445 h 1070455"/>
              <a:gd name="connsiteX8" fmla="*/ 5036233 w 9172135"/>
              <a:gd name="connsiteY8" fmla="*/ 735175 h 1070455"/>
              <a:gd name="connsiteX9" fmla="*/ 3685735 w 9172135"/>
              <a:gd name="connsiteY9" fmla="*/ 805513 h 1070455"/>
              <a:gd name="connsiteX10" fmla="*/ 2616590 w 9172135"/>
              <a:gd name="connsiteY10" fmla="*/ 946190 h 1070455"/>
              <a:gd name="connsiteX11" fmla="*/ 1997612 w 9172135"/>
              <a:gd name="connsiteY11" fmla="*/ 1044664 h 1070455"/>
              <a:gd name="connsiteX12" fmla="*/ 1547446 w 9172135"/>
              <a:gd name="connsiteY12" fmla="*/ 1030596 h 1070455"/>
              <a:gd name="connsiteX13" fmla="*/ 534572 w 9172135"/>
              <a:gd name="connsiteY13" fmla="*/ 805513 h 1070455"/>
              <a:gd name="connsiteX14" fmla="*/ 0 w 9172135"/>
              <a:gd name="connsiteY14" fmla="*/ 735175 h 1070455"/>
              <a:gd name="connsiteX15" fmla="*/ 14067 w 9172135"/>
              <a:gd name="connsiteY15" fmla="*/ 481956 h 1070455"/>
              <a:gd name="connsiteX0" fmla="*/ 14067 w 9172135"/>
              <a:gd name="connsiteY0" fmla="*/ 553964 h 1142463"/>
              <a:gd name="connsiteX1" fmla="*/ 1913206 w 9172135"/>
              <a:gd name="connsiteY1" fmla="*/ 764980 h 1142463"/>
              <a:gd name="connsiteX2" fmla="*/ 4740812 w 9172135"/>
              <a:gd name="connsiteY2" fmla="*/ 455490 h 1142463"/>
              <a:gd name="connsiteX3" fmla="*/ 8271803 w 9172135"/>
              <a:gd name="connsiteY3" fmla="*/ 216340 h 1142463"/>
              <a:gd name="connsiteX4" fmla="*/ 9172135 w 9172135"/>
              <a:gd name="connsiteY4" fmla="*/ 133643 h 1142463"/>
              <a:gd name="connsiteX5" fmla="*/ 9172135 w 9172135"/>
              <a:gd name="connsiteY5" fmla="*/ 1018198 h 1142463"/>
              <a:gd name="connsiteX6" fmla="*/ 7498080 w 9172135"/>
              <a:gd name="connsiteY6" fmla="*/ 947860 h 1142463"/>
              <a:gd name="connsiteX7" fmla="*/ 6386732 w 9172135"/>
              <a:gd name="connsiteY7" fmla="*/ 863453 h 1142463"/>
              <a:gd name="connsiteX8" fmla="*/ 5036233 w 9172135"/>
              <a:gd name="connsiteY8" fmla="*/ 807183 h 1142463"/>
              <a:gd name="connsiteX9" fmla="*/ 3685735 w 9172135"/>
              <a:gd name="connsiteY9" fmla="*/ 877521 h 1142463"/>
              <a:gd name="connsiteX10" fmla="*/ 2616590 w 9172135"/>
              <a:gd name="connsiteY10" fmla="*/ 1018198 h 1142463"/>
              <a:gd name="connsiteX11" fmla="*/ 1997612 w 9172135"/>
              <a:gd name="connsiteY11" fmla="*/ 1116672 h 1142463"/>
              <a:gd name="connsiteX12" fmla="*/ 1547446 w 9172135"/>
              <a:gd name="connsiteY12" fmla="*/ 1102604 h 1142463"/>
              <a:gd name="connsiteX13" fmla="*/ 534572 w 9172135"/>
              <a:gd name="connsiteY13" fmla="*/ 877521 h 1142463"/>
              <a:gd name="connsiteX14" fmla="*/ 0 w 9172135"/>
              <a:gd name="connsiteY14" fmla="*/ 807183 h 1142463"/>
              <a:gd name="connsiteX15" fmla="*/ 14067 w 9172135"/>
              <a:gd name="connsiteY15" fmla="*/ 553964 h 1142463"/>
              <a:gd name="connsiteX0" fmla="*/ 14067 w 9172135"/>
              <a:gd name="connsiteY0" fmla="*/ 568032 h 1156531"/>
              <a:gd name="connsiteX1" fmla="*/ 1913206 w 9172135"/>
              <a:gd name="connsiteY1" fmla="*/ 779048 h 1156531"/>
              <a:gd name="connsiteX2" fmla="*/ 4740812 w 9172135"/>
              <a:gd name="connsiteY2" fmla="*/ 469558 h 1156531"/>
              <a:gd name="connsiteX3" fmla="*/ 8271803 w 9172135"/>
              <a:gd name="connsiteY3" fmla="*/ 230408 h 1156531"/>
              <a:gd name="connsiteX4" fmla="*/ 8721969 w 9172135"/>
              <a:gd name="connsiteY4" fmla="*/ 146001 h 1156531"/>
              <a:gd name="connsiteX5" fmla="*/ 9172135 w 9172135"/>
              <a:gd name="connsiteY5" fmla="*/ 147711 h 1156531"/>
              <a:gd name="connsiteX6" fmla="*/ 9172135 w 9172135"/>
              <a:gd name="connsiteY6" fmla="*/ 1032266 h 1156531"/>
              <a:gd name="connsiteX7" fmla="*/ 7498080 w 9172135"/>
              <a:gd name="connsiteY7" fmla="*/ 961928 h 1156531"/>
              <a:gd name="connsiteX8" fmla="*/ 6386732 w 9172135"/>
              <a:gd name="connsiteY8" fmla="*/ 877521 h 1156531"/>
              <a:gd name="connsiteX9" fmla="*/ 5036233 w 9172135"/>
              <a:gd name="connsiteY9" fmla="*/ 821251 h 1156531"/>
              <a:gd name="connsiteX10" fmla="*/ 3685735 w 9172135"/>
              <a:gd name="connsiteY10" fmla="*/ 891589 h 1156531"/>
              <a:gd name="connsiteX11" fmla="*/ 2616590 w 9172135"/>
              <a:gd name="connsiteY11" fmla="*/ 1032266 h 1156531"/>
              <a:gd name="connsiteX12" fmla="*/ 1997612 w 9172135"/>
              <a:gd name="connsiteY12" fmla="*/ 1130740 h 1156531"/>
              <a:gd name="connsiteX13" fmla="*/ 1547446 w 9172135"/>
              <a:gd name="connsiteY13" fmla="*/ 1116672 h 1156531"/>
              <a:gd name="connsiteX14" fmla="*/ 534572 w 9172135"/>
              <a:gd name="connsiteY14" fmla="*/ 891589 h 1156531"/>
              <a:gd name="connsiteX15" fmla="*/ 0 w 9172135"/>
              <a:gd name="connsiteY15" fmla="*/ 821251 h 1156531"/>
              <a:gd name="connsiteX16" fmla="*/ 14067 w 9172135"/>
              <a:gd name="connsiteY16" fmla="*/ 568032 h 1156531"/>
              <a:gd name="connsiteX0" fmla="*/ 14067 w 9172135"/>
              <a:gd name="connsiteY0" fmla="*/ 568032 h 1156531"/>
              <a:gd name="connsiteX1" fmla="*/ 1913206 w 9172135"/>
              <a:gd name="connsiteY1" fmla="*/ 779048 h 1156531"/>
              <a:gd name="connsiteX2" fmla="*/ 4740812 w 9172135"/>
              <a:gd name="connsiteY2" fmla="*/ 469558 h 1156531"/>
              <a:gd name="connsiteX3" fmla="*/ 8271803 w 9172135"/>
              <a:gd name="connsiteY3" fmla="*/ 230408 h 1156531"/>
              <a:gd name="connsiteX4" fmla="*/ 8721969 w 9172135"/>
              <a:gd name="connsiteY4" fmla="*/ 146001 h 1156531"/>
              <a:gd name="connsiteX5" fmla="*/ 9172135 w 9172135"/>
              <a:gd name="connsiteY5" fmla="*/ 147711 h 1156531"/>
              <a:gd name="connsiteX6" fmla="*/ 9172135 w 9172135"/>
              <a:gd name="connsiteY6" fmla="*/ 1032266 h 1156531"/>
              <a:gd name="connsiteX7" fmla="*/ 7498080 w 9172135"/>
              <a:gd name="connsiteY7" fmla="*/ 961928 h 1156531"/>
              <a:gd name="connsiteX8" fmla="*/ 6386732 w 9172135"/>
              <a:gd name="connsiteY8" fmla="*/ 877521 h 1156531"/>
              <a:gd name="connsiteX9" fmla="*/ 5036233 w 9172135"/>
              <a:gd name="connsiteY9" fmla="*/ 821251 h 1156531"/>
              <a:gd name="connsiteX10" fmla="*/ 3685735 w 9172135"/>
              <a:gd name="connsiteY10" fmla="*/ 891589 h 1156531"/>
              <a:gd name="connsiteX11" fmla="*/ 2616590 w 9172135"/>
              <a:gd name="connsiteY11" fmla="*/ 1032266 h 1156531"/>
              <a:gd name="connsiteX12" fmla="*/ 1997612 w 9172135"/>
              <a:gd name="connsiteY12" fmla="*/ 1130740 h 1156531"/>
              <a:gd name="connsiteX13" fmla="*/ 1547446 w 9172135"/>
              <a:gd name="connsiteY13" fmla="*/ 1116672 h 1156531"/>
              <a:gd name="connsiteX14" fmla="*/ 534572 w 9172135"/>
              <a:gd name="connsiteY14" fmla="*/ 891589 h 1156531"/>
              <a:gd name="connsiteX15" fmla="*/ 0 w 9172135"/>
              <a:gd name="connsiteY15" fmla="*/ 821251 h 1156531"/>
              <a:gd name="connsiteX16" fmla="*/ 14067 w 9172135"/>
              <a:gd name="connsiteY16" fmla="*/ 568032 h 1156531"/>
              <a:gd name="connsiteX0" fmla="*/ 14067 w 9451144"/>
              <a:gd name="connsiteY0" fmla="*/ 568032 h 1156531"/>
              <a:gd name="connsiteX1" fmla="*/ 1913206 w 9451144"/>
              <a:gd name="connsiteY1" fmla="*/ 779048 h 1156531"/>
              <a:gd name="connsiteX2" fmla="*/ 4740812 w 9451144"/>
              <a:gd name="connsiteY2" fmla="*/ 469558 h 1156531"/>
              <a:gd name="connsiteX3" fmla="*/ 8271803 w 9451144"/>
              <a:gd name="connsiteY3" fmla="*/ 230408 h 1156531"/>
              <a:gd name="connsiteX4" fmla="*/ 8721969 w 9451144"/>
              <a:gd name="connsiteY4" fmla="*/ 146001 h 1156531"/>
              <a:gd name="connsiteX5" fmla="*/ 9172135 w 9451144"/>
              <a:gd name="connsiteY5" fmla="*/ 147711 h 1156531"/>
              <a:gd name="connsiteX6" fmla="*/ 9172135 w 9451144"/>
              <a:gd name="connsiteY6" fmla="*/ 1032266 h 1156531"/>
              <a:gd name="connsiteX7" fmla="*/ 7498080 w 9451144"/>
              <a:gd name="connsiteY7" fmla="*/ 961928 h 1156531"/>
              <a:gd name="connsiteX8" fmla="*/ 6386732 w 9451144"/>
              <a:gd name="connsiteY8" fmla="*/ 877521 h 1156531"/>
              <a:gd name="connsiteX9" fmla="*/ 5036233 w 9451144"/>
              <a:gd name="connsiteY9" fmla="*/ 821251 h 1156531"/>
              <a:gd name="connsiteX10" fmla="*/ 3685735 w 9451144"/>
              <a:gd name="connsiteY10" fmla="*/ 891589 h 1156531"/>
              <a:gd name="connsiteX11" fmla="*/ 2616590 w 9451144"/>
              <a:gd name="connsiteY11" fmla="*/ 1032266 h 1156531"/>
              <a:gd name="connsiteX12" fmla="*/ 1997612 w 9451144"/>
              <a:gd name="connsiteY12" fmla="*/ 1130740 h 1156531"/>
              <a:gd name="connsiteX13" fmla="*/ 1547446 w 9451144"/>
              <a:gd name="connsiteY13" fmla="*/ 1116672 h 1156531"/>
              <a:gd name="connsiteX14" fmla="*/ 534572 w 9451144"/>
              <a:gd name="connsiteY14" fmla="*/ 891589 h 1156531"/>
              <a:gd name="connsiteX15" fmla="*/ 0 w 9451144"/>
              <a:gd name="connsiteY15" fmla="*/ 821251 h 1156531"/>
              <a:gd name="connsiteX16" fmla="*/ 14067 w 9451144"/>
              <a:gd name="connsiteY16" fmla="*/ 568032 h 1156531"/>
              <a:gd name="connsiteX0" fmla="*/ 14067 w 9451144"/>
              <a:gd name="connsiteY0" fmla="*/ 568032 h 1156531"/>
              <a:gd name="connsiteX1" fmla="*/ 1913206 w 9451144"/>
              <a:gd name="connsiteY1" fmla="*/ 779048 h 1156531"/>
              <a:gd name="connsiteX2" fmla="*/ 4740812 w 9451144"/>
              <a:gd name="connsiteY2" fmla="*/ 469558 h 1156531"/>
              <a:gd name="connsiteX3" fmla="*/ 8271803 w 9451144"/>
              <a:gd name="connsiteY3" fmla="*/ 230408 h 1156531"/>
              <a:gd name="connsiteX4" fmla="*/ 8721969 w 9451144"/>
              <a:gd name="connsiteY4" fmla="*/ 146001 h 1156531"/>
              <a:gd name="connsiteX5" fmla="*/ 9172135 w 9451144"/>
              <a:gd name="connsiteY5" fmla="*/ 147711 h 1156531"/>
              <a:gd name="connsiteX6" fmla="*/ 9172135 w 9451144"/>
              <a:gd name="connsiteY6" fmla="*/ 1032266 h 1156531"/>
              <a:gd name="connsiteX7" fmla="*/ 7498080 w 9451144"/>
              <a:gd name="connsiteY7" fmla="*/ 961928 h 1156531"/>
              <a:gd name="connsiteX8" fmla="*/ 6386732 w 9451144"/>
              <a:gd name="connsiteY8" fmla="*/ 877521 h 1156531"/>
              <a:gd name="connsiteX9" fmla="*/ 5036233 w 9451144"/>
              <a:gd name="connsiteY9" fmla="*/ 821251 h 1156531"/>
              <a:gd name="connsiteX10" fmla="*/ 3685735 w 9451144"/>
              <a:gd name="connsiteY10" fmla="*/ 891589 h 1156531"/>
              <a:gd name="connsiteX11" fmla="*/ 2616590 w 9451144"/>
              <a:gd name="connsiteY11" fmla="*/ 1032266 h 1156531"/>
              <a:gd name="connsiteX12" fmla="*/ 1997612 w 9451144"/>
              <a:gd name="connsiteY12" fmla="*/ 1130740 h 1156531"/>
              <a:gd name="connsiteX13" fmla="*/ 1547446 w 9451144"/>
              <a:gd name="connsiteY13" fmla="*/ 1116672 h 1156531"/>
              <a:gd name="connsiteX14" fmla="*/ 534572 w 9451144"/>
              <a:gd name="connsiteY14" fmla="*/ 891589 h 1156531"/>
              <a:gd name="connsiteX15" fmla="*/ 0 w 9451144"/>
              <a:gd name="connsiteY15" fmla="*/ 821251 h 1156531"/>
              <a:gd name="connsiteX16" fmla="*/ 14067 w 9451144"/>
              <a:gd name="connsiteY16" fmla="*/ 568032 h 1156531"/>
              <a:gd name="connsiteX0" fmla="*/ 14067 w 9451144"/>
              <a:gd name="connsiteY0" fmla="*/ 568032 h 1156531"/>
              <a:gd name="connsiteX1" fmla="*/ 1913206 w 9451144"/>
              <a:gd name="connsiteY1" fmla="*/ 779048 h 1156531"/>
              <a:gd name="connsiteX2" fmla="*/ 4740812 w 9451144"/>
              <a:gd name="connsiteY2" fmla="*/ 469558 h 1156531"/>
              <a:gd name="connsiteX3" fmla="*/ 8271803 w 9451144"/>
              <a:gd name="connsiteY3" fmla="*/ 230408 h 1156531"/>
              <a:gd name="connsiteX4" fmla="*/ 8721969 w 9451144"/>
              <a:gd name="connsiteY4" fmla="*/ 146001 h 1156531"/>
              <a:gd name="connsiteX5" fmla="*/ 9172135 w 9451144"/>
              <a:gd name="connsiteY5" fmla="*/ 147711 h 1156531"/>
              <a:gd name="connsiteX6" fmla="*/ 9172135 w 9451144"/>
              <a:gd name="connsiteY6" fmla="*/ 1032266 h 1156531"/>
              <a:gd name="connsiteX7" fmla="*/ 7498080 w 9451144"/>
              <a:gd name="connsiteY7" fmla="*/ 961928 h 1156531"/>
              <a:gd name="connsiteX8" fmla="*/ 6386732 w 9451144"/>
              <a:gd name="connsiteY8" fmla="*/ 877521 h 1156531"/>
              <a:gd name="connsiteX9" fmla="*/ 5036233 w 9451144"/>
              <a:gd name="connsiteY9" fmla="*/ 821251 h 1156531"/>
              <a:gd name="connsiteX10" fmla="*/ 3685735 w 9451144"/>
              <a:gd name="connsiteY10" fmla="*/ 891589 h 1156531"/>
              <a:gd name="connsiteX11" fmla="*/ 2616590 w 9451144"/>
              <a:gd name="connsiteY11" fmla="*/ 1032266 h 1156531"/>
              <a:gd name="connsiteX12" fmla="*/ 1997612 w 9451144"/>
              <a:gd name="connsiteY12" fmla="*/ 1130740 h 1156531"/>
              <a:gd name="connsiteX13" fmla="*/ 1547446 w 9451144"/>
              <a:gd name="connsiteY13" fmla="*/ 1116672 h 1156531"/>
              <a:gd name="connsiteX14" fmla="*/ 534572 w 9451144"/>
              <a:gd name="connsiteY14" fmla="*/ 891589 h 1156531"/>
              <a:gd name="connsiteX15" fmla="*/ 0 w 9451144"/>
              <a:gd name="connsiteY15" fmla="*/ 821251 h 1156531"/>
              <a:gd name="connsiteX16" fmla="*/ 14067 w 9451144"/>
              <a:gd name="connsiteY16" fmla="*/ 568032 h 1156531"/>
              <a:gd name="connsiteX0" fmla="*/ 14067 w 9376117"/>
              <a:gd name="connsiteY0" fmla="*/ 555674 h 1155896"/>
              <a:gd name="connsiteX1" fmla="*/ 1913206 w 9376117"/>
              <a:gd name="connsiteY1" fmla="*/ 766690 h 1155896"/>
              <a:gd name="connsiteX2" fmla="*/ 4740812 w 9376117"/>
              <a:gd name="connsiteY2" fmla="*/ 457200 h 1155896"/>
              <a:gd name="connsiteX3" fmla="*/ 8271803 w 9376117"/>
              <a:gd name="connsiteY3" fmla="*/ 218050 h 1155896"/>
              <a:gd name="connsiteX4" fmla="*/ 8721969 w 9376117"/>
              <a:gd name="connsiteY4" fmla="*/ 133643 h 1155896"/>
              <a:gd name="connsiteX5" fmla="*/ 9172135 w 9376117"/>
              <a:gd name="connsiteY5" fmla="*/ 1019908 h 1155896"/>
              <a:gd name="connsiteX6" fmla="*/ 7498080 w 9376117"/>
              <a:gd name="connsiteY6" fmla="*/ 949570 h 1155896"/>
              <a:gd name="connsiteX7" fmla="*/ 6386732 w 9376117"/>
              <a:gd name="connsiteY7" fmla="*/ 865163 h 1155896"/>
              <a:gd name="connsiteX8" fmla="*/ 5036233 w 9376117"/>
              <a:gd name="connsiteY8" fmla="*/ 808893 h 1155896"/>
              <a:gd name="connsiteX9" fmla="*/ 3685735 w 9376117"/>
              <a:gd name="connsiteY9" fmla="*/ 879231 h 1155896"/>
              <a:gd name="connsiteX10" fmla="*/ 2616590 w 9376117"/>
              <a:gd name="connsiteY10" fmla="*/ 1019908 h 1155896"/>
              <a:gd name="connsiteX11" fmla="*/ 1997612 w 9376117"/>
              <a:gd name="connsiteY11" fmla="*/ 1118382 h 1155896"/>
              <a:gd name="connsiteX12" fmla="*/ 1547446 w 9376117"/>
              <a:gd name="connsiteY12" fmla="*/ 1104314 h 1155896"/>
              <a:gd name="connsiteX13" fmla="*/ 534572 w 9376117"/>
              <a:gd name="connsiteY13" fmla="*/ 879231 h 1155896"/>
              <a:gd name="connsiteX14" fmla="*/ 0 w 9376117"/>
              <a:gd name="connsiteY14" fmla="*/ 808893 h 1155896"/>
              <a:gd name="connsiteX15" fmla="*/ 14067 w 9376117"/>
              <a:gd name="connsiteY15" fmla="*/ 555674 h 1155896"/>
              <a:gd name="connsiteX0" fmla="*/ 14067 w 9451144"/>
              <a:gd name="connsiteY0" fmla="*/ 553965 h 1153902"/>
              <a:gd name="connsiteX1" fmla="*/ 1913206 w 9451144"/>
              <a:gd name="connsiteY1" fmla="*/ 764981 h 1153902"/>
              <a:gd name="connsiteX2" fmla="*/ 4740812 w 9451144"/>
              <a:gd name="connsiteY2" fmla="*/ 455491 h 1153902"/>
              <a:gd name="connsiteX3" fmla="*/ 8271803 w 9451144"/>
              <a:gd name="connsiteY3" fmla="*/ 216341 h 1153902"/>
              <a:gd name="connsiteX4" fmla="*/ 9172135 w 9451144"/>
              <a:gd name="connsiteY4" fmla="*/ 133643 h 1153902"/>
              <a:gd name="connsiteX5" fmla="*/ 9172135 w 9451144"/>
              <a:gd name="connsiteY5" fmla="*/ 1018199 h 1153902"/>
              <a:gd name="connsiteX6" fmla="*/ 7498080 w 9451144"/>
              <a:gd name="connsiteY6" fmla="*/ 947861 h 1153902"/>
              <a:gd name="connsiteX7" fmla="*/ 6386732 w 9451144"/>
              <a:gd name="connsiteY7" fmla="*/ 863454 h 1153902"/>
              <a:gd name="connsiteX8" fmla="*/ 5036233 w 9451144"/>
              <a:gd name="connsiteY8" fmla="*/ 807184 h 1153902"/>
              <a:gd name="connsiteX9" fmla="*/ 3685735 w 9451144"/>
              <a:gd name="connsiteY9" fmla="*/ 877522 h 1153902"/>
              <a:gd name="connsiteX10" fmla="*/ 2616590 w 9451144"/>
              <a:gd name="connsiteY10" fmla="*/ 1018199 h 1153902"/>
              <a:gd name="connsiteX11" fmla="*/ 1997612 w 9451144"/>
              <a:gd name="connsiteY11" fmla="*/ 1116673 h 1153902"/>
              <a:gd name="connsiteX12" fmla="*/ 1547446 w 9451144"/>
              <a:gd name="connsiteY12" fmla="*/ 1102605 h 1153902"/>
              <a:gd name="connsiteX13" fmla="*/ 534572 w 9451144"/>
              <a:gd name="connsiteY13" fmla="*/ 877522 h 1153902"/>
              <a:gd name="connsiteX14" fmla="*/ 0 w 9451144"/>
              <a:gd name="connsiteY14" fmla="*/ 807184 h 1153902"/>
              <a:gd name="connsiteX15" fmla="*/ 14067 w 9451144"/>
              <a:gd name="connsiteY15" fmla="*/ 553965 h 1153902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283014"/>
              <a:gd name="connsiteY0" fmla="*/ 481957 h 1070456"/>
              <a:gd name="connsiteX1" fmla="*/ 1913206 w 9283014"/>
              <a:gd name="connsiteY1" fmla="*/ 692973 h 1070456"/>
              <a:gd name="connsiteX2" fmla="*/ 4740812 w 9283014"/>
              <a:gd name="connsiteY2" fmla="*/ 383483 h 1070456"/>
              <a:gd name="connsiteX3" fmla="*/ 8271803 w 9283014"/>
              <a:gd name="connsiteY3" fmla="*/ 144333 h 1070456"/>
              <a:gd name="connsiteX4" fmla="*/ 9172134 w 9283014"/>
              <a:gd name="connsiteY4" fmla="*/ 133643 h 1070456"/>
              <a:gd name="connsiteX5" fmla="*/ 9172135 w 9283014"/>
              <a:gd name="connsiteY5" fmla="*/ 946191 h 1070456"/>
              <a:gd name="connsiteX6" fmla="*/ 7498080 w 9283014"/>
              <a:gd name="connsiteY6" fmla="*/ 875853 h 1070456"/>
              <a:gd name="connsiteX7" fmla="*/ 6386732 w 9283014"/>
              <a:gd name="connsiteY7" fmla="*/ 791446 h 1070456"/>
              <a:gd name="connsiteX8" fmla="*/ 5036233 w 9283014"/>
              <a:gd name="connsiteY8" fmla="*/ 735176 h 1070456"/>
              <a:gd name="connsiteX9" fmla="*/ 3685735 w 9283014"/>
              <a:gd name="connsiteY9" fmla="*/ 805514 h 1070456"/>
              <a:gd name="connsiteX10" fmla="*/ 2616590 w 9283014"/>
              <a:gd name="connsiteY10" fmla="*/ 946191 h 1070456"/>
              <a:gd name="connsiteX11" fmla="*/ 1997612 w 9283014"/>
              <a:gd name="connsiteY11" fmla="*/ 1044665 h 1070456"/>
              <a:gd name="connsiteX12" fmla="*/ 1547446 w 9283014"/>
              <a:gd name="connsiteY12" fmla="*/ 1030597 h 1070456"/>
              <a:gd name="connsiteX13" fmla="*/ 534572 w 9283014"/>
              <a:gd name="connsiteY13" fmla="*/ 805514 h 1070456"/>
              <a:gd name="connsiteX14" fmla="*/ 0 w 9283014"/>
              <a:gd name="connsiteY14" fmla="*/ 735176 h 1070456"/>
              <a:gd name="connsiteX15" fmla="*/ 14067 w 9283014"/>
              <a:gd name="connsiteY15" fmla="*/ 481957 h 1070456"/>
              <a:gd name="connsiteX0" fmla="*/ 14067 w 9283014"/>
              <a:gd name="connsiteY0" fmla="*/ 481957 h 1070456"/>
              <a:gd name="connsiteX1" fmla="*/ 1913206 w 9283014"/>
              <a:gd name="connsiteY1" fmla="*/ 692973 h 1070456"/>
              <a:gd name="connsiteX2" fmla="*/ 4740812 w 9283014"/>
              <a:gd name="connsiteY2" fmla="*/ 383483 h 1070456"/>
              <a:gd name="connsiteX3" fmla="*/ 8271803 w 9283014"/>
              <a:gd name="connsiteY3" fmla="*/ 144333 h 1070456"/>
              <a:gd name="connsiteX4" fmla="*/ 9172134 w 9283014"/>
              <a:gd name="connsiteY4" fmla="*/ 133643 h 1070456"/>
              <a:gd name="connsiteX5" fmla="*/ 9172135 w 9283014"/>
              <a:gd name="connsiteY5" fmla="*/ 946191 h 1070456"/>
              <a:gd name="connsiteX6" fmla="*/ 7498080 w 9283014"/>
              <a:gd name="connsiteY6" fmla="*/ 875853 h 1070456"/>
              <a:gd name="connsiteX7" fmla="*/ 6386732 w 9283014"/>
              <a:gd name="connsiteY7" fmla="*/ 791446 h 1070456"/>
              <a:gd name="connsiteX8" fmla="*/ 5036233 w 9283014"/>
              <a:gd name="connsiteY8" fmla="*/ 735176 h 1070456"/>
              <a:gd name="connsiteX9" fmla="*/ 3685735 w 9283014"/>
              <a:gd name="connsiteY9" fmla="*/ 805514 h 1070456"/>
              <a:gd name="connsiteX10" fmla="*/ 2616590 w 9283014"/>
              <a:gd name="connsiteY10" fmla="*/ 946191 h 1070456"/>
              <a:gd name="connsiteX11" fmla="*/ 1997612 w 9283014"/>
              <a:gd name="connsiteY11" fmla="*/ 1044665 h 1070456"/>
              <a:gd name="connsiteX12" fmla="*/ 1547446 w 9283014"/>
              <a:gd name="connsiteY12" fmla="*/ 1030597 h 1070456"/>
              <a:gd name="connsiteX13" fmla="*/ 534572 w 9283014"/>
              <a:gd name="connsiteY13" fmla="*/ 805514 h 1070456"/>
              <a:gd name="connsiteX14" fmla="*/ 0 w 9283014"/>
              <a:gd name="connsiteY14" fmla="*/ 735176 h 1070456"/>
              <a:gd name="connsiteX15" fmla="*/ 14067 w 9283014"/>
              <a:gd name="connsiteY15" fmla="*/ 481957 h 1070456"/>
              <a:gd name="connsiteX0" fmla="*/ 14067 w 9283014"/>
              <a:gd name="connsiteY0" fmla="*/ 481957 h 1070456"/>
              <a:gd name="connsiteX1" fmla="*/ 1913206 w 9283014"/>
              <a:gd name="connsiteY1" fmla="*/ 692973 h 1070456"/>
              <a:gd name="connsiteX2" fmla="*/ 4740812 w 9283014"/>
              <a:gd name="connsiteY2" fmla="*/ 383483 h 1070456"/>
              <a:gd name="connsiteX3" fmla="*/ 8271803 w 9283014"/>
              <a:gd name="connsiteY3" fmla="*/ 144333 h 1070456"/>
              <a:gd name="connsiteX4" fmla="*/ 9172134 w 9283014"/>
              <a:gd name="connsiteY4" fmla="*/ 133643 h 1070456"/>
              <a:gd name="connsiteX5" fmla="*/ 9172135 w 9283014"/>
              <a:gd name="connsiteY5" fmla="*/ 946191 h 1070456"/>
              <a:gd name="connsiteX6" fmla="*/ 7498080 w 9283014"/>
              <a:gd name="connsiteY6" fmla="*/ 875853 h 1070456"/>
              <a:gd name="connsiteX7" fmla="*/ 6386732 w 9283014"/>
              <a:gd name="connsiteY7" fmla="*/ 791446 h 1070456"/>
              <a:gd name="connsiteX8" fmla="*/ 5036233 w 9283014"/>
              <a:gd name="connsiteY8" fmla="*/ 735176 h 1070456"/>
              <a:gd name="connsiteX9" fmla="*/ 3685735 w 9283014"/>
              <a:gd name="connsiteY9" fmla="*/ 805514 h 1070456"/>
              <a:gd name="connsiteX10" fmla="*/ 2616590 w 9283014"/>
              <a:gd name="connsiteY10" fmla="*/ 946191 h 1070456"/>
              <a:gd name="connsiteX11" fmla="*/ 1997612 w 9283014"/>
              <a:gd name="connsiteY11" fmla="*/ 1044665 h 1070456"/>
              <a:gd name="connsiteX12" fmla="*/ 1547446 w 9283014"/>
              <a:gd name="connsiteY12" fmla="*/ 1030597 h 1070456"/>
              <a:gd name="connsiteX13" fmla="*/ 534572 w 9283014"/>
              <a:gd name="connsiteY13" fmla="*/ 805514 h 1070456"/>
              <a:gd name="connsiteX14" fmla="*/ 0 w 9283014"/>
              <a:gd name="connsiteY14" fmla="*/ 735176 h 1070456"/>
              <a:gd name="connsiteX15" fmla="*/ 14067 w 9283014"/>
              <a:gd name="connsiteY15" fmla="*/ 481957 h 1070456"/>
              <a:gd name="connsiteX0" fmla="*/ 14067 w 9283014"/>
              <a:gd name="connsiteY0" fmla="*/ 379264 h 967763"/>
              <a:gd name="connsiteX1" fmla="*/ 1913206 w 9283014"/>
              <a:gd name="connsiteY1" fmla="*/ 590280 h 967763"/>
              <a:gd name="connsiteX2" fmla="*/ 4740812 w 9283014"/>
              <a:gd name="connsiteY2" fmla="*/ 280790 h 967763"/>
              <a:gd name="connsiteX3" fmla="*/ 8271803 w 9283014"/>
              <a:gd name="connsiteY3" fmla="*/ 41640 h 967763"/>
              <a:gd name="connsiteX4" fmla="*/ 9172134 w 9283014"/>
              <a:gd name="connsiteY4" fmla="*/ 30950 h 967763"/>
              <a:gd name="connsiteX5" fmla="*/ 9172135 w 9283014"/>
              <a:gd name="connsiteY5" fmla="*/ 843498 h 967763"/>
              <a:gd name="connsiteX6" fmla="*/ 7498080 w 9283014"/>
              <a:gd name="connsiteY6" fmla="*/ 773160 h 967763"/>
              <a:gd name="connsiteX7" fmla="*/ 6386732 w 9283014"/>
              <a:gd name="connsiteY7" fmla="*/ 688753 h 967763"/>
              <a:gd name="connsiteX8" fmla="*/ 5036233 w 9283014"/>
              <a:gd name="connsiteY8" fmla="*/ 632483 h 967763"/>
              <a:gd name="connsiteX9" fmla="*/ 3685735 w 9283014"/>
              <a:gd name="connsiteY9" fmla="*/ 702821 h 967763"/>
              <a:gd name="connsiteX10" fmla="*/ 2616590 w 9283014"/>
              <a:gd name="connsiteY10" fmla="*/ 843498 h 967763"/>
              <a:gd name="connsiteX11" fmla="*/ 1997612 w 9283014"/>
              <a:gd name="connsiteY11" fmla="*/ 941972 h 967763"/>
              <a:gd name="connsiteX12" fmla="*/ 1547446 w 9283014"/>
              <a:gd name="connsiteY12" fmla="*/ 927904 h 967763"/>
              <a:gd name="connsiteX13" fmla="*/ 534572 w 9283014"/>
              <a:gd name="connsiteY13" fmla="*/ 702821 h 967763"/>
              <a:gd name="connsiteX14" fmla="*/ 0 w 9283014"/>
              <a:gd name="connsiteY14" fmla="*/ 632483 h 967763"/>
              <a:gd name="connsiteX15" fmla="*/ 14067 w 9283014"/>
              <a:gd name="connsiteY15" fmla="*/ 379264 h 967763"/>
              <a:gd name="connsiteX0" fmla="*/ 14067 w 9283014"/>
              <a:gd name="connsiteY0" fmla="*/ 420322 h 1008821"/>
              <a:gd name="connsiteX1" fmla="*/ 1913206 w 9283014"/>
              <a:gd name="connsiteY1" fmla="*/ 631338 h 1008821"/>
              <a:gd name="connsiteX2" fmla="*/ 4740812 w 9283014"/>
              <a:gd name="connsiteY2" fmla="*/ 321848 h 1008821"/>
              <a:gd name="connsiteX3" fmla="*/ 8271803 w 9283014"/>
              <a:gd name="connsiteY3" fmla="*/ 82698 h 1008821"/>
              <a:gd name="connsiteX4" fmla="*/ 9172134 w 9283014"/>
              <a:gd name="connsiteY4" fmla="*/ 0 h 1008821"/>
              <a:gd name="connsiteX5" fmla="*/ 9172135 w 9283014"/>
              <a:gd name="connsiteY5" fmla="*/ 884556 h 1008821"/>
              <a:gd name="connsiteX6" fmla="*/ 7498080 w 9283014"/>
              <a:gd name="connsiteY6" fmla="*/ 814218 h 1008821"/>
              <a:gd name="connsiteX7" fmla="*/ 6386732 w 9283014"/>
              <a:gd name="connsiteY7" fmla="*/ 729811 h 1008821"/>
              <a:gd name="connsiteX8" fmla="*/ 5036233 w 9283014"/>
              <a:gd name="connsiteY8" fmla="*/ 673541 h 1008821"/>
              <a:gd name="connsiteX9" fmla="*/ 3685735 w 9283014"/>
              <a:gd name="connsiteY9" fmla="*/ 743879 h 1008821"/>
              <a:gd name="connsiteX10" fmla="*/ 2616590 w 9283014"/>
              <a:gd name="connsiteY10" fmla="*/ 884556 h 1008821"/>
              <a:gd name="connsiteX11" fmla="*/ 1997612 w 9283014"/>
              <a:gd name="connsiteY11" fmla="*/ 983030 h 1008821"/>
              <a:gd name="connsiteX12" fmla="*/ 1547446 w 9283014"/>
              <a:gd name="connsiteY12" fmla="*/ 968962 h 1008821"/>
              <a:gd name="connsiteX13" fmla="*/ 534572 w 9283014"/>
              <a:gd name="connsiteY13" fmla="*/ 743879 h 1008821"/>
              <a:gd name="connsiteX14" fmla="*/ 0 w 9283014"/>
              <a:gd name="connsiteY14" fmla="*/ 673541 h 1008821"/>
              <a:gd name="connsiteX15" fmla="*/ 14067 w 9283014"/>
              <a:gd name="connsiteY15" fmla="*/ 420322 h 1008821"/>
              <a:gd name="connsiteX0" fmla="*/ 14067 w 9283014"/>
              <a:gd name="connsiteY0" fmla="*/ 420322 h 1008821"/>
              <a:gd name="connsiteX1" fmla="*/ 1913206 w 9283014"/>
              <a:gd name="connsiteY1" fmla="*/ 631338 h 1008821"/>
              <a:gd name="connsiteX2" fmla="*/ 4740812 w 9283014"/>
              <a:gd name="connsiteY2" fmla="*/ 321848 h 1008821"/>
              <a:gd name="connsiteX3" fmla="*/ 8271803 w 9283014"/>
              <a:gd name="connsiteY3" fmla="*/ 82698 h 1008821"/>
              <a:gd name="connsiteX4" fmla="*/ 9172134 w 9283014"/>
              <a:gd name="connsiteY4" fmla="*/ 0 h 1008821"/>
              <a:gd name="connsiteX5" fmla="*/ 9172135 w 9283014"/>
              <a:gd name="connsiteY5" fmla="*/ 884556 h 1008821"/>
              <a:gd name="connsiteX6" fmla="*/ 7498080 w 9283014"/>
              <a:gd name="connsiteY6" fmla="*/ 814218 h 1008821"/>
              <a:gd name="connsiteX7" fmla="*/ 6386732 w 9283014"/>
              <a:gd name="connsiteY7" fmla="*/ 729811 h 1008821"/>
              <a:gd name="connsiteX8" fmla="*/ 5036233 w 9283014"/>
              <a:gd name="connsiteY8" fmla="*/ 673541 h 1008821"/>
              <a:gd name="connsiteX9" fmla="*/ 3685735 w 9283014"/>
              <a:gd name="connsiteY9" fmla="*/ 743879 h 1008821"/>
              <a:gd name="connsiteX10" fmla="*/ 2616590 w 9283014"/>
              <a:gd name="connsiteY10" fmla="*/ 884556 h 1008821"/>
              <a:gd name="connsiteX11" fmla="*/ 1997612 w 9283014"/>
              <a:gd name="connsiteY11" fmla="*/ 983030 h 1008821"/>
              <a:gd name="connsiteX12" fmla="*/ 1547446 w 9283014"/>
              <a:gd name="connsiteY12" fmla="*/ 968962 h 1008821"/>
              <a:gd name="connsiteX13" fmla="*/ 534572 w 9283014"/>
              <a:gd name="connsiteY13" fmla="*/ 743879 h 1008821"/>
              <a:gd name="connsiteX14" fmla="*/ 0 w 9283014"/>
              <a:gd name="connsiteY14" fmla="*/ 673541 h 1008821"/>
              <a:gd name="connsiteX15" fmla="*/ 14067 w 9283014"/>
              <a:gd name="connsiteY15" fmla="*/ 420322 h 1008821"/>
              <a:gd name="connsiteX0" fmla="*/ 14067 w 9339285"/>
              <a:gd name="connsiteY0" fmla="*/ 420322 h 1008821"/>
              <a:gd name="connsiteX1" fmla="*/ 1913206 w 9339285"/>
              <a:gd name="connsiteY1" fmla="*/ 631338 h 1008821"/>
              <a:gd name="connsiteX2" fmla="*/ 4740812 w 9339285"/>
              <a:gd name="connsiteY2" fmla="*/ 321848 h 1008821"/>
              <a:gd name="connsiteX3" fmla="*/ 8271803 w 9339285"/>
              <a:gd name="connsiteY3" fmla="*/ 82698 h 1008821"/>
              <a:gd name="connsiteX4" fmla="*/ 9172134 w 9339285"/>
              <a:gd name="connsiteY4" fmla="*/ 0 h 1008821"/>
              <a:gd name="connsiteX5" fmla="*/ 9172135 w 9339285"/>
              <a:gd name="connsiteY5" fmla="*/ 884556 h 1008821"/>
              <a:gd name="connsiteX6" fmla="*/ 7498080 w 9339285"/>
              <a:gd name="connsiteY6" fmla="*/ 814218 h 1008821"/>
              <a:gd name="connsiteX7" fmla="*/ 6386732 w 9339285"/>
              <a:gd name="connsiteY7" fmla="*/ 729811 h 1008821"/>
              <a:gd name="connsiteX8" fmla="*/ 5036233 w 9339285"/>
              <a:gd name="connsiteY8" fmla="*/ 673541 h 1008821"/>
              <a:gd name="connsiteX9" fmla="*/ 3685735 w 9339285"/>
              <a:gd name="connsiteY9" fmla="*/ 743879 h 1008821"/>
              <a:gd name="connsiteX10" fmla="*/ 2616590 w 9339285"/>
              <a:gd name="connsiteY10" fmla="*/ 884556 h 1008821"/>
              <a:gd name="connsiteX11" fmla="*/ 1997612 w 9339285"/>
              <a:gd name="connsiteY11" fmla="*/ 983030 h 1008821"/>
              <a:gd name="connsiteX12" fmla="*/ 1547446 w 9339285"/>
              <a:gd name="connsiteY12" fmla="*/ 968962 h 1008821"/>
              <a:gd name="connsiteX13" fmla="*/ 534572 w 9339285"/>
              <a:gd name="connsiteY13" fmla="*/ 743879 h 1008821"/>
              <a:gd name="connsiteX14" fmla="*/ 0 w 9339285"/>
              <a:gd name="connsiteY14" fmla="*/ 673541 h 1008821"/>
              <a:gd name="connsiteX15" fmla="*/ 14067 w 9339285"/>
              <a:gd name="connsiteY15" fmla="*/ 420322 h 1008821"/>
              <a:gd name="connsiteX0" fmla="*/ 14067 w 9194565"/>
              <a:gd name="connsiteY0" fmla="*/ 420322 h 1008821"/>
              <a:gd name="connsiteX1" fmla="*/ 1913206 w 9194565"/>
              <a:gd name="connsiteY1" fmla="*/ 631338 h 1008821"/>
              <a:gd name="connsiteX2" fmla="*/ 4740812 w 9194565"/>
              <a:gd name="connsiteY2" fmla="*/ 321848 h 1008821"/>
              <a:gd name="connsiteX3" fmla="*/ 8271803 w 9194565"/>
              <a:gd name="connsiteY3" fmla="*/ 82698 h 1008821"/>
              <a:gd name="connsiteX4" fmla="*/ 9172134 w 9194565"/>
              <a:gd name="connsiteY4" fmla="*/ 0 h 1008821"/>
              <a:gd name="connsiteX5" fmla="*/ 9172135 w 9194565"/>
              <a:gd name="connsiteY5" fmla="*/ 884556 h 1008821"/>
              <a:gd name="connsiteX6" fmla="*/ 7498080 w 9194565"/>
              <a:gd name="connsiteY6" fmla="*/ 814218 h 1008821"/>
              <a:gd name="connsiteX7" fmla="*/ 6386732 w 9194565"/>
              <a:gd name="connsiteY7" fmla="*/ 729811 h 1008821"/>
              <a:gd name="connsiteX8" fmla="*/ 5036233 w 9194565"/>
              <a:gd name="connsiteY8" fmla="*/ 673541 h 1008821"/>
              <a:gd name="connsiteX9" fmla="*/ 3685735 w 9194565"/>
              <a:gd name="connsiteY9" fmla="*/ 743879 h 1008821"/>
              <a:gd name="connsiteX10" fmla="*/ 2616590 w 9194565"/>
              <a:gd name="connsiteY10" fmla="*/ 884556 h 1008821"/>
              <a:gd name="connsiteX11" fmla="*/ 1997612 w 9194565"/>
              <a:gd name="connsiteY11" fmla="*/ 983030 h 1008821"/>
              <a:gd name="connsiteX12" fmla="*/ 1547446 w 9194565"/>
              <a:gd name="connsiteY12" fmla="*/ 968962 h 1008821"/>
              <a:gd name="connsiteX13" fmla="*/ 534572 w 9194565"/>
              <a:gd name="connsiteY13" fmla="*/ 743879 h 1008821"/>
              <a:gd name="connsiteX14" fmla="*/ 0 w 9194565"/>
              <a:gd name="connsiteY14" fmla="*/ 673541 h 1008821"/>
              <a:gd name="connsiteX15" fmla="*/ 14067 w 9194565"/>
              <a:gd name="connsiteY15" fmla="*/ 420322 h 1008821"/>
              <a:gd name="connsiteX0" fmla="*/ 14067 w 9194565"/>
              <a:gd name="connsiteY0" fmla="*/ 420322 h 1008258"/>
              <a:gd name="connsiteX1" fmla="*/ 1913206 w 9194565"/>
              <a:gd name="connsiteY1" fmla="*/ 631338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616590 w 9194565"/>
              <a:gd name="connsiteY10" fmla="*/ 884556 h 1008258"/>
              <a:gd name="connsiteX11" fmla="*/ 1997612 w 9194565"/>
              <a:gd name="connsiteY11" fmla="*/ 983030 h 1008258"/>
              <a:gd name="connsiteX12" fmla="*/ 534572 w 9194565"/>
              <a:gd name="connsiteY12" fmla="*/ 743879 h 1008258"/>
              <a:gd name="connsiteX13" fmla="*/ 0 w 9194565"/>
              <a:gd name="connsiteY13" fmla="*/ 673541 h 1008258"/>
              <a:gd name="connsiteX14" fmla="*/ 14067 w 9194565"/>
              <a:gd name="connsiteY14" fmla="*/ 420322 h 1008258"/>
              <a:gd name="connsiteX0" fmla="*/ 14067 w 9194565"/>
              <a:gd name="connsiteY0" fmla="*/ 420322 h 1008258"/>
              <a:gd name="connsiteX1" fmla="*/ 1913206 w 9194565"/>
              <a:gd name="connsiteY1" fmla="*/ 631338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616590 w 9194565"/>
              <a:gd name="connsiteY10" fmla="*/ 884556 h 1008258"/>
              <a:gd name="connsiteX11" fmla="*/ 534572 w 9194565"/>
              <a:gd name="connsiteY11" fmla="*/ 743879 h 1008258"/>
              <a:gd name="connsiteX12" fmla="*/ 0 w 9194565"/>
              <a:gd name="connsiteY12" fmla="*/ 673541 h 1008258"/>
              <a:gd name="connsiteX13" fmla="*/ 14067 w 9194565"/>
              <a:gd name="connsiteY13" fmla="*/ 420322 h 1008258"/>
              <a:gd name="connsiteX0" fmla="*/ 14067 w 9194565"/>
              <a:gd name="connsiteY0" fmla="*/ 420322 h 1008258"/>
              <a:gd name="connsiteX1" fmla="*/ 1913206 w 9194565"/>
              <a:gd name="connsiteY1" fmla="*/ 631338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367886 w 9194565"/>
              <a:gd name="connsiteY10" fmla="*/ 936104 h 1008258"/>
              <a:gd name="connsiteX11" fmla="*/ 534572 w 9194565"/>
              <a:gd name="connsiteY11" fmla="*/ 743879 h 1008258"/>
              <a:gd name="connsiteX12" fmla="*/ 0 w 9194565"/>
              <a:gd name="connsiteY12" fmla="*/ 673541 h 1008258"/>
              <a:gd name="connsiteX13" fmla="*/ 14067 w 9194565"/>
              <a:gd name="connsiteY13" fmla="*/ 420322 h 1008258"/>
              <a:gd name="connsiteX0" fmla="*/ 14067 w 9194565"/>
              <a:gd name="connsiteY0" fmla="*/ 420322 h 1008258"/>
              <a:gd name="connsiteX1" fmla="*/ 2223870 w 9194565"/>
              <a:gd name="connsiteY1" fmla="*/ 648072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367886 w 9194565"/>
              <a:gd name="connsiteY10" fmla="*/ 936104 h 1008258"/>
              <a:gd name="connsiteX11" fmla="*/ 534572 w 9194565"/>
              <a:gd name="connsiteY11" fmla="*/ 743879 h 1008258"/>
              <a:gd name="connsiteX12" fmla="*/ 0 w 9194565"/>
              <a:gd name="connsiteY12" fmla="*/ 673541 h 1008258"/>
              <a:gd name="connsiteX13" fmla="*/ 14067 w 9194565"/>
              <a:gd name="connsiteY13" fmla="*/ 420322 h 1008258"/>
              <a:gd name="connsiteX0" fmla="*/ 14067 w 9194565"/>
              <a:gd name="connsiteY0" fmla="*/ 420322 h 1008258"/>
              <a:gd name="connsiteX1" fmla="*/ 2223870 w 9194565"/>
              <a:gd name="connsiteY1" fmla="*/ 648072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367886 w 9194565"/>
              <a:gd name="connsiteY10" fmla="*/ 936104 h 1008258"/>
              <a:gd name="connsiteX11" fmla="*/ 0 w 9194565"/>
              <a:gd name="connsiteY11" fmla="*/ 673541 h 1008258"/>
              <a:gd name="connsiteX12" fmla="*/ 14067 w 9194565"/>
              <a:gd name="connsiteY12" fmla="*/ 420322 h 1008258"/>
              <a:gd name="connsiteX0" fmla="*/ 14067 w 9194565"/>
              <a:gd name="connsiteY0" fmla="*/ 420322 h 1091843"/>
              <a:gd name="connsiteX1" fmla="*/ 2223870 w 9194565"/>
              <a:gd name="connsiteY1" fmla="*/ 648072 h 1091843"/>
              <a:gd name="connsiteX2" fmla="*/ 4740812 w 9194565"/>
              <a:gd name="connsiteY2" fmla="*/ 321848 h 1091843"/>
              <a:gd name="connsiteX3" fmla="*/ 8271803 w 9194565"/>
              <a:gd name="connsiteY3" fmla="*/ 82698 h 1091843"/>
              <a:gd name="connsiteX4" fmla="*/ 9172134 w 9194565"/>
              <a:gd name="connsiteY4" fmla="*/ 0 h 1091843"/>
              <a:gd name="connsiteX5" fmla="*/ 9172135 w 9194565"/>
              <a:gd name="connsiteY5" fmla="*/ 884556 h 1091843"/>
              <a:gd name="connsiteX6" fmla="*/ 7498080 w 9194565"/>
              <a:gd name="connsiteY6" fmla="*/ 814218 h 1091843"/>
              <a:gd name="connsiteX7" fmla="*/ 6386732 w 9194565"/>
              <a:gd name="connsiteY7" fmla="*/ 729811 h 1091843"/>
              <a:gd name="connsiteX8" fmla="*/ 5036233 w 9194565"/>
              <a:gd name="connsiteY8" fmla="*/ 673541 h 1091843"/>
              <a:gd name="connsiteX9" fmla="*/ 3685735 w 9194565"/>
              <a:gd name="connsiteY9" fmla="*/ 743879 h 1091843"/>
              <a:gd name="connsiteX10" fmla="*/ 2295878 w 9194565"/>
              <a:gd name="connsiteY10" fmla="*/ 1080120 h 1091843"/>
              <a:gd name="connsiteX11" fmla="*/ 0 w 9194565"/>
              <a:gd name="connsiteY11" fmla="*/ 673541 h 1091843"/>
              <a:gd name="connsiteX12" fmla="*/ 14067 w 9194565"/>
              <a:gd name="connsiteY12" fmla="*/ 420322 h 1091843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498080 w 9194565"/>
              <a:gd name="connsiteY6" fmla="*/ 814218 h 1111879"/>
              <a:gd name="connsiteX7" fmla="*/ 6386732 w 9194565"/>
              <a:gd name="connsiteY7" fmla="*/ 729811 h 1111879"/>
              <a:gd name="connsiteX8" fmla="*/ 5036233 w 9194565"/>
              <a:gd name="connsiteY8" fmla="*/ 673541 h 1111879"/>
              <a:gd name="connsiteX9" fmla="*/ 3736038 w 9194565"/>
              <a:gd name="connsiteY9" fmla="*/ 864096 h 1111879"/>
              <a:gd name="connsiteX10" fmla="*/ 2295878 w 9194565"/>
              <a:gd name="connsiteY10" fmla="*/ 1080120 h 1111879"/>
              <a:gd name="connsiteX11" fmla="*/ 0 w 9194565"/>
              <a:gd name="connsiteY11" fmla="*/ 673541 h 1111879"/>
              <a:gd name="connsiteX12" fmla="*/ 14067 w 9194565"/>
              <a:gd name="connsiteY12" fmla="*/ 420322 h 1111879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498080 w 9194565"/>
              <a:gd name="connsiteY6" fmla="*/ 814218 h 1111879"/>
              <a:gd name="connsiteX7" fmla="*/ 6386732 w 9194565"/>
              <a:gd name="connsiteY7" fmla="*/ 729811 h 1111879"/>
              <a:gd name="connsiteX8" fmla="*/ 5176198 w 9194565"/>
              <a:gd name="connsiteY8" fmla="*/ 720080 h 1111879"/>
              <a:gd name="connsiteX9" fmla="*/ 3736038 w 9194565"/>
              <a:gd name="connsiteY9" fmla="*/ 864096 h 1111879"/>
              <a:gd name="connsiteX10" fmla="*/ 2295878 w 9194565"/>
              <a:gd name="connsiteY10" fmla="*/ 1080120 h 1111879"/>
              <a:gd name="connsiteX11" fmla="*/ 0 w 9194565"/>
              <a:gd name="connsiteY11" fmla="*/ 673541 h 1111879"/>
              <a:gd name="connsiteX12" fmla="*/ 14067 w 9194565"/>
              <a:gd name="connsiteY12" fmla="*/ 420322 h 1111879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498080 w 9194565"/>
              <a:gd name="connsiteY6" fmla="*/ 814218 h 1111879"/>
              <a:gd name="connsiteX7" fmla="*/ 5176198 w 9194565"/>
              <a:gd name="connsiteY7" fmla="*/ 720080 h 1111879"/>
              <a:gd name="connsiteX8" fmla="*/ 3736038 w 9194565"/>
              <a:gd name="connsiteY8" fmla="*/ 864096 h 1111879"/>
              <a:gd name="connsiteX9" fmla="*/ 2295878 w 9194565"/>
              <a:gd name="connsiteY9" fmla="*/ 1080120 h 1111879"/>
              <a:gd name="connsiteX10" fmla="*/ 0 w 9194565"/>
              <a:gd name="connsiteY10" fmla="*/ 673541 h 1111879"/>
              <a:gd name="connsiteX11" fmla="*/ 14067 w 9194565"/>
              <a:gd name="connsiteY11" fmla="*/ 420322 h 1111879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624470 w 9194565"/>
              <a:gd name="connsiteY6" fmla="*/ 864096 h 1111879"/>
              <a:gd name="connsiteX7" fmla="*/ 5176198 w 9194565"/>
              <a:gd name="connsiteY7" fmla="*/ 720080 h 1111879"/>
              <a:gd name="connsiteX8" fmla="*/ 3736038 w 9194565"/>
              <a:gd name="connsiteY8" fmla="*/ 864096 h 1111879"/>
              <a:gd name="connsiteX9" fmla="*/ 2295878 w 9194565"/>
              <a:gd name="connsiteY9" fmla="*/ 1080120 h 1111879"/>
              <a:gd name="connsiteX10" fmla="*/ 0 w 9194565"/>
              <a:gd name="connsiteY10" fmla="*/ 673541 h 1111879"/>
              <a:gd name="connsiteX11" fmla="*/ 14067 w 9194565"/>
              <a:gd name="connsiteY11" fmla="*/ 420322 h 1111879"/>
              <a:gd name="connsiteX0" fmla="*/ 14067 w 9194565"/>
              <a:gd name="connsiteY0" fmla="*/ 420322 h 1131814"/>
              <a:gd name="connsiteX1" fmla="*/ 2223870 w 9194565"/>
              <a:gd name="connsiteY1" fmla="*/ 648072 h 1131814"/>
              <a:gd name="connsiteX2" fmla="*/ 4740812 w 9194565"/>
              <a:gd name="connsiteY2" fmla="*/ 321848 h 1131814"/>
              <a:gd name="connsiteX3" fmla="*/ 8271803 w 9194565"/>
              <a:gd name="connsiteY3" fmla="*/ 82698 h 1131814"/>
              <a:gd name="connsiteX4" fmla="*/ 9172134 w 9194565"/>
              <a:gd name="connsiteY4" fmla="*/ 0 h 1131814"/>
              <a:gd name="connsiteX5" fmla="*/ 9172134 w 9194565"/>
              <a:gd name="connsiteY5" fmla="*/ 1008112 h 1131814"/>
              <a:gd name="connsiteX6" fmla="*/ 7624470 w 9194565"/>
              <a:gd name="connsiteY6" fmla="*/ 864096 h 1131814"/>
              <a:gd name="connsiteX7" fmla="*/ 5176198 w 9194565"/>
              <a:gd name="connsiteY7" fmla="*/ 720080 h 1131814"/>
              <a:gd name="connsiteX8" fmla="*/ 3736038 w 9194565"/>
              <a:gd name="connsiteY8" fmla="*/ 864096 h 1131814"/>
              <a:gd name="connsiteX9" fmla="*/ 2295878 w 9194565"/>
              <a:gd name="connsiteY9" fmla="*/ 1080120 h 1131814"/>
              <a:gd name="connsiteX10" fmla="*/ 0 w 9194565"/>
              <a:gd name="connsiteY10" fmla="*/ 673541 h 1131814"/>
              <a:gd name="connsiteX11" fmla="*/ 14067 w 9194565"/>
              <a:gd name="connsiteY11" fmla="*/ 420322 h 1131814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4 w 9194565"/>
              <a:gd name="connsiteY5" fmla="*/ 1008112 h 1111879"/>
              <a:gd name="connsiteX6" fmla="*/ 7624470 w 9194565"/>
              <a:gd name="connsiteY6" fmla="*/ 864096 h 1111879"/>
              <a:gd name="connsiteX7" fmla="*/ 5176198 w 9194565"/>
              <a:gd name="connsiteY7" fmla="*/ 720080 h 1111879"/>
              <a:gd name="connsiteX8" fmla="*/ 3736038 w 9194565"/>
              <a:gd name="connsiteY8" fmla="*/ 864096 h 1111879"/>
              <a:gd name="connsiteX9" fmla="*/ 2295878 w 9194565"/>
              <a:gd name="connsiteY9" fmla="*/ 1080120 h 1111879"/>
              <a:gd name="connsiteX10" fmla="*/ 0 w 9194565"/>
              <a:gd name="connsiteY10" fmla="*/ 673541 h 1111879"/>
              <a:gd name="connsiteX11" fmla="*/ 14067 w 9194565"/>
              <a:gd name="connsiteY11" fmla="*/ 420322 h 1111879"/>
              <a:gd name="connsiteX0" fmla="*/ 14067 w 9194565"/>
              <a:gd name="connsiteY0" fmla="*/ 420322 h 1039871"/>
              <a:gd name="connsiteX1" fmla="*/ 2223870 w 9194565"/>
              <a:gd name="connsiteY1" fmla="*/ 648072 h 1039871"/>
              <a:gd name="connsiteX2" fmla="*/ 4740812 w 9194565"/>
              <a:gd name="connsiteY2" fmla="*/ 321848 h 1039871"/>
              <a:gd name="connsiteX3" fmla="*/ 8271803 w 9194565"/>
              <a:gd name="connsiteY3" fmla="*/ 82698 h 1039871"/>
              <a:gd name="connsiteX4" fmla="*/ 9172134 w 9194565"/>
              <a:gd name="connsiteY4" fmla="*/ 0 h 1039871"/>
              <a:gd name="connsiteX5" fmla="*/ 9172134 w 9194565"/>
              <a:gd name="connsiteY5" fmla="*/ 1008112 h 1039871"/>
              <a:gd name="connsiteX6" fmla="*/ 7624470 w 9194565"/>
              <a:gd name="connsiteY6" fmla="*/ 864096 h 1039871"/>
              <a:gd name="connsiteX7" fmla="*/ 5176198 w 9194565"/>
              <a:gd name="connsiteY7" fmla="*/ 720080 h 1039871"/>
              <a:gd name="connsiteX8" fmla="*/ 3736038 w 9194565"/>
              <a:gd name="connsiteY8" fmla="*/ 864096 h 1039871"/>
              <a:gd name="connsiteX9" fmla="*/ 2295878 w 9194565"/>
              <a:gd name="connsiteY9" fmla="*/ 1008112 h 1039871"/>
              <a:gd name="connsiteX10" fmla="*/ 0 w 9194565"/>
              <a:gd name="connsiteY10" fmla="*/ 673541 h 1039871"/>
              <a:gd name="connsiteX11" fmla="*/ 14067 w 9194565"/>
              <a:gd name="connsiteY11" fmla="*/ 420322 h 1039871"/>
              <a:gd name="connsiteX0" fmla="*/ 14067 w 9194565"/>
              <a:gd name="connsiteY0" fmla="*/ 420322 h 1008112"/>
              <a:gd name="connsiteX1" fmla="*/ 2223870 w 9194565"/>
              <a:gd name="connsiteY1" fmla="*/ 648072 h 1008112"/>
              <a:gd name="connsiteX2" fmla="*/ 4740812 w 9194565"/>
              <a:gd name="connsiteY2" fmla="*/ 321848 h 1008112"/>
              <a:gd name="connsiteX3" fmla="*/ 8271803 w 9194565"/>
              <a:gd name="connsiteY3" fmla="*/ 82698 h 1008112"/>
              <a:gd name="connsiteX4" fmla="*/ 9172134 w 9194565"/>
              <a:gd name="connsiteY4" fmla="*/ 0 h 1008112"/>
              <a:gd name="connsiteX5" fmla="*/ 9172134 w 9194565"/>
              <a:gd name="connsiteY5" fmla="*/ 1008112 h 1008112"/>
              <a:gd name="connsiteX6" fmla="*/ 7624470 w 9194565"/>
              <a:gd name="connsiteY6" fmla="*/ 864096 h 1008112"/>
              <a:gd name="connsiteX7" fmla="*/ 5176198 w 9194565"/>
              <a:gd name="connsiteY7" fmla="*/ 720080 h 1008112"/>
              <a:gd name="connsiteX8" fmla="*/ 3736038 w 9194565"/>
              <a:gd name="connsiteY8" fmla="*/ 864096 h 1008112"/>
              <a:gd name="connsiteX9" fmla="*/ 2367886 w 9194565"/>
              <a:gd name="connsiteY9" fmla="*/ 936104 h 1008112"/>
              <a:gd name="connsiteX10" fmla="*/ 0 w 9194565"/>
              <a:gd name="connsiteY10" fmla="*/ 673541 h 1008112"/>
              <a:gd name="connsiteX11" fmla="*/ 14067 w 9194565"/>
              <a:gd name="connsiteY11" fmla="*/ 42032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94565" h="1008112">
                <a:moveTo>
                  <a:pt x="14067" y="420322"/>
                </a:moveTo>
                <a:cubicBezTo>
                  <a:pt x="332935" y="413288"/>
                  <a:pt x="1436079" y="664484"/>
                  <a:pt x="2223870" y="648072"/>
                </a:cubicBezTo>
                <a:cubicBezTo>
                  <a:pt x="3011661" y="631660"/>
                  <a:pt x="3732823" y="416077"/>
                  <a:pt x="4740812" y="321848"/>
                </a:cubicBezTo>
                <a:cubicBezTo>
                  <a:pt x="5748801" y="227619"/>
                  <a:pt x="7533249" y="136339"/>
                  <a:pt x="8271803" y="82698"/>
                </a:cubicBezTo>
                <a:cubicBezTo>
                  <a:pt x="9010357" y="29057"/>
                  <a:pt x="8990576" y="21062"/>
                  <a:pt x="9172134" y="0"/>
                </a:cubicBezTo>
                <a:cubicBezTo>
                  <a:pt x="9194565" y="247447"/>
                  <a:pt x="9186891" y="511318"/>
                  <a:pt x="9172134" y="1008112"/>
                </a:cubicBezTo>
                <a:cubicBezTo>
                  <a:pt x="8778885" y="976783"/>
                  <a:pt x="8290459" y="912101"/>
                  <a:pt x="7624470" y="864096"/>
                </a:cubicBezTo>
                <a:cubicBezTo>
                  <a:pt x="6958481" y="816091"/>
                  <a:pt x="5824270" y="720080"/>
                  <a:pt x="5176198" y="720080"/>
                </a:cubicBezTo>
                <a:cubicBezTo>
                  <a:pt x="4528126" y="720080"/>
                  <a:pt x="4204090" y="828092"/>
                  <a:pt x="3736038" y="864096"/>
                </a:cubicBezTo>
                <a:cubicBezTo>
                  <a:pt x="3267986" y="900100"/>
                  <a:pt x="2990559" y="967863"/>
                  <a:pt x="2367886" y="936104"/>
                </a:cubicBezTo>
                <a:cubicBezTo>
                  <a:pt x="1745213" y="904345"/>
                  <a:pt x="392303" y="759505"/>
                  <a:pt x="0" y="673541"/>
                </a:cubicBezTo>
                <a:lnTo>
                  <a:pt x="14067" y="420322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04" y="-12817"/>
            <a:ext cx="8229600" cy="1143000"/>
          </a:xfrm>
        </p:spPr>
        <p:txBody>
          <a:bodyPr/>
          <a:lstStyle/>
          <a:p>
            <a:pPr algn="l"/>
            <a:r>
              <a:rPr lang="fi-FI" dirty="0" smtClean="0"/>
              <a:t>Sydän- ja verisuonisairaudet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400" dirty="0" smtClean="0">
                <a:solidFill>
                  <a:schemeClr val="bg1"/>
                </a:solidFill>
              </a:rPr>
              <a:t>= on sairauksia, jotka heikentävät sydämen ja verisuonten kuntoa</a:t>
            </a:r>
          </a:p>
          <a:p>
            <a:r>
              <a:rPr lang="fi-FI" sz="4400" dirty="0" smtClean="0">
                <a:solidFill>
                  <a:schemeClr val="bg1"/>
                </a:solidFill>
              </a:rPr>
              <a:t>Sepelvaltimotauti </a:t>
            </a:r>
          </a:p>
          <a:p>
            <a:r>
              <a:rPr lang="fi-FI" sz="4400" dirty="0" smtClean="0">
                <a:solidFill>
                  <a:schemeClr val="bg1"/>
                </a:solidFill>
              </a:rPr>
              <a:t>Verenpainetauti  </a:t>
            </a:r>
          </a:p>
          <a:p>
            <a:r>
              <a:rPr lang="fi-FI" sz="4400" dirty="0" smtClean="0">
                <a:solidFill>
                  <a:schemeClr val="bg1"/>
                </a:solidFill>
              </a:rPr>
              <a:t>Aivoverenkierron häiriöt </a:t>
            </a:r>
          </a:p>
        </p:txBody>
      </p:sp>
      <p:pic>
        <p:nvPicPr>
          <p:cNvPr id="6146" name="Picture 2" descr="C:\Users\PETREMAR\AppData\Local\Microsoft\Windows\Temporary Internet Files\Content.IE5\RIVXETUE\MC9002407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861048"/>
            <a:ext cx="1072817" cy="112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Kotitehtävät perjantaille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Sivu 175 tehtävät 1 ja 3</a:t>
            </a:r>
          </a:p>
          <a:p>
            <a:r>
              <a:rPr lang="fi-FI" dirty="0" smtClean="0"/>
              <a:t>Sivu 185 tehtävät 1 ja 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90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790"/>
            <a:ext cx="9144000" cy="6406419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6804248" y="646712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7125541" y="306896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Kolesterolin raja-arvot s.169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66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idx="4294967295"/>
          </p:nvPr>
        </p:nvSpPr>
        <p:spPr>
          <a:xfrm>
            <a:off x="960438" y="188913"/>
            <a:ext cx="8183562" cy="1050925"/>
          </a:xfrm>
        </p:spPr>
        <p:txBody>
          <a:bodyPr/>
          <a:lstStyle/>
          <a:p>
            <a:r>
              <a:rPr lang="fi-FI" dirty="0" smtClean="0"/>
              <a:t>Sepelvaltimotauti </a:t>
            </a:r>
            <a:endParaRPr lang="fi-FI" dirty="0"/>
          </a:p>
        </p:txBody>
      </p:sp>
      <p:pic>
        <p:nvPicPr>
          <p:cNvPr id="1026" name="Picture 2" descr="http://3.bp.blogspot.com/-GkToMO2li7g/TfPHMZ8CSmI/AAAAAAAAC3E/Knic4-ePP9c/s1600/sepel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880335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idx="4294967295"/>
          </p:nvPr>
        </p:nvSpPr>
        <p:spPr>
          <a:xfrm>
            <a:off x="960438" y="404813"/>
            <a:ext cx="8183562" cy="1050925"/>
          </a:xfrm>
        </p:spPr>
        <p:txBody>
          <a:bodyPr/>
          <a:lstStyle/>
          <a:p>
            <a:r>
              <a:rPr lang="fi-FI" dirty="0" smtClean="0"/>
              <a:t>Sepelvaltimotauti</a:t>
            </a:r>
            <a:endParaRPr lang="fi-FI" dirty="0"/>
          </a:p>
        </p:txBody>
      </p:sp>
      <p:pic>
        <p:nvPicPr>
          <p:cNvPr id="17410" name="Picture 2" descr="http://www.terveyskirjasto.fi/xmedia/ldk/ldk00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336704" cy="3954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/>
          <p:cNvSpPr/>
          <p:nvPr/>
        </p:nvSpPr>
        <p:spPr>
          <a:xfrm>
            <a:off x="0" y="1280160"/>
            <a:ext cx="9158068" cy="5598942"/>
          </a:xfrm>
          <a:custGeom>
            <a:avLst/>
            <a:gdLst>
              <a:gd name="connsiteX0" fmla="*/ 0 w 9186203"/>
              <a:gd name="connsiteY0" fmla="*/ 0 h 5598942"/>
              <a:gd name="connsiteX1" fmla="*/ 14067 w 9186203"/>
              <a:gd name="connsiteY1" fmla="*/ 5598942 h 5598942"/>
              <a:gd name="connsiteX2" fmla="*/ 9186203 w 9186203"/>
              <a:gd name="connsiteY2" fmla="*/ 5584874 h 5598942"/>
              <a:gd name="connsiteX3" fmla="*/ 9172135 w 9186203"/>
              <a:gd name="connsiteY3" fmla="*/ 323557 h 5598942"/>
              <a:gd name="connsiteX4" fmla="*/ 4965895 w 9186203"/>
              <a:gd name="connsiteY4" fmla="*/ 28135 h 5598942"/>
              <a:gd name="connsiteX5" fmla="*/ 2560320 w 9186203"/>
              <a:gd name="connsiteY5" fmla="*/ 267286 h 5598942"/>
              <a:gd name="connsiteX6" fmla="*/ 0 w 9186203"/>
              <a:gd name="connsiteY6" fmla="*/ 0 h 559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6203" h="5598942">
                <a:moveTo>
                  <a:pt x="0" y="0"/>
                </a:moveTo>
                <a:lnTo>
                  <a:pt x="14067" y="5598942"/>
                </a:lnTo>
                <a:lnTo>
                  <a:pt x="9186203" y="5584874"/>
                </a:lnTo>
                <a:cubicBezTo>
                  <a:pt x="9181514" y="3831102"/>
                  <a:pt x="9176824" y="2077329"/>
                  <a:pt x="9172135" y="323557"/>
                </a:cubicBezTo>
                <a:lnTo>
                  <a:pt x="4965895" y="28135"/>
                </a:lnTo>
                <a:lnTo>
                  <a:pt x="2560320" y="26728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uolivapaa piirto 5"/>
          <p:cNvSpPr/>
          <p:nvPr/>
        </p:nvSpPr>
        <p:spPr>
          <a:xfrm>
            <a:off x="-28134" y="620688"/>
            <a:ext cx="9194565" cy="1008112"/>
          </a:xfrm>
          <a:custGeom>
            <a:avLst/>
            <a:gdLst>
              <a:gd name="connsiteX0" fmla="*/ 14067 w 9172135"/>
              <a:gd name="connsiteY0" fmla="*/ 337624 h 900332"/>
              <a:gd name="connsiteX1" fmla="*/ 1913206 w 9172135"/>
              <a:gd name="connsiteY1" fmla="*/ 548640 h 900332"/>
              <a:gd name="connsiteX2" fmla="*/ 4740812 w 9172135"/>
              <a:gd name="connsiteY2" fmla="*/ 239150 h 900332"/>
              <a:gd name="connsiteX3" fmla="*/ 8271803 w 9172135"/>
              <a:gd name="connsiteY3" fmla="*/ 0 h 900332"/>
              <a:gd name="connsiteX4" fmla="*/ 9172135 w 9172135"/>
              <a:gd name="connsiteY4" fmla="*/ 14067 h 900332"/>
              <a:gd name="connsiteX5" fmla="*/ 9172135 w 9172135"/>
              <a:gd name="connsiteY5" fmla="*/ 801858 h 900332"/>
              <a:gd name="connsiteX6" fmla="*/ 7498080 w 9172135"/>
              <a:gd name="connsiteY6" fmla="*/ 731520 h 900332"/>
              <a:gd name="connsiteX7" fmla="*/ 6386732 w 9172135"/>
              <a:gd name="connsiteY7" fmla="*/ 647113 h 900332"/>
              <a:gd name="connsiteX8" fmla="*/ 5036233 w 9172135"/>
              <a:gd name="connsiteY8" fmla="*/ 590843 h 900332"/>
              <a:gd name="connsiteX9" fmla="*/ 3685735 w 9172135"/>
              <a:gd name="connsiteY9" fmla="*/ 661181 h 900332"/>
              <a:gd name="connsiteX10" fmla="*/ 2616590 w 9172135"/>
              <a:gd name="connsiteY10" fmla="*/ 801858 h 900332"/>
              <a:gd name="connsiteX11" fmla="*/ 1997612 w 9172135"/>
              <a:gd name="connsiteY11" fmla="*/ 900332 h 900332"/>
              <a:gd name="connsiteX12" fmla="*/ 1547446 w 9172135"/>
              <a:gd name="connsiteY12" fmla="*/ 886264 h 900332"/>
              <a:gd name="connsiteX13" fmla="*/ 534572 w 9172135"/>
              <a:gd name="connsiteY13" fmla="*/ 661181 h 900332"/>
              <a:gd name="connsiteX14" fmla="*/ 0 w 9172135"/>
              <a:gd name="connsiteY14" fmla="*/ 590843 h 900332"/>
              <a:gd name="connsiteX15" fmla="*/ 14067 w 9172135"/>
              <a:gd name="connsiteY15" fmla="*/ 337624 h 900332"/>
              <a:gd name="connsiteX0" fmla="*/ 14067 w 9172135"/>
              <a:gd name="connsiteY0" fmla="*/ 337624 h 900332"/>
              <a:gd name="connsiteX1" fmla="*/ 1913206 w 9172135"/>
              <a:gd name="connsiteY1" fmla="*/ 548640 h 900332"/>
              <a:gd name="connsiteX2" fmla="*/ 4740812 w 9172135"/>
              <a:gd name="connsiteY2" fmla="*/ 239150 h 900332"/>
              <a:gd name="connsiteX3" fmla="*/ 8271803 w 9172135"/>
              <a:gd name="connsiteY3" fmla="*/ 0 h 900332"/>
              <a:gd name="connsiteX4" fmla="*/ 9172135 w 9172135"/>
              <a:gd name="connsiteY4" fmla="*/ 14067 h 900332"/>
              <a:gd name="connsiteX5" fmla="*/ 9172135 w 9172135"/>
              <a:gd name="connsiteY5" fmla="*/ 801858 h 900332"/>
              <a:gd name="connsiteX6" fmla="*/ 7498080 w 9172135"/>
              <a:gd name="connsiteY6" fmla="*/ 731520 h 900332"/>
              <a:gd name="connsiteX7" fmla="*/ 6386732 w 9172135"/>
              <a:gd name="connsiteY7" fmla="*/ 647113 h 900332"/>
              <a:gd name="connsiteX8" fmla="*/ 5036233 w 9172135"/>
              <a:gd name="connsiteY8" fmla="*/ 590843 h 900332"/>
              <a:gd name="connsiteX9" fmla="*/ 3685735 w 9172135"/>
              <a:gd name="connsiteY9" fmla="*/ 661181 h 900332"/>
              <a:gd name="connsiteX10" fmla="*/ 2616590 w 9172135"/>
              <a:gd name="connsiteY10" fmla="*/ 801858 h 900332"/>
              <a:gd name="connsiteX11" fmla="*/ 1997612 w 9172135"/>
              <a:gd name="connsiteY11" fmla="*/ 900332 h 900332"/>
              <a:gd name="connsiteX12" fmla="*/ 1547446 w 9172135"/>
              <a:gd name="connsiteY12" fmla="*/ 886264 h 900332"/>
              <a:gd name="connsiteX13" fmla="*/ 534572 w 9172135"/>
              <a:gd name="connsiteY13" fmla="*/ 661181 h 900332"/>
              <a:gd name="connsiteX14" fmla="*/ 0 w 9172135"/>
              <a:gd name="connsiteY14" fmla="*/ 590843 h 900332"/>
              <a:gd name="connsiteX15" fmla="*/ 14067 w 9172135"/>
              <a:gd name="connsiteY15" fmla="*/ 337624 h 900332"/>
              <a:gd name="connsiteX0" fmla="*/ 14067 w 9172135"/>
              <a:gd name="connsiteY0" fmla="*/ 337624 h 900332"/>
              <a:gd name="connsiteX1" fmla="*/ 1913206 w 9172135"/>
              <a:gd name="connsiteY1" fmla="*/ 548640 h 900332"/>
              <a:gd name="connsiteX2" fmla="*/ 4740812 w 9172135"/>
              <a:gd name="connsiteY2" fmla="*/ 239150 h 900332"/>
              <a:gd name="connsiteX3" fmla="*/ 8271803 w 9172135"/>
              <a:gd name="connsiteY3" fmla="*/ 0 h 900332"/>
              <a:gd name="connsiteX4" fmla="*/ 9172135 w 9172135"/>
              <a:gd name="connsiteY4" fmla="*/ 14067 h 900332"/>
              <a:gd name="connsiteX5" fmla="*/ 9172135 w 9172135"/>
              <a:gd name="connsiteY5" fmla="*/ 801858 h 900332"/>
              <a:gd name="connsiteX6" fmla="*/ 7498080 w 9172135"/>
              <a:gd name="connsiteY6" fmla="*/ 731520 h 900332"/>
              <a:gd name="connsiteX7" fmla="*/ 6386732 w 9172135"/>
              <a:gd name="connsiteY7" fmla="*/ 647113 h 900332"/>
              <a:gd name="connsiteX8" fmla="*/ 5036233 w 9172135"/>
              <a:gd name="connsiteY8" fmla="*/ 590843 h 900332"/>
              <a:gd name="connsiteX9" fmla="*/ 3685735 w 9172135"/>
              <a:gd name="connsiteY9" fmla="*/ 661181 h 900332"/>
              <a:gd name="connsiteX10" fmla="*/ 2616590 w 9172135"/>
              <a:gd name="connsiteY10" fmla="*/ 801858 h 900332"/>
              <a:gd name="connsiteX11" fmla="*/ 1997612 w 9172135"/>
              <a:gd name="connsiteY11" fmla="*/ 900332 h 900332"/>
              <a:gd name="connsiteX12" fmla="*/ 1547446 w 9172135"/>
              <a:gd name="connsiteY12" fmla="*/ 886264 h 900332"/>
              <a:gd name="connsiteX13" fmla="*/ 534572 w 9172135"/>
              <a:gd name="connsiteY13" fmla="*/ 661181 h 900332"/>
              <a:gd name="connsiteX14" fmla="*/ 0 w 9172135"/>
              <a:gd name="connsiteY14" fmla="*/ 590843 h 900332"/>
              <a:gd name="connsiteX15" fmla="*/ 14067 w 9172135"/>
              <a:gd name="connsiteY15" fmla="*/ 337624 h 900332"/>
              <a:gd name="connsiteX0" fmla="*/ 14067 w 9172135"/>
              <a:gd name="connsiteY0" fmla="*/ 337624 h 921434"/>
              <a:gd name="connsiteX1" fmla="*/ 1913206 w 9172135"/>
              <a:gd name="connsiteY1" fmla="*/ 548640 h 921434"/>
              <a:gd name="connsiteX2" fmla="*/ 4740812 w 9172135"/>
              <a:gd name="connsiteY2" fmla="*/ 239150 h 921434"/>
              <a:gd name="connsiteX3" fmla="*/ 8271803 w 9172135"/>
              <a:gd name="connsiteY3" fmla="*/ 0 h 921434"/>
              <a:gd name="connsiteX4" fmla="*/ 9172135 w 9172135"/>
              <a:gd name="connsiteY4" fmla="*/ 14067 h 921434"/>
              <a:gd name="connsiteX5" fmla="*/ 9172135 w 9172135"/>
              <a:gd name="connsiteY5" fmla="*/ 801858 h 921434"/>
              <a:gd name="connsiteX6" fmla="*/ 7498080 w 9172135"/>
              <a:gd name="connsiteY6" fmla="*/ 731520 h 921434"/>
              <a:gd name="connsiteX7" fmla="*/ 6386732 w 9172135"/>
              <a:gd name="connsiteY7" fmla="*/ 647113 h 921434"/>
              <a:gd name="connsiteX8" fmla="*/ 5036233 w 9172135"/>
              <a:gd name="connsiteY8" fmla="*/ 590843 h 921434"/>
              <a:gd name="connsiteX9" fmla="*/ 3685735 w 9172135"/>
              <a:gd name="connsiteY9" fmla="*/ 661181 h 921434"/>
              <a:gd name="connsiteX10" fmla="*/ 2616590 w 9172135"/>
              <a:gd name="connsiteY10" fmla="*/ 801858 h 921434"/>
              <a:gd name="connsiteX11" fmla="*/ 1997612 w 9172135"/>
              <a:gd name="connsiteY11" fmla="*/ 900332 h 921434"/>
              <a:gd name="connsiteX12" fmla="*/ 1547446 w 9172135"/>
              <a:gd name="connsiteY12" fmla="*/ 886264 h 921434"/>
              <a:gd name="connsiteX13" fmla="*/ 534572 w 9172135"/>
              <a:gd name="connsiteY13" fmla="*/ 661181 h 921434"/>
              <a:gd name="connsiteX14" fmla="*/ 0 w 9172135"/>
              <a:gd name="connsiteY14" fmla="*/ 590843 h 921434"/>
              <a:gd name="connsiteX15" fmla="*/ 14067 w 9172135"/>
              <a:gd name="connsiteY15" fmla="*/ 337624 h 921434"/>
              <a:gd name="connsiteX0" fmla="*/ 14067 w 9172135"/>
              <a:gd name="connsiteY0" fmla="*/ 337624 h 921434"/>
              <a:gd name="connsiteX1" fmla="*/ 1913206 w 9172135"/>
              <a:gd name="connsiteY1" fmla="*/ 548640 h 921434"/>
              <a:gd name="connsiteX2" fmla="*/ 4740812 w 9172135"/>
              <a:gd name="connsiteY2" fmla="*/ 239150 h 921434"/>
              <a:gd name="connsiteX3" fmla="*/ 8271803 w 9172135"/>
              <a:gd name="connsiteY3" fmla="*/ 0 h 921434"/>
              <a:gd name="connsiteX4" fmla="*/ 9172135 w 9172135"/>
              <a:gd name="connsiteY4" fmla="*/ 14067 h 921434"/>
              <a:gd name="connsiteX5" fmla="*/ 9172135 w 9172135"/>
              <a:gd name="connsiteY5" fmla="*/ 801858 h 921434"/>
              <a:gd name="connsiteX6" fmla="*/ 7498080 w 9172135"/>
              <a:gd name="connsiteY6" fmla="*/ 731520 h 921434"/>
              <a:gd name="connsiteX7" fmla="*/ 6386732 w 9172135"/>
              <a:gd name="connsiteY7" fmla="*/ 647113 h 921434"/>
              <a:gd name="connsiteX8" fmla="*/ 5036233 w 9172135"/>
              <a:gd name="connsiteY8" fmla="*/ 590843 h 921434"/>
              <a:gd name="connsiteX9" fmla="*/ 3685735 w 9172135"/>
              <a:gd name="connsiteY9" fmla="*/ 661181 h 921434"/>
              <a:gd name="connsiteX10" fmla="*/ 2616590 w 9172135"/>
              <a:gd name="connsiteY10" fmla="*/ 801858 h 921434"/>
              <a:gd name="connsiteX11" fmla="*/ 1997612 w 9172135"/>
              <a:gd name="connsiteY11" fmla="*/ 900332 h 921434"/>
              <a:gd name="connsiteX12" fmla="*/ 1547446 w 9172135"/>
              <a:gd name="connsiteY12" fmla="*/ 886264 h 921434"/>
              <a:gd name="connsiteX13" fmla="*/ 534572 w 9172135"/>
              <a:gd name="connsiteY13" fmla="*/ 661181 h 921434"/>
              <a:gd name="connsiteX14" fmla="*/ 0 w 9172135"/>
              <a:gd name="connsiteY14" fmla="*/ 590843 h 921434"/>
              <a:gd name="connsiteX15" fmla="*/ 14067 w 9172135"/>
              <a:gd name="connsiteY15" fmla="*/ 337624 h 921434"/>
              <a:gd name="connsiteX0" fmla="*/ 14067 w 9172135"/>
              <a:gd name="connsiteY0" fmla="*/ 337624 h 921434"/>
              <a:gd name="connsiteX1" fmla="*/ 1913206 w 9172135"/>
              <a:gd name="connsiteY1" fmla="*/ 548640 h 921434"/>
              <a:gd name="connsiteX2" fmla="*/ 4740812 w 9172135"/>
              <a:gd name="connsiteY2" fmla="*/ 239150 h 921434"/>
              <a:gd name="connsiteX3" fmla="*/ 8271803 w 9172135"/>
              <a:gd name="connsiteY3" fmla="*/ 0 h 921434"/>
              <a:gd name="connsiteX4" fmla="*/ 9172135 w 9172135"/>
              <a:gd name="connsiteY4" fmla="*/ 14067 h 921434"/>
              <a:gd name="connsiteX5" fmla="*/ 9172135 w 9172135"/>
              <a:gd name="connsiteY5" fmla="*/ 801858 h 921434"/>
              <a:gd name="connsiteX6" fmla="*/ 7498080 w 9172135"/>
              <a:gd name="connsiteY6" fmla="*/ 731520 h 921434"/>
              <a:gd name="connsiteX7" fmla="*/ 6386732 w 9172135"/>
              <a:gd name="connsiteY7" fmla="*/ 647113 h 921434"/>
              <a:gd name="connsiteX8" fmla="*/ 5036233 w 9172135"/>
              <a:gd name="connsiteY8" fmla="*/ 590843 h 921434"/>
              <a:gd name="connsiteX9" fmla="*/ 3685735 w 9172135"/>
              <a:gd name="connsiteY9" fmla="*/ 661181 h 921434"/>
              <a:gd name="connsiteX10" fmla="*/ 2616590 w 9172135"/>
              <a:gd name="connsiteY10" fmla="*/ 801858 h 921434"/>
              <a:gd name="connsiteX11" fmla="*/ 1997612 w 9172135"/>
              <a:gd name="connsiteY11" fmla="*/ 900332 h 921434"/>
              <a:gd name="connsiteX12" fmla="*/ 1547446 w 9172135"/>
              <a:gd name="connsiteY12" fmla="*/ 886264 h 921434"/>
              <a:gd name="connsiteX13" fmla="*/ 534572 w 9172135"/>
              <a:gd name="connsiteY13" fmla="*/ 661181 h 921434"/>
              <a:gd name="connsiteX14" fmla="*/ 0 w 9172135"/>
              <a:gd name="connsiteY14" fmla="*/ 590843 h 921434"/>
              <a:gd name="connsiteX15" fmla="*/ 14067 w 9172135"/>
              <a:gd name="connsiteY15" fmla="*/ 337624 h 921434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457200 h 1045699"/>
              <a:gd name="connsiteX1" fmla="*/ 1913206 w 9172135"/>
              <a:gd name="connsiteY1" fmla="*/ 668216 h 1045699"/>
              <a:gd name="connsiteX2" fmla="*/ 4740812 w 9172135"/>
              <a:gd name="connsiteY2" fmla="*/ 358726 h 1045699"/>
              <a:gd name="connsiteX3" fmla="*/ 8271803 w 9172135"/>
              <a:gd name="connsiteY3" fmla="*/ 119576 h 1045699"/>
              <a:gd name="connsiteX4" fmla="*/ 9172135 w 9172135"/>
              <a:gd name="connsiteY4" fmla="*/ 133643 h 1045699"/>
              <a:gd name="connsiteX5" fmla="*/ 9172135 w 9172135"/>
              <a:gd name="connsiteY5" fmla="*/ 921434 h 1045699"/>
              <a:gd name="connsiteX6" fmla="*/ 7498080 w 9172135"/>
              <a:gd name="connsiteY6" fmla="*/ 851096 h 1045699"/>
              <a:gd name="connsiteX7" fmla="*/ 6386732 w 9172135"/>
              <a:gd name="connsiteY7" fmla="*/ 766689 h 1045699"/>
              <a:gd name="connsiteX8" fmla="*/ 5036233 w 9172135"/>
              <a:gd name="connsiteY8" fmla="*/ 710419 h 1045699"/>
              <a:gd name="connsiteX9" fmla="*/ 3685735 w 9172135"/>
              <a:gd name="connsiteY9" fmla="*/ 780757 h 1045699"/>
              <a:gd name="connsiteX10" fmla="*/ 2616590 w 9172135"/>
              <a:gd name="connsiteY10" fmla="*/ 921434 h 1045699"/>
              <a:gd name="connsiteX11" fmla="*/ 1997612 w 9172135"/>
              <a:gd name="connsiteY11" fmla="*/ 1019908 h 1045699"/>
              <a:gd name="connsiteX12" fmla="*/ 1547446 w 9172135"/>
              <a:gd name="connsiteY12" fmla="*/ 1005840 h 1045699"/>
              <a:gd name="connsiteX13" fmla="*/ 534572 w 9172135"/>
              <a:gd name="connsiteY13" fmla="*/ 780757 h 1045699"/>
              <a:gd name="connsiteX14" fmla="*/ 0 w 9172135"/>
              <a:gd name="connsiteY14" fmla="*/ 710419 h 1045699"/>
              <a:gd name="connsiteX15" fmla="*/ 14067 w 9172135"/>
              <a:gd name="connsiteY15" fmla="*/ 457200 h 1045699"/>
              <a:gd name="connsiteX0" fmla="*/ 14067 w 9172135"/>
              <a:gd name="connsiteY0" fmla="*/ 481956 h 1070455"/>
              <a:gd name="connsiteX1" fmla="*/ 1913206 w 9172135"/>
              <a:gd name="connsiteY1" fmla="*/ 692972 h 1070455"/>
              <a:gd name="connsiteX2" fmla="*/ 4740812 w 9172135"/>
              <a:gd name="connsiteY2" fmla="*/ 383482 h 1070455"/>
              <a:gd name="connsiteX3" fmla="*/ 8271803 w 9172135"/>
              <a:gd name="connsiteY3" fmla="*/ 144332 h 1070455"/>
              <a:gd name="connsiteX4" fmla="*/ 9172135 w 9172135"/>
              <a:gd name="connsiteY4" fmla="*/ 133643 h 1070455"/>
              <a:gd name="connsiteX5" fmla="*/ 9172135 w 9172135"/>
              <a:gd name="connsiteY5" fmla="*/ 946190 h 1070455"/>
              <a:gd name="connsiteX6" fmla="*/ 7498080 w 9172135"/>
              <a:gd name="connsiteY6" fmla="*/ 875852 h 1070455"/>
              <a:gd name="connsiteX7" fmla="*/ 6386732 w 9172135"/>
              <a:gd name="connsiteY7" fmla="*/ 791445 h 1070455"/>
              <a:gd name="connsiteX8" fmla="*/ 5036233 w 9172135"/>
              <a:gd name="connsiteY8" fmla="*/ 735175 h 1070455"/>
              <a:gd name="connsiteX9" fmla="*/ 3685735 w 9172135"/>
              <a:gd name="connsiteY9" fmla="*/ 805513 h 1070455"/>
              <a:gd name="connsiteX10" fmla="*/ 2616590 w 9172135"/>
              <a:gd name="connsiteY10" fmla="*/ 946190 h 1070455"/>
              <a:gd name="connsiteX11" fmla="*/ 1997612 w 9172135"/>
              <a:gd name="connsiteY11" fmla="*/ 1044664 h 1070455"/>
              <a:gd name="connsiteX12" fmla="*/ 1547446 w 9172135"/>
              <a:gd name="connsiteY12" fmla="*/ 1030596 h 1070455"/>
              <a:gd name="connsiteX13" fmla="*/ 534572 w 9172135"/>
              <a:gd name="connsiteY13" fmla="*/ 805513 h 1070455"/>
              <a:gd name="connsiteX14" fmla="*/ 0 w 9172135"/>
              <a:gd name="connsiteY14" fmla="*/ 735175 h 1070455"/>
              <a:gd name="connsiteX15" fmla="*/ 14067 w 9172135"/>
              <a:gd name="connsiteY15" fmla="*/ 481956 h 1070455"/>
              <a:gd name="connsiteX0" fmla="*/ 14067 w 9172135"/>
              <a:gd name="connsiteY0" fmla="*/ 481956 h 1070455"/>
              <a:gd name="connsiteX1" fmla="*/ 1913206 w 9172135"/>
              <a:gd name="connsiteY1" fmla="*/ 692972 h 1070455"/>
              <a:gd name="connsiteX2" fmla="*/ 4740812 w 9172135"/>
              <a:gd name="connsiteY2" fmla="*/ 383482 h 1070455"/>
              <a:gd name="connsiteX3" fmla="*/ 8271803 w 9172135"/>
              <a:gd name="connsiteY3" fmla="*/ 144332 h 1070455"/>
              <a:gd name="connsiteX4" fmla="*/ 9172135 w 9172135"/>
              <a:gd name="connsiteY4" fmla="*/ 133643 h 1070455"/>
              <a:gd name="connsiteX5" fmla="*/ 9172135 w 9172135"/>
              <a:gd name="connsiteY5" fmla="*/ 946190 h 1070455"/>
              <a:gd name="connsiteX6" fmla="*/ 7498080 w 9172135"/>
              <a:gd name="connsiteY6" fmla="*/ 875852 h 1070455"/>
              <a:gd name="connsiteX7" fmla="*/ 6386732 w 9172135"/>
              <a:gd name="connsiteY7" fmla="*/ 791445 h 1070455"/>
              <a:gd name="connsiteX8" fmla="*/ 5036233 w 9172135"/>
              <a:gd name="connsiteY8" fmla="*/ 735175 h 1070455"/>
              <a:gd name="connsiteX9" fmla="*/ 3685735 w 9172135"/>
              <a:gd name="connsiteY9" fmla="*/ 805513 h 1070455"/>
              <a:gd name="connsiteX10" fmla="*/ 2616590 w 9172135"/>
              <a:gd name="connsiteY10" fmla="*/ 946190 h 1070455"/>
              <a:gd name="connsiteX11" fmla="*/ 1997612 w 9172135"/>
              <a:gd name="connsiteY11" fmla="*/ 1044664 h 1070455"/>
              <a:gd name="connsiteX12" fmla="*/ 1547446 w 9172135"/>
              <a:gd name="connsiteY12" fmla="*/ 1030596 h 1070455"/>
              <a:gd name="connsiteX13" fmla="*/ 534572 w 9172135"/>
              <a:gd name="connsiteY13" fmla="*/ 805513 h 1070455"/>
              <a:gd name="connsiteX14" fmla="*/ 0 w 9172135"/>
              <a:gd name="connsiteY14" fmla="*/ 735175 h 1070455"/>
              <a:gd name="connsiteX15" fmla="*/ 14067 w 9172135"/>
              <a:gd name="connsiteY15" fmla="*/ 481956 h 1070455"/>
              <a:gd name="connsiteX0" fmla="*/ 14067 w 9172135"/>
              <a:gd name="connsiteY0" fmla="*/ 553964 h 1142463"/>
              <a:gd name="connsiteX1" fmla="*/ 1913206 w 9172135"/>
              <a:gd name="connsiteY1" fmla="*/ 764980 h 1142463"/>
              <a:gd name="connsiteX2" fmla="*/ 4740812 w 9172135"/>
              <a:gd name="connsiteY2" fmla="*/ 455490 h 1142463"/>
              <a:gd name="connsiteX3" fmla="*/ 8271803 w 9172135"/>
              <a:gd name="connsiteY3" fmla="*/ 216340 h 1142463"/>
              <a:gd name="connsiteX4" fmla="*/ 9172135 w 9172135"/>
              <a:gd name="connsiteY4" fmla="*/ 133643 h 1142463"/>
              <a:gd name="connsiteX5" fmla="*/ 9172135 w 9172135"/>
              <a:gd name="connsiteY5" fmla="*/ 1018198 h 1142463"/>
              <a:gd name="connsiteX6" fmla="*/ 7498080 w 9172135"/>
              <a:gd name="connsiteY6" fmla="*/ 947860 h 1142463"/>
              <a:gd name="connsiteX7" fmla="*/ 6386732 w 9172135"/>
              <a:gd name="connsiteY7" fmla="*/ 863453 h 1142463"/>
              <a:gd name="connsiteX8" fmla="*/ 5036233 w 9172135"/>
              <a:gd name="connsiteY8" fmla="*/ 807183 h 1142463"/>
              <a:gd name="connsiteX9" fmla="*/ 3685735 w 9172135"/>
              <a:gd name="connsiteY9" fmla="*/ 877521 h 1142463"/>
              <a:gd name="connsiteX10" fmla="*/ 2616590 w 9172135"/>
              <a:gd name="connsiteY10" fmla="*/ 1018198 h 1142463"/>
              <a:gd name="connsiteX11" fmla="*/ 1997612 w 9172135"/>
              <a:gd name="connsiteY11" fmla="*/ 1116672 h 1142463"/>
              <a:gd name="connsiteX12" fmla="*/ 1547446 w 9172135"/>
              <a:gd name="connsiteY12" fmla="*/ 1102604 h 1142463"/>
              <a:gd name="connsiteX13" fmla="*/ 534572 w 9172135"/>
              <a:gd name="connsiteY13" fmla="*/ 877521 h 1142463"/>
              <a:gd name="connsiteX14" fmla="*/ 0 w 9172135"/>
              <a:gd name="connsiteY14" fmla="*/ 807183 h 1142463"/>
              <a:gd name="connsiteX15" fmla="*/ 14067 w 9172135"/>
              <a:gd name="connsiteY15" fmla="*/ 553964 h 1142463"/>
              <a:gd name="connsiteX0" fmla="*/ 14067 w 9172135"/>
              <a:gd name="connsiteY0" fmla="*/ 568032 h 1156531"/>
              <a:gd name="connsiteX1" fmla="*/ 1913206 w 9172135"/>
              <a:gd name="connsiteY1" fmla="*/ 779048 h 1156531"/>
              <a:gd name="connsiteX2" fmla="*/ 4740812 w 9172135"/>
              <a:gd name="connsiteY2" fmla="*/ 469558 h 1156531"/>
              <a:gd name="connsiteX3" fmla="*/ 8271803 w 9172135"/>
              <a:gd name="connsiteY3" fmla="*/ 230408 h 1156531"/>
              <a:gd name="connsiteX4" fmla="*/ 8721969 w 9172135"/>
              <a:gd name="connsiteY4" fmla="*/ 146001 h 1156531"/>
              <a:gd name="connsiteX5" fmla="*/ 9172135 w 9172135"/>
              <a:gd name="connsiteY5" fmla="*/ 147711 h 1156531"/>
              <a:gd name="connsiteX6" fmla="*/ 9172135 w 9172135"/>
              <a:gd name="connsiteY6" fmla="*/ 1032266 h 1156531"/>
              <a:gd name="connsiteX7" fmla="*/ 7498080 w 9172135"/>
              <a:gd name="connsiteY7" fmla="*/ 961928 h 1156531"/>
              <a:gd name="connsiteX8" fmla="*/ 6386732 w 9172135"/>
              <a:gd name="connsiteY8" fmla="*/ 877521 h 1156531"/>
              <a:gd name="connsiteX9" fmla="*/ 5036233 w 9172135"/>
              <a:gd name="connsiteY9" fmla="*/ 821251 h 1156531"/>
              <a:gd name="connsiteX10" fmla="*/ 3685735 w 9172135"/>
              <a:gd name="connsiteY10" fmla="*/ 891589 h 1156531"/>
              <a:gd name="connsiteX11" fmla="*/ 2616590 w 9172135"/>
              <a:gd name="connsiteY11" fmla="*/ 1032266 h 1156531"/>
              <a:gd name="connsiteX12" fmla="*/ 1997612 w 9172135"/>
              <a:gd name="connsiteY12" fmla="*/ 1130740 h 1156531"/>
              <a:gd name="connsiteX13" fmla="*/ 1547446 w 9172135"/>
              <a:gd name="connsiteY13" fmla="*/ 1116672 h 1156531"/>
              <a:gd name="connsiteX14" fmla="*/ 534572 w 9172135"/>
              <a:gd name="connsiteY14" fmla="*/ 891589 h 1156531"/>
              <a:gd name="connsiteX15" fmla="*/ 0 w 9172135"/>
              <a:gd name="connsiteY15" fmla="*/ 821251 h 1156531"/>
              <a:gd name="connsiteX16" fmla="*/ 14067 w 9172135"/>
              <a:gd name="connsiteY16" fmla="*/ 568032 h 1156531"/>
              <a:gd name="connsiteX0" fmla="*/ 14067 w 9172135"/>
              <a:gd name="connsiteY0" fmla="*/ 568032 h 1156531"/>
              <a:gd name="connsiteX1" fmla="*/ 1913206 w 9172135"/>
              <a:gd name="connsiteY1" fmla="*/ 779048 h 1156531"/>
              <a:gd name="connsiteX2" fmla="*/ 4740812 w 9172135"/>
              <a:gd name="connsiteY2" fmla="*/ 469558 h 1156531"/>
              <a:gd name="connsiteX3" fmla="*/ 8271803 w 9172135"/>
              <a:gd name="connsiteY3" fmla="*/ 230408 h 1156531"/>
              <a:gd name="connsiteX4" fmla="*/ 8721969 w 9172135"/>
              <a:gd name="connsiteY4" fmla="*/ 146001 h 1156531"/>
              <a:gd name="connsiteX5" fmla="*/ 9172135 w 9172135"/>
              <a:gd name="connsiteY5" fmla="*/ 147711 h 1156531"/>
              <a:gd name="connsiteX6" fmla="*/ 9172135 w 9172135"/>
              <a:gd name="connsiteY6" fmla="*/ 1032266 h 1156531"/>
              <a:gd name="connsiteX7" fmla="*/ 7498080 w 9172135"/>
              <a:gd name="connsiteY7" fmla="*/ 961928 h 1156531"/>
              <a:gd name="connsiteX8" fmla="*/ 6386732 w 9172135"/>
              <a:gd name="connsiteY8" fmla="*/ 877521 h 1156531"/>
              <a:gd name="connsiteX9" fmla="*/ 5036233 w 9172135"/>
              <a:gd name="connsiteY9" fmla="*/ 821251 h 1156531"/>
              <a:gd name="connsiteX10" fmla="*/ 3685735 w 9172135"/>
              <a:gd name="connsiteY10" fmla="*/ 891589 h 1156531"/>
              <a:gd name="connsiteX11" fmla="*/ 2616590 w 9172135"/>
              <a:gd name="connsiteY11" fmla="*/ 1032266 h 1156531"/>
              <a:gd name="connsiteX12" fmla="*/ 1997612 w 9172135"/>
              <a:gd name="connsiteY12" fmla="*/ 1130740 h 1156531"/>
              <a:gd name="connsiteX13" fmla="*/ 1547446 w 9172135"/>
              <a:gd name="connsiteY13" fmla="*/ 1116672 h 1156531"/>
              <a:gd name="connsiteX14" fmla="*/ 534572 w 9172135"/>
              <a:gd name="connsiteY14" fmla="*/ 891589 h 1156531"/>
              <a:gd name="connsiteX15" fmla="*/ 0 w 9172135"/>
              <a:gd name="connsiteY15" fmla="*/ 821251 h 1156531"/>
              <a:gd name="connsiteX16" fmla="*/ 14067 w 9172135"/>
              <a:gd name="connsiteY16" fmla="*/ 568032 h 1156531"/>
              <a:gd name="connsiteX0" fmla="*/ 14067 w 9451144"/>
              <a:gd name="connsiteY0" fmla="*/ 568032 h 1156531"/>
              <a:gd name="connsiteX1" fmla="*/ 1913206 w 9451144"/>
              <a:gd name="connsiteY1" fmla="*/ 779048 h 1156531"/>
              <a:gd name="connsiteX2" fmla="*/ 4740812 w 9451144"/>
              <a:gd name="connsiteY2" fmla="*/ 469558 h 1156531"/>
              <a:gd name="connsiteX3" fmla="*/ 8271803 w 9451144"/>
              <a:gd name="connsiteY3" fmla="*/ 230408 h 1156531"/>
              <a:gd name="connsiteX4" fmla="*/ 8721969 w 9451144"/>
              <a:gd name="connsiteY4" fmla="*/ 146001 h 1156531"/>
              <a:gd name="connsiteX5" fmla="*/ 9172135 w 9451144"/>
              <a:gd name="connsiteY5" fmla="*/ 147711 h 1156531"/>
              <a:gd name="connsiteX6" fmla="*/ 9172135 w 9451144"/>
              <a:gd name="connsiteY6" fmla="*/ 1032266 h 1156531"/>
              <a:gd name="connsiteX7" fmla="*/ 7498080 w 9451144"/>
              <a:gd name="connsiteY7" fmla="*/ 961928 h 1156531"/>
              <a:gd name="connsiteX8" fmla="*/ 6386732 w 9451144"/>
              <a:gd name="connsiteY8" fmla="*/ 877521 h 1156531"/>
              <a:gd name="connsiteX9" fmla="*/ 5036233 w 9451144"/>
              <a:gd name="connsiteY9" fmla="*/ 821251 h 1156531"/>
              <a:gd name="connsiteX10" fmla="*/ 3685735 w 9451144"/>
              <a:gd name="connsiteY10" fmla="*/ 891589 h 1156531"/>
              <a:gd name="connsiteX11" fmla="*/ 2616590 w 9451144"/>
              <a:gd name="connsiteY11" fmla="*/ 1032266 h 1156531"/>
              <a:gd name="connsiteX12" fmla="*/ 1997612 w 9451144"/>
              <a:gd name="connsiteY12" fmla="*/ 1130740 h 1156531"/>
              <a:gd name="connsiteX13" fmla="*/ 1547446 w 9451144"/>
              <a:gd name="connsiteY13" fmla="*/ 1116672 h 1156531"/>
              <a:gd name="connsiteX14" fmla="*/ 534572 w 9451144"/>
              <a:gd name="connsiteY14" fmla="*/ 891589 h 1156531"/>
              <a:gd name="connsiteX15" fmla="*/ 0 w 9451144"/>
              <a:gd name="connsiteY15" fmla="*/ 821251 h 1156531"/>
              <a:gd name="connsiteX16" fmla="*/ 14067 w 9451144"/>
              <a:gd name="connsiteY16" fmla="*/ 568032 h 1156531"/>
              <a:gd name="connsiteX0" fmla="*/ 14067 w 9451144"/>
              <a:gd name="connsiteY0" fmla="*/ 568032 h 1156531"/>
              <a:gd name="connsiteX1" fmla="*/ 1913206 w 9451144"/>
              <a:gd name="connsiteY1" fmla="*/ 779048 h 1156531"/>
              <a:gd name="connsiteX2" fmla="*/ 4740812 w 9451144"/>
              <a:gd name="connsiteY2" fmla="*/ 469558 h 1156531"/>
              <a:gd name="connsiteX3" fmla="*/ 8271803 w 9451144"/>
              <a:gd name="connsiteY3" fmla="*/ 230408 h 1156531"/>
              <a:gd name="connsiteX4" fmla="*/ 8721969 w 9451144"/>
              <a:gd name="connsiteY4" fmla="*/ 146001 h 1156531"/>
              <a:gd name="connsiteX5" fmla="*/ 9172135 w 9451144"/>
              <a:gd name="connsiteY5" fmla="*/ 147711 h 1156531"/>
              <a:gd name="connsiteX6" fmla="*/ 9172135 w 9451144"/>
              <a:gd name="connsiteY6" fmla="*/ 1032266 h 1156531"/>
              <a:gd name="connsiteX7" fmla="*/ 7498080 w 9451144"/>
              <a:gd name="connsiteY7" fmla="*/ 961928 h 1156531"/>
              <a:gd name="connsiteX8" fmla="*/ 6386732 w 9451144"/>
              <a:gd name="connsiteY8" fmla="*/ 877521 h 1156531"/>
              <a:gd name="connsiteX9" fmla="*/ 5036233 w 9451144"/>
              <a:gd name="connsiteY9" fmla="*/ 821251 h 1156531"/>
              <a:gd name="connsiteX10" fmla="*/ 3685735 w 9451144"/>
              <a:gd name="connsiteY10" fmla="*/ 891589 h 1156531"/>
              <a:gd name="connsiteX11" fmla="*/ 2616590 w 9451144"/>
              <a:gd name="connsiteY11" fmla="*/ 1032266 h 1156531"/>
              <a:gd name="connsiteX12" fmla="*/ 1997612 w 9451144"/>
              <a:gd name="connsiteY12" fmla="*/ 1130740 h 1156531"/>
              <a:gd name="connsiteX13" fmla="*/ 1547446 w 9451144"/>
              <a:gd name="connsiteY13" fmla="*/ 1116672 h 1156531"/>
              <a:gd name="connsiteX14" fmla="*/ 534572 w 9451144"/>
              <a:gd name="connsiteY14" fmla="*/ 891589 h 1156531"/>
              <a:gd name="connsiteX15" fmla="*/ 0 w 9451144"/>
              <a:gd name="connsiteY15" fmla="*/ 821251 h 1156531"/>
              <a:gd name="connsiteX16" fmla="*/ 14067 w 9451144"/>
              <a:gd name="connsiteY16" fmla="*/ 568032 h 1156531"/>
              <a:gd name="connsiteX0" fmla="*/ 14067 w 9451144"/>
              <a:gd name="connsiteY0" fmla="*/ 568032 h 1156531"/>
              <a:gd name="connsiteX1" fmla="*/ 1913206 w 9451144"/>
              <a:gd name="connsiteY1" fmla="*/ 779048 h 1156531"/>
              <a:gd name="connsiteX2" fmla="*/ 4740812 w 9451144"/>
              <a:gd name="connsiteY2" fmla="*/ 469558 h 1156531"/>
              <a:gd name="connsiteX3" fmla="*/ 8271803 w 9451144"/>
              <a:gd name="connsiteY3" fmla="*/ 230408 h 1156531"/>
              <a:gd name="connsiteX4" fmla="*/ 8721969 w 9451144"/>
              <a:gd name="connsiteY4" fmla="*/ 146001 h 1156531"/>
              <a:gd name="connsiteX5" fmla="*/ 9172135 w 9451144"/>
              <a:gd name="connsiteY5" fmla="*/ 147711 h 1156531"/>
              <a:gd name="connsiteX6" fmla="*/ 9172135 w 9451144"/>
              <a:gd name="connsiteY6" fmla="*/ 1032266 h 1156531"/>
              <a:gd name="connsiteX7" fmla="*/ 7498080 w 9451144"/>
              <a:gd name="connsiteY7" fmla="*/ 961928 h 1156531"/>
              <a:gd name="connsiteX8" fmla="*/ 6386732 w 9451144"/>
              <a:gd name="connsiteY8" fmla="*/ 877521 h 1156531"/>
              <a:gd name="connsiteX9" fmla="*/ 5036233 w 9451144"/>
              <a:gd name="connsiteY9" fmla="*/ 821251 h 1156531"/>
              <a:gd name="connsiteX10" fmla="*/ 3685735 w 9451144"/>
              <a:gd name="connsiteY10" fmla="*/ 891589 h 1156531"/>
              <a:gd name="connsiteX11" fmla="*/ 2616590 w 9451144"/>
              <a:gd name="connsiteY11" fmla="*/ 1032266 h 1156531"/>
              <a:gd name="connsiteX12" fmla="*/ 1997612 w 9451144"/>
              <a:gd name="connsiteY12" fmla="*/ 1130740 h 1156531"/>
              <a:gd name="connsiteX13" fmla="*/ 1547446 w 9451144"/>
              <a:gd name="connsiteY13" fmla="*/ 1116672 h 1156531"/>
              <a:gd name="connsiteX14" fmla="*/ 534572 w 9451144"/>
              <a:gd name="connsiteY14" fmla="*/ 891589 h 1156531"/>
              <a:gd name="connsiteX15" fmla="*/ 0 w 9451144"/>
              <a:gd name="connsiteY15" fmla="*/ 821251 h 1156531"/>
              <a:gd name="connsiteX16" fmla="*/ 14067 w 9451144"/>
              <a:gd name="connsiteY16" fmla="*/ 568032 h 1156531"/>
              <a:gd name="connsiteX0" fmla="*/ 14067 w 9376117"/>
              <a:gd name="connsiteY0" fmla="*/ 555674 h 1155896"/>
              <a:gd name="connsiteX1" fmla="*/ 1913206 w 9376117"/>
              <a:gd name="connsiteY1" fmla="*/ 766690 h 1155896"/>
              <a:gd name="connsiteX2" fmla="*/ 4740812 w 9376117"/>
              <a:gd name="connsiteY2" fmla="*/ 457200 h 1155896"/>
              <a:gd name="connsiteX3" fmla="*/ 8271803 w 9376117"/>
              <a:gd name="connsiteY3" fmla="*/ 218050 h 1155896"/>
              <a:gd name="connsiteX4" fmla="*/ 8721969 w 9376117"/>
              <a:gd name="connsiteY4" fmla="*/ 133643 h 1155896"/>
              <a:gd name="connsiteX5" fmla="*/ 9172135 w 9376117"/>
              <a:gd name="connsiteY5" fmla="*/ 1019908 h 1155896"/>
              <a:gd name="connsiteX6" fmla="*/ 7498080 w 9376117"/>
              <a:gd name="connsiteY6" fmla="*/ 949570 h 1155896"/>
              <a:gd name="connsiteX7" fmla="*/ 6386732 w 9376117"/>
              <a:gd name="connsiteY7" fmla="*/ 865163 h 1155896"/>
              <a:gd name="connsiteX8" fmla="*/ 5036233 w 9376117"/>
              <a:gd name="connsiteY8" fmla="*/ 808893 h 1155896"/>
              <a:gd name="connsiteX9" fmla="*/ 3685735 w 9376117"/>
              <a:gd name="connsiteY9" fmla="*/ 879231 h 1155896"/>
              <a:gd name="connsiteX10" fmla="*/ 2616590 w 9376117"/>
              <a:gd name="connsiteY10" fmla="*/ 1019908 h 1155896"/>
              <a:gd name="connsiteX11" fmla="*/ 1997612 w 9376117"/>
              <a:gd name="connsiteY11" fmla="*/ 1118382 h 1155896"/>
              <a:gd name="connsiteX12" fmla="*/ 1547446 w 9376117"/>
              <a:gd name="connsiteY12" fmla="*/ 1104314 h 1155896"/>
              <a:gd name="connsiteX13" fmla="*/ 534572 w 9376117"/>
              <a:gd name="connsiteY13" fmla="*/ 879231 h 1155896"/>
              <a:gd name="connsiteX14" fmla="*/ 0 w 9376117"/>
              <a:gd name="connsiteY14" fmla="*/ 808893 h 1155896"/>
              <a:gd name="connsiteX15" fmla="*/ 14067 w 9376117"/>
              <a:gd name="connsiteY15" fmla="*/ 555674 h 1155896"/>
              <a:gd name="connsiteX0" fmla="*/ 14067 w 9451144"/>
              <a:gd name="connsiteY0" fmla="*/ 553965 h 1153902"/>
              <a:gd name="connsiteX1" fmla="*/ 1913206 w 9451144"/>
              <a:gd name="connsiteY1" fmla="*/ 764981 h 1153902"/>
              <a:gd name="connsiteX2" fmla="*/ 4740812 w 9451144"/>
              <a:gd name="connsiteY2" fmla="*/ 455491 h 1153902"/>
              <a:gd name="connsiteX3" fmla="*/ 8271803 w 9451144"/>
              <a:gd name="connsiteY3" fmla="*/ 216341 h 1153902"/>
              <a:gd name="connsiteX4" fmla="*/ 9172135 w 9451144"/>
              <a:gd name="connsiteY4" fmla="*/ 133643 h 1153902"/>
              <a:gd name="connsiteX5" fmla="*/ 9172135 w 9451144"/>
              <a:gd name="connsiteY5" fmla="*/ 1018199 h 1153902"/>
              <a:gd name="connsiteX6" fmla="*/ 7498080 w 9451144"/>
              <a:gd name="connsiteY6" fmla="*/ 947861 h 1153902"/>
              <a:gd name="connsiteX7" fmla="*/ 6386732 w 9451144"/>
              <a:gd name="connsiteY7" fmla="*/ 863454 h 1153902"/>
              <a:gd name="connsiteX8" fmla="*/ 5036233 w 9451144"/>
              <a:gd name="connsiteY8" fmla="*/ 807184 h 1153902"/>
              <a:gd name="connsiteX9" fmla="*/ 3685735 w 9451144"/>
              <a:gd name="connsiteY9" fmla="*/ 877522 h 1153902"/>
              <a:gd name="connsiteX10" fmla="*/ 2616590 w 9451144"/>
              <a:gd name="connsiteY10" fmla="*/ 1018199 h 1153902"/>
              <a:gd name="connsiteX11" fmla="*/ 1997612 w 9451144"/>
              <a:gd name="connsiteY11" fmla="*/ 1116673 h 1153902"/>
              <a:gd name="connsiteX12" fmla="*/ 1547446 w 9451144"/>
              <a:gd name="connsiteY12" fmla="*/ 1102605 h 1153902"/>
              <a:gd name="connsiteX13" fmla="*/ 534572 w 9451144"/>
              <a:gd name="connsiteY13" fmla="*/ 877522 h 1153902"/>
              <a:gd name="connsiteX14" fmla="*/ 0 w 9451144"/>
              <a:gd name="connsiteY14" fmla="*/ 807184 h 1153902"/>
              <a:gd name="connsiteX15" fmla="*/ 14067 w 9451144"/>
              <a:gd name="connsiteY15" fmla="*/ 553965 h 1153902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283014"/>
              <a:gd name="connsiteY0" fmla="*/ 481957 h 1070456"/>
              <a:gd name="connsiteX1" fmla="*/ 1913206 w 9283014"/>
              <a:gd name="connsiteY1" fmla="*/ 692973 h 1070456"/>
              <a:gd name="connsiteX2" fmla="*/ 4740812 w 9283014"/>
              <a:gd name="connsiteY2" fmla="*/ 383483 h 1070456"/>
              <a:gd name="connsiteX3" fmla="*/ 8271803 w 9283014"/>
              <a:gd name="connsiteY3" fmla="*/ 144333 h 1070456"/>
              <a:gd name="connsiteX4" fmla="*/ 9172134 w 9283014"/>
              <a:gd name="connsiteY4" fmla="*/ 133643 h 1070456"/>
              <a:gd name="connsiteX5" fmla="*/ 9172135 w 9283014"/>
              <a:gd name="connsiteY5" fmla="*/ 946191 h 1070456"/>
              <a:gd name="connsiteX6" fmla="*/ 7498080 w 9283014"/>
              <a:gd name="connsiteY6" fmla="*/ 875853 h 1070456"/>
              <a:gd name="connsiteX7" fmla="*/ 6386732 w 9283014"/>
              <a:gd name="connsiteY7" fmla="*/ 791446 h 1070456"/>
              <a:gd name="connsiteX8" fmla="*/ 5036233 w 9283014"/>
              <a:gd name="connsiteY8" fmla="*/ 735176 h 1070456"/>
              <a:gd name="connsiteX9" fmla="*/ 3685735 w 9283014"/>
              <a:gd name="connsiteY9" fmla="*/ 805514 h 1070456"/>
              <a:gd name="connsiteX10" fmla="*/ 2616590 w 9283014"/>
              <a:gd name="connsiteY10" fmla="*/ 946191 h 1070456"/>
              <a:gd name="connsiteX11" fmla="*/ 1997612 w 9283014"/>
              <a:gd name="connsiteY11" fmla="*/ 1044665 h 1070456"/>
              <a:gd name="connsiteX12" fmla="*/ 1547446 w 9283014"/>
              <a:gd name="connsiteY12" fmla="*/ 1030597 h 1070456"/>
              <a:gd name="connsiteX13" fmla="*/ 534572 w 9283014"/>
              <a:gd name="connsiteY13" fmla="*/ 805514 h 1070456"/>
              <a:gd name="connsiteX14" fmla="*/ 0 w 9283014"/>
              <a:gd name="connsiteY14" fmla="*/ 735176 h 1070456"/>
              <a:gd name="connsiteX15" fmla="*/ 14067 w 9283014"/>
              <a:gd name="connsiteY15" fmla="*/ 481957 h 1070456"/>
              <a:gd name="connsiteX0" fmla="*/ 14067 w 9283014"/>
              <a:gd name="connsiteY0" fmla="*/ 481957 h 1070456"/>
              <a:gd name="connsiteX1" fmla="*/ 1913206 w 9283014"/>
              <a:gd name="connsiteY1" fmla="*/ 692973 h 1070456"/>
              <a:gd name="connsiteX2" fmla="*/ 4740812 w 9283014"/>
              <a:gd name="connsiteY2" fmla="*/ 383483 h 1070456"/>
              <a:gd name="connsiteX3" fmla="*/ 8271803 w 9283014"/>
              <a:gd name="connsiteY3" fmla="*/ 144333 h 1070456"/>
              <a:gd name="connsiteX4" fmla="*/ 9172134 w 9283014"/>
              <a:gd name="connsiteY4" fmla="*/ 133643 h 1070456"/>
              <a:gd name="connsiteX5" fmla="*/ 9172135 w 9283014"/>
              <a:gd name="connsiteY5" fmla="*/ 946191 h 1070456"/>
              <a:gd name="connsiteX6" fmla="*/ 7498080 w 9283014"/>
              <a:gd name="connsiteY6" fmla="*/ 875853 h 1070456"/>
              <a:gd name="connsiteX7" fmla="*/ 6386732 w 9283014"/>
              <a:gd name="connsiteY7" fmla="*/ 791446 h 1070456"/>
              <a:gd name="connsiteX8" fmla="*/ 5036233 w 9283014"/>
              <a:gd name="connsiteY8" fmla="*/ 735176 h 1070456"/>
              <a:gd name="connsiteX9" fmla="*/ 3685735 w 9283014"/>
              <a:gd name="connsiteY9" fmla="*/ 805514 h 1070456"/>
              <a:gd name="connsiteX10" fmla="*/ 2616590 w 9283014"/>
              <a:gd name="connsiteY10" fmla="*/ 946191 h 1070456"/>
              <a:gd name="connsiteX11" fmla="*/ 1997612 w 9283014"/>
              <a:gd name="connsiteY11" fmla="*/ 1044665 h 1070456"/>
              <a:gd name="connsiteX12" fmla="*/ 1547446 w 9283014"/>
              <a:gd name="connsiteY12" fmla="*/ 1030597 h 1070456"/>
              <a:gd name="connsiteX13" fmla="*/ 534572 w 9283014"/>
              <a:gd name="connsiteY13" fmla="*/ 805514 h 1070456"/>
              <a:gd name="connsiteX14" fmla="*/ 0 w 9283014"/>
              <a:gd name="connsiteY14" fmla="*/ 735176 h 1070456"/>
              <a:gd name="connsiteX15" fmla="*/ 14067 w 9283014"/>
              <a:gd name="connsiteY15" fmla="*/ 481957 h 1070456"/>
              <a:gd name="connsiteX0" fmla="*/ 14067 w 9283014"/>
              <a:gd name="connsiteY0" fmla="*/ 481957 h 1070456"/>
              <a:gd name="connsiteX1" fmla="*/ 1913206 w 9283014"/>
              <a:gd name="connsiteY1" fmla="*/ 692973 h 1070456"/>
              <a:gd name="connsiteX2" fmla="*/ 4740812 w 9283014"/>
              <a:gd name="connsiteY2" fmla="*/ 383483 h 1070456"/>
              <a:gd name="connsiteX3" fmla="*/ 8271803 w 9283014"/>
              <a:gd name="connsiteY3" fmla="*/ 144333 h 1070456"/>
              <a:gd name="connsiteX4" fmla="*/ 9172134 w 9283014"/>
              <a:gd name="connsiteY4" fmla="*/ 133643 h 1070456"/>
              <a:gd name="connsiteX5" fmla="*/ 9172135 w 9283014"/>
              <a:gd name="connsiteY5" fmla="*/ 946191 h 1070456"/>
              <a:gd name="connsiteX6" fmla="*/ 7498080 w 9283014"/>
              <a:gd name="connsiteY6" fmla="*/ 875853 h 1070456"/>
              <a:gd name="connsiteX7" fmla="*/ 6386732 w 9283014"/>
              <a:gd name="connsiteY7" fmla="*/ 791446 h 1070456"/>
              <a:gd name="connsiteX8" fmla="*/ 5036233 w 9283014"/>
              <a:gd name="connsiteY8" fmla="*/ 735176 h 1070456"/>
              <a:gd name="connsiteX9" fmla="*/ 3685735 w 9283014"/>
              <a:gd name="connsiteY9" fmla="*/ 805514 h 1070456"/>
              <a:gd name="connsiteX10" fmla="*/ 2616590 w 9283014"/>
              <a:gd name="connsiteY10" fmla="*/ 946191 h 1070456"/>
              <a:gd name="connsiteX11" fmla="*/ 1997612 w 9283014"/>
              <a:gd name="connsiteY11" fmla="*/ 1044665 h 1070456"/>
              <a:gd name="connsiteX12" fmla="*/ 1547446 w 9283014"/>
              <a:gd name="connsiteY12" fmla="*/ 1030597 h 1070456"/>
              <a:gd name="connsiteX13" fmla="*/ 534572 w 9283014"/>
              <a:gd name="connsiteY13" fmla="*/ 805514 h 1070456"/>
              <a:gd name="connsiteX14" fmla="*/ 0 w 9283014"/>
              <a:gd name="connsiteY14" fmla="*/ 735176 h 1070456"/>
              <a:gd name="connsiteX15" fmla="*/ 14067 w 9283014"/>
              <a:gd name="connsiteY15" fmla="*/ 481957 h 1070456"/>
              <a:gd name="connsiteX0" fmla="*/ 14067 w 9283014"/>
              <a:gd name="connsiteY0" fmla="*/ 379264 h 967763"/>
              <a:gd name="connsiteX1" fmla="*/ 1913206 w 9283014"/>
              <a:gd name="connsiteY1" fmla="*/ 590280 h 967763"/>
              <a:gd name="connsiteX2" fmla="*/ 4740812 w 9283014"/>
              <a:gd name="connsiteY2" fmla="*/ 280790 h 967763"/>
              <a:gd name="connsiteX3" fmla="*/ 8271803 w 9283014"/>
              <a:gd name="connsiteY3" fmla="*/ 41640 h 967763"/>
              <a:gd name="connsiteX4" fmla="*/ 9172134 w 9283014"/>
              <a:gd name="connsiteY4" fmla="*/ 30950 h 967763"/>
              <a:gd name="connsiteX5" fmla="*/ 9172135 w 9283014"/>
              <a:gd name="connsiteY5" fmla="*/ 843498 h 967763"/>
              <a:gd name="connsiteX6" fmla="*/ 7498080 w 9283014"/>
              <a:gd name="connsiteY6" fmla="*/ 773160 h 967763"/>
              <a:gd name="connsiteX7" fmla="*/ 6386732 w 9283014"/>
              <a:gd name="connsiteY7" fmla="*/ 688753 h 967763"/>
              <a:gd name="connsiteX8" fmla="*/ 5036233 w 9283014"/>
              <a:gd name="connsiteY8" fmla="*/ 632483 h 967763"/>
              <a:gd name="connsiteX9" fmla="*/ 3685735 w 9283014"/>
              <a:gd name="connsiteY9" fmla="*/ 702821 h 967763"/>
              <a:gd name="connsiteX10" fmla="*/ 2616590 w 9283014"/>
              <a:gd name="connsiteY10" fmla="*/ 843498 h 967763"/>
              <a:gd name="connsiteX11" fmla="*/ 1997612 w 9283014"/>
              <a:gd name="connsiteY11" fmla="*/ 941972 h 967763"/>
              <a:gd name="connsiteX12" fmla="*/ 1547446 w 9283014"/>
              <a:gd name="connsiteY12" fmla="*/ 927904 h 967763"/>
              <a:gd name="connsiteX13" fmla="*/ 534572 w 9283014"/>
              <a:gd name="connsiteY13" fmla="*/ 702821 h 967763"/>
              <a:gd name="connsiteX14" fmla="*/ 0 w 9283014"/>
              <a:gd name="connsiteY14" fmla="*/ 632483 h 967763"/>
              <a:gd name="connsiteX15" fmla="*/ 14067 w 9283014"/>
              <a:gd name="connsiteY15" fmla="*/ 379264 h 967763"/>
              <a:gd name="connsiteX0" fmla="*/ 14067 w 9283014"/>
              <a:gd name="connsiteY0" fmla="*/ 420322 h 1008821"/>
              <a:gd name="connsiteX1" fmla="*/ 1913206 w 9283014"/>
              <a:gd name="connsiteY1" fmla="*/ 631338 h 1008821"/>
              <a:gd name="connsiteX2" fmla="*/ 4740812 w 9283014"/>
              <a:gd name="connsiteY2" fmla="*/ 321848 h 1008821"/>
              <a:gd name="connsiteX3" fmla="*/ 8271803 w 9283014"/>
              <a:gd name="connsiteY3" fmla="*/ 82698 h 1008821"/>
              <a:gd name="connsiteX4" fmla="*/ 9172134 w 9283014"/>
              <a:gd name="connsiteY4" fmla="*/ 0 h 1008821"/>
              <a:gd name="connsiteX5" fmla="*/ 9172135 w 9283014"/>
              <a:gd name="connsiteY5" fmla="*/ 884556 h 1008821"/>
              <a:gd name="connsiteX6" fmla="*/ 7498080 w 9283014"/>
              <a:gd name="connsiteY6" fmla="*/ 814218 h 1008821"/>
              <a:gd name="connsiteX7" fmla="*/ 6386732 w 9283014"/>
              <a:gd name="connsiteY7" fmla="*/ 729811 h 1008821"/>
              <a:gd name="connsiteX8" fmla="*/ 5036233 w 9283014"/>
              <a:gd name="connsiteY8" fmla="*/ 673541 h 1008821"/>
              <a:gd name="connsiteX9" fmla="*/ 3685735 w 9283014"/>
              <a:gd name="connsiteY9" fmla="*/ 743879 h 1008821"/>
              <a:gd name="connsiteX10" fmla="*/ 2616590 w 9283014"/>
              <a:gd name="connsiteY10" fmla="*/ 884556 h 1008821"/>
              <a:gd name="connsiteX11" fmla="*/ 1997612 w 9283014"/>
              <a:gd name="connsiteY11" fmla="*/ 983030 h 1008821"/>
              <a:gd name="connsiteX12" fmla="*/ 1547446 w 9283014"/>
              <a:gd name="connsiteY12" fmla="*/ 968962 h 1008821"/>
              <a:gd name="connsiteX13" fmla="*/ 534572 w 9283014"/>
              <a:gd name="connsiteY13" fmla="*/ 743879 h 1008821"/>
              <a:gd name="connsiteX14" fmla="*/ 0 w 9283014"/>
              <a:gd name="connsiteY14" fmla="*/ 673541 h 1008821"/>
              <a:gd name="connsiteX15" fmla="*/ 14067 w 9283014"/>
              <a:gd name="connsiteY15" fmla="*/ 420322 h 1008821"/>
              <a:gd name="connsiteX0" fmla="*/ 14067 w 9283014"/>
              <a:gd name="connsiteY0" fmla="*/ 420322 h 1008821"/>
              <a:gd name="connsiteX1" fmla="*/ 1913206 w 9283014"/>
              <a:gd name="connsiteY1" fmla="*/ 631338 h 1008821"/>
              <a:gd name="connsiteX2" fmla="*/ 4740812 w 9283014"/>
              <a:gd name="connsiteY2" fmla="*/ 321848 h 1008821"/>
              <a:gd name="connsiteX3" fmla="*/ 8271803 w 9283014"/>
              <a:gd name="connsiteY3" fmla="*/ 82698 h 1008821"/>
              <a:gd name="connsiteX4" fmla="*/ 9172134 w 9283014"/>
              <a:gd name="connsiteY4" fmla="*/ 0 h 1008821"/>
              <a:gd name="connsiteX5" fmla="*/ 9172135 w 9283014"/>
              <a:gd name="connsiteY5" fmla="*/ 884556 h 1008821"/>
              <a:gd name="connsiteX6" fmla="*/ 7498080 w 9283014"/>
              <a:gd name="connsiteY6" fmla="*/ 814218 h 1008821"/>
              <a:gd name="connsiteX7" fmla="*/ 6386732 w 9283014"/>
              <a:gd name="connsiteY7" fmla="*/ 729811 h 1008821"/>
              <a:gd name="connsiteX8" fmla="*/ 5036233 w 9283014"/>
              <a:gd name="connsiteY8" fmla="*/ 673541 h 1008821"/>
              <a:gd name="connsiteX9" fmla="*/ 3685735 w 9283014"/>
              <a:gd name="connsiteY9" fmla="*/ 743879 h 1008821"/>
              <a:gd name="connsiteX10" fmla="*/ 2616590 w 9283014"/>
              <a:gd name="connsiteY10" fmla="*/ 884556 h 1008821"/>
              <a:gd name="connsiteX11" fmla="*/ 1997612 w 9283014"/>
              <a:gd name="connsiteY11" fmla="*/ 983030 h 1008821"/>
              <a:gd name="connsiteX12" fmla="*/ 1547446 w 9283014"/>
              <a:gd name="connsiteY12" fmla="*/ 968962 h 1008821"/>
              <a:gd name="connsiteX13" fmla="*/ 534572 w 9283014"/>
              <a:gd name="connsiteY13" fmla="*/ 743879 h 1008821"/>
              <a:gd name="connsiteX14" fmla="*/ 0 w 9283014"/>
              <a:gd name="connsiteY14" fmla="*/ 673541 h 1008821"/>
              <a:gd name="connsiteX15" fmla="*/ 14067 w 9283014"/>
              <a:gd name="connsiteY15" fmla="*/ 420322 h 1008821"/>
              <a:gd name="connsiteX0" fmla="*/ 14067 w 9339285"/>
              <a:gd name="connsiteY0" fmla="*/ 420322 h 1008821"/>
              <a:gd name="connsiteX1" fmla="*/ 1913206 w 9339285"/>
              <a:gd name="connsiteY1" fmla="*/ 631338 h 1008821"/>
              <a:gd name="connsiteX2" fmla="*/ 4740812 w 9339285"/>
              <a:gd name="connsiteY2" fmla="*/ 321848 h 1008821"/>
              <a:gd name="connsiteX3" fmla="*/ 8271803 w 9339285"/>
              <a:gd name="connsiteY3" fmla="*/ 82698 h 1008821"/>
              <a:gd name="connsiteX4" fmla="*/ 9172134 w 9339285"/>
              <a:gd name="connsiteY4" fmla="*/ 0 h 1008821"/>
              <a:gd name="connsiteX5" fmla="*/ 9172135 w 9339285"/>
              <a:gd name="connsiteY5" fmla="*/ 884556 h 1008821"/>
              <a:gd name="connsiteX6" fmla="*/ 7498080 w 9339285"/>
              <a:gd name="connsiteY6" fmla="*/ 814218 h 1008821"/>
              <a:gd name="connsiteX7" fmla="*/ 6386732 w 9339285"/>
              <a:gd name="connsiteY7" fmla="*/ 729811 h 1008821"/>
              <a:gd name="connsiteX8" fmla="*/ 5036233 w 9339285"/>
              <a:gd name="connsiteY8" fmla="*/ 673541 h 1008821"/>
              <a:gd name="connsiteX9" fmla="*/ 3685735 w 9339285"/>
              <a:gd name="connsiteY9" fmla="*/ 743879 h 1008821"/>
              <a:gd name="connsiteX10" fmla="*/ 2616590 w 9339285"/>
              <a:gd name="connsiteY10" fmla="*/ 884556 h 1008821"/>
              <a:gd name="connsiteX11" fmla="*/ 1997612 w 9339285"/>
              <a:gd name="connsiteY11" fmla="*/ 983030 h 1008821"/>
              <a:gd name="connsiteX12" fmla="*/ 1547446 w 9339285"/>
              <a:gd name="connsiteY12" fmla="*/ 968962 h 1008821"/>
              <a:gd name="connsiteX13" fmla="*/ 534572 w 9339285"/>
              <a:gd name="connsiteY13" fmla="*/ 743879 h 1008821"/>
              <a:gd name="connsiteX14" fmla="*/ 0 w 9339285"/>
              <a:gd name="connsiteY14" fmla="*/ 673541 h 1008821"/>
              <a:gd name="connsiteX15" fmla="*/ 14067 w 9339285"/>
              <a:gd name="connsiteY15" fmla="*/ 420322 h 1008821"/>
              <a:gd name="connsiteX0" fmla="*/ 14067 w 9194565"/>
              <a:gd name="connsiteY0" fmla="*/ 420322 h 1008821"/>
              <a:gd name="connsiteX1" fmla="*/ 1913206 w 9194565"/>
              <a:gd name="connsiteY1" fmla="*/ 631338 h 1008821"/>
              <a:gd name="connsiteX2" fmla="*/ 4740812 w 9194565"/>
              <a:gd name="connsiteY2" fmla="*/ 321848 h 1008821"/>
              <a:gd name="connsiteX3" fmla="*/ 8271803 w 9194565"/>
              <a:gd name="connsiteY3" fmla="*/ 82698 h 1008821"/>
              <a:gd name="connsiteX4" fmla="*/ 9172134 w 9194565"/>
              <a:gd name="connsiteY4" fmla="*/ 0 h 1008821"/>
              <a:gd name="connsiteX5" fmla="*/ 9172135 w 9194565"/>
              <a:gd name="connsiteY5" fmla="*/ 884556 h 1008821"/>
              <a:gd name="connsiteX6" fmla="*/ 7498080 w 9194565"/>
              <a:gd name="connsiteY6" fmla="*/ 814218 h 1008821"/>
              <a:gd name="connsiteX7" fmla="*/ 6386732 w 9194565"/>
              <a:gd name="connsiteY7" fmla="*/ 729811 h 1008821"/>
              <a:gd name="connsiteX8" fmla="*/ 5036233 w 9194565"/>
              <a:gd name="connsiteY8" fmla="*/ 673541 h 1008821"/>
              <a:gd name="connsiteX9" fmla="*/ 3685735 w 9194565"/>
              <a:gd name="connsiteY9" fmla="*/ 743879 h 1008821"/>
              <a:gd name="connsiteX10" fmla="*/ 2616590 w 9194565"/>
              <a:gd name="connsiteY10" fmla="*/ 884556 h 1008821"/>
              <a:gd name="connsiteX11" fmla="*/ 1997612 w 9194565"/>
              <a:gd name="connsiteY11" fmla="*/ 983030 h 1008821"/>
              <a:gd name="connsiteX12" fmla="*/ 1547446 w 9194565"/>
              <a:gd name="connsiteY12" fmla="*/ 968962 h 1008821"/>
              <a:gd name="connsiteX13" fmla="*/ 534572 w 9194565"/>
              <a:gd name="connsiteY13" fmla="*/ 743879 h 1008821"/>
              <a:gd name="connsiteX14" fmla="*/ 0 w 9194565"/>
              <a:gd name="connsiteY14" fmla="*/ 673541 h 1008821"/>
              <a:gd name="connsiteX15" fmla="*/ 14067 w 9194565"/>
              <a:gd name="connsiteY15" fmla="*/ 420322 h 1008821"/>
              <a:gd name="connsiteX0" fmla="*/ 14067 w 9194565"/>
              <a:gd name="connsiteY0" fmla="*/ 420322 h 1008258"/>
              <a:gd name="connsiteX1" fmla="*/ 1913206 w 9194565"/>
              <a:gd name="connsiteY1" fmla="*/ 631338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616590 w 9194565"/>
              <a:gd name="connsiteY10" fmla="*/ 884556 h 1008258"/>
              <a:gd name="connsiteX11" fmla="*/ 1997612 w 9194565"/>
              <a:gd name="connsiteY11" fmla="*/ 983030 h 1008258"/>
              <a:gd name="connsiteX12" fmla="*/ 534572 w 9194565"/>
              <a:gd name="connsiteY12" fmla="*/ 743879 h 1008258"/>
              <a:gd name="connsiteX13" fmla="*/ 0 w 9194565"/>
              <a:gd name="connsiteY13" fmla="*/ 673541 h 1008258"/>
              <a:gd name="connsiteX14" fmla="*/ 14067 w 9194565"/>
              <a:gd name="connsiteY14" fmla="*/ 420322 h 1008258"/>
              <a:gd name="connsiteX0" fmla="*/ 14067 w 9194565"/>
              <a:gd name="connsiteY0" fmla="*/ 420322 h 1008258"/>
              <a:gd name="connsiteX1" fmla="*/ 1913206 w 9194565"/>
              <a:gd name="connsiteY1" fmla="*/ 631338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616590 w 9194565"/>
              <a:gd name="connsiteY10" fmla="*/ 884556 h 1008258"/>
              <a:gd name="connsiteX11" fmla="*/ 534572 w 9194565"/>
              <a:gd name="connsiteY11" fmla="*/ 743879 h 1008258"/>
              <a:gd name="connsiteX12" fmla="*/ 0 w 9194565"/>
              <a:gd name="connsiteY12" fmla="*/ 673541 h 1008258"/>
              <a:gd name="connsiteX13" fmla="*/ 14067 w 9194565"/>
              <a:gd name="connsiteY13" fmla="*/ 420322 h 1008258"/>
              <a:gd name="connsiteX0" fmla="*/ 14067 w 9194565"/>
              <a:gd name="connsiteY0" fmla="*/ 420322 h 1008258"/>
              <a:gd name="connsiteX1" fmla="*/ 1913206 w 9194565"/>
              <a:gd name="connsiteY1" fmla="*/ 631338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367886 w 9194565"/>
              <a:gd name="connsiteY10" fmla="*/ 936104 h 1008258"/>
              <a:gd name="connsiteX11" fmla="*/ 534572 w 9194565"/>
              <a:gd name="connsiteY11" fmla="*/ 743879 h 1008258"/>
              <a:gd name="connsiteX12" fmla="*/ 0 w 9194565"/>
              <a:gd name="connsiteY12" fmla="*/ 673541 h 1008258"/>
              <a:gd name="connsiteX13" fmla="*/ 14067 w 9194565"/>
              <a:gd name="connsiteY13" fmla="*/ 420322 h 1008258"/>
              <a:gd name="connsiteX0" fmla="*/ 14067 w 9194565"/>
              <a:gd name="connsiteY0" fmla="*/ 420322 h 1008258"/>
              <a:gd name="connsiteX1" fmla="*/ 2223870 w 9194565"/>
              <a:gd name="connsiteY1" fmla="*/ 648072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367886 w 9194565"/>
              <a:gd name="connsiteY10" fmla="*/ 936104 h 1008258"/>
              <a:gd name="connsiteX11" fmla="*/ 534572 w 9194565"/>
              <a:gd name="connsiteY11" fmla="*/ 743879 h 1008258"/>
              <a:gd name="connsiteX12" fmla="*/ 0 w 9194565"/>
              <a:gd name="connsiteY12" fmla="*/ 673541 h 1008258"/>
              <a:gd name="connsiteX13" fmla="*/ 14067 w 9194565"/>
              <a:gd name="connsiteY13" fmla="*/ 420322 h 1008258"/>
              <a:gd name="connsiteX0" fmla="*/ 14067 w 9194565"/>
              <a:gd name="connsiteY0" fmla="*/ 420322 h 1008258"/>
              <a:gd name="connsiteX1" fmla="*/ 2223870 w 9194565"/>
              <a:gd name="connsiteY1" fmla="*/ 648072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367886 w 9194565"/>
              <a:gd name="connsiteY10" fmla="*/ 936104 h 1008258"/>
              <a:gd name="connsiteX11" fmla="*/ 0 w 9194565"/>
              <a:gd name="connsiteY11" fmla="*/ 673541 h 1008258"/>
              <a:gd name="connsiteX12" fmla="*/ 14067 w 9194565"/>
              <a:gd name="connsiteY12" fmla="*/ 420322 h 1008258"/>
              <a:gd name="connsiteX0" fmla="*/ 14067 w 9194565"/>
              <a:gd name="connsiteY0" fmla="*/ 420322 h 1091843"/>
              <a:gd name="connsiteX1" fmla="*/ 2223870 w 9194565"/>
              <a:gd name="connsiteY1" fmla="*/ 648072 h 1091843"/>
              <a:gd name="connsiteX2" fmla="*/ 4740812 w 9194565"/>
              <a:gd name="connsiteY2" fmla="*/ 321848 h 1091843"/>
              <a:gd name="connsiteX3" fmla="*/ 8271803 w 9194565"/>
              <a:gd name="connsiteY3" fmla="*/ 82698 h 1091843"/>
              <a:gd name="connsiteX4" fmla="*/ 9172134 w 9194565"/>
              <a:gd name="connsiteY4" fmla="*/ 0 h 1091843"/>
              <a:gd name="connsiteX5" fmla="*/ 9172135 w 9194565"/>
              <a:gd name="connsiteY5" fmla="*/ 884556 h 1091843"/>
              <a:gd name="connsiteX6" fmla="*/ 7498080 w 9194565"/>
              <a:gd name="connsiteY6" fmla="*/ 814218 h 1091843"/>
              <a:gd name="connsiteX7" fmla="*/ 6386732 w 9194565"/>
              <a:gd name="connsiteY7" fmla="*/ 729811 h 1091843"/>
              <a:gd name="connsiteX8" fmla="*/ 5036233 w 9194565"/>
              <a:gd name="connsiteY8" fmla="*/ 673541 h 1091843"/>
              <a:gd name="connsiteX9" fmla="*/ 3685735 w 9194565"/>
              <a:gd name="connsiteY9" fmla="*/ 743879 h 1091843"/>
              <a:gd name="connsiteX10" fmla="*/ 2295878 w 9194565"/>
              <a:gd name="connsiteY10" fmla="*/ 1080120 h 1091843"/>
              <a:gd name="connsiteX11" fmla="*/ 0 w 9194565"/>
              <a:gd name="connsiteY11" fmla="*/ 673541 h 1091843"/>
              <a:gd name="connsiteX12" fmla="*/ 14067 w 9194565"/>
              <a:gd name="connsiteY12" fmla="*/ 420322 h 1091843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498080 w 9194565"/>
              <a:gd name="connsiteY6" fmla="*/ 814218 h 1111879"/>
              <a:gd name="connsiteX7" fmla="*/ 6386732 w 9194565"/>
              <a:gd name="connsiteY7" fmla="*/ 729811 h 1111879"/>
              <a:gd name="connsiteX8" fmla="*/ 5036233 w 9194565"/>
              <a:gd name="connsiteY8" fmla="*/ 673541 h 1111879"/>
              <a:gd name="connsiteX9" fmla="*/ 3736038 w 9194565"/>
              <a:gd name="connsiteY9" fmla="*/ 864096 h 1111879"/>
              <a:gd name="connsiteX10" fmla="*/ 2295878 w 9194565"/>
              <a:gd name="connsiteY10" fmla="*/ 1080120 h 1111879"/>
              <a:gd name="connsiteX11" fmla="*/ 0 w 9194565"/>
              <a:gd name="connsiteY11" fmla="*/ 673541 h 1111879"/>
              <a:gd name="connsiteX12" fmla="*/ 14067 w 9194565"/>
              <a:gd name="connsiteY12" fmla="*/ 420322 h 1111879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498080 w 9194565"/>
              <a:gd name="connsiteY6" fmla="*/ 814218 h 1111879"/>
              <a:gd name="connsiteX7" fmla="*/ 6386732 w 9194565"/>
              <a:gd name="connsiteY7" fmla="*/ 729811 h 1111879"/>
              <a:gd name="connsiteX8" fmla="*/ 5176198 w 9194565"/>
              <a:gd name="connsiteY8" fmla="*/ 720080 h 1111879"/>
              <a:gd name="connsiteX9" fmla="*/ 3736038 w 9194565"/>
              <a:gd name="connsiteY9" fmla="*/ 864096 h 1111879"/>
              <a:gd name="connsiteX10" fmla="*/ 2295878 w 9194565"/>
              <a:gd name="connsiteY10" fmla="*/ 1080120 h 1111879"/>
              <a:gd name="connsiteX11" fmla="*/ 0 w 9194565"/>
              <a:gd name="connsiteY11" fmla="*/ 673541 h 1111879"/>
              <a:gd name="connsiteX12" fmla="*/ 14067 w 9194565"/>
              <a:gd name="connsiteY12" fmla="*/ 420322 h 1111879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498080 w 9194565"/>
              <a:gd name="connsiteY6" fmla="*/ 814218 h 1111879"/>
              <a:gd name="connsiteX7" fmla="*/ 5176198 w 9194565"/>
              <a:gd name="connsiteY7" fmla="*/ 720080 h 1111879"/>
              <a:gd name="connsiteX8" fmla="*/ 3736038 w 9194565"/>
              <a:gd name="connsiteY8" fmla="*/ 864096 h 1111879"/>
              <a:gd name="connsiteX9" fmla="*/ 2295878 w 9194565"/>
              <a:gd name="connsiteY9" fmla="*/ 1080120 h 1111879"/>
              <a:gd name="connsiteX10" fmla="*/ 0 w 9194565"/>
              <a:gd name="connsiteY10" fmla="*/ 673541 h 1111879"/>
              <a:gd name="connsiteX11" fmla="*/ 14067 w 9194565"/>
              <a:gd name="connsiteY11" fmla="*/ 420322 h 1111879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624470 w 9194565"/>
              <a:gd name="connsiteY6" fmla="*/ 864096 h 1111879"/>
              <a:gd name="connsiteX7" fmla="*/ 5176198 w 9194565"/>
              <a:gd name="connsiteY7" fmla="*/ 720080 h 1111879"/>
              <a:gd name="connsiteX8" fmla="*/ 3736038 w 9194565"/>
              <a:gd name="connsiteY8" fmla="*/ 864096 h 1111879"/>
              <a:gd name="connsiteX9" fmla="*/ 2295878 w 9194565"/>
              <a:gd name="connsiteY9" fmla="*/ 1080120 h 1111879"/>
              <a:gd name="connsiteX10" fmla="*/ 0 w 9194565"/>
              <a:gd name="connsiteY10" fmla="*/ 673541 h 1111879"/>
              <a:gd name="connsiteX11" fmla="*/ 14067 w 9194565"/>
              <a:gd name="connsiteY11" fmla="*/ 420322 h 1111879"/>
              <a:gd name="connsiteX0" fmla="*/ 14067 w 9194565"/>
              <a:gd name="connsiteY0" fmla="*/ 420322 h 1131814"/>
              <a:gd name="connsiteX1" fmla="*/ 2223870 w 9194565"/>
              <a:gd name="connsiteY1" fmla="*/ 648072 h 1131814"/>
              <a:gd name="connsiteX2" fmla="*/ 4740812 w 9194565"/>
              <a:gd name="connsiteY2" fmla="*/ 321848 h 1131814"/>
              <a:gd name="connsiteX3" fmla="*/ 8271803 w 9194565"/>
              <a:gd name="connsiteY3" fmla="*/ 82698 h 1131814"/>
              <a:gd name="connsiteX4" fmla="*/ 9172134 w 9194565"/>
              <a:gd name="connsiteY4" fmla="*/ 0 h 1131814"/>
              <a:gd name="connsiteX5" fmla="*/ 9172134 w 9194565"/>
              <a:gd name="connsiteY5" fmla="*/ 1008112 h 1131814"/>
              <a:gd name="connsiteX6" fmla="*/ 7624470 w 9194565"/>
              <a:gd name="connsiteY6" fmla="*/ 864096 h 1131814"/>
              <a:gd name="connsiteX7" fmla="*/ 5176198 w 9194565"/>
              <a:gd name="connsiteY7" fmla="*/ 720080 h 1131814"/>
              <a:gd name="connsiteX8" fmla="*/ 3736038 w 9194565"/>
              <a:gd name="connsiteY8" fmla="*/ 864096 h 1131814"/>
              <a:gd name="connsiteX9" fmla="*/ 2295878 w 9194565"/>
              <a:gd name="connsiteY9" fmla="*/ 1080120 h 1131814"/>
              <a:gd name="connsiteX10" fmla="*/ 0 w 9194565"/>
              <a:gd name="connsiteY10" fmla="*/ 673541 h 1131814"/>
              <a:gd name="connsiteX11" fmla="*/ 14067 w 9194565"/>
              <a:gd name="connsiteY11" fmla="*/ 420322 h 1131814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4 w 9194565"/>
              <a:gd name="connsiteY5" fmla="*/ 1008112 h 1111879"/>
              <a:gd name="connsiteX6" fmla="*/ 7624470 w 9194565"/>
              <a:gd name="connsiteY6" fmla="*/ 864096 h 1111879"/>
              <a:gd name="connsiteX7" fmla="*/ 5176198 w 9194565"/>
              <a:gd name="connsiteY7" fmla="*/ 720080 h 1111879"/>
              <a:gd name="connsiteX8" fmla="*/ 3736038 w 9194565"/>
              <a:gd name="connsiteY8" fmla="*/ 864096 h 1111879"/>
              <a:gd name="connsiteX9" fmla="*/ 2295878 w 9194565"/>
              <a:gd name="connsiteY9" fmla="*/ 1080120 h 1111879"/>
              <a:gd name="connsiteX10" fmla="*/ 0 w 9194565"/>
              <a:gd name="connsiteY10" fmla="*/ 673541 h 1111879"/>
              <a:gd name="connsiteX11" fmla="*/ 14067 w 9194565"/>
              <a:gd name="connsiteY11" fmla="*/ 420322 h 1111879"/>
              <a:gd name="connsiteX0" fmla="*/ 14067 w 9194565"/>
              <a:gd name="connsiteY0" fmla="*/ 420322 h 1039871"/>
              <a:gd name="connsiteX1" fmla="*/ 2223870 w 9194565"/>
              <a:gd name="connsiteY1" fmla="*/ 648072 h 1039871"/>
              <a:gd name="connsiteX2" fmla="*/ 4740812 w 9194565"/>
              <a:gd name="connsiteY2" fmla="*/ 321848 h 1039871"/>
              <a:gd name="connsiteX3" fmla="*/ 8271803 w 9194565"/>
              <a:gd name="connsiteY3" fmla="*/ 82698 h 1039871"/>
              <a:gd name="connsiteX4" fmla="*/ 9172134 w 9194565"/>
              <a:gd name="connsiteY4" fmla="*/ 0 h 1039871"/>
              <a:gd name="connsiteX5" fmla="*/ 9172134 w 9194565"/>
              <a:gd name="connsiteY5" fmla="*/ 1008112 h 1039871"/>
              <a:gd name="connsiteX6" fmla="*/ 7624470 w 9194565"/>
              <a:gd name="connsiteY6" fmla="*/ 864096 h 1039871"/>
              <a:gd name="connsiteX7" fmla="*/ 5176198 w 9194565"/>
              <a:gd name="connsiteY7" fmla="*/ 720080 h 1039871"/>
              <a:gd name="connsiteX8" fmla="*/ 3736038 w 9194565"/>
              <a:gd name="connsiteY8" fmla="*/ 864096 h 1039871"/>
              <a:gd name="connsiteX9" fmla="*/ 2295878 w 9194565"/>
              <a:gd name="connsiteY9" fmla="*/ 1008112 h 1039871"/>
              <a:gd name="connsiteX10" fmla="*/ 0 w 9194565"/>
              <a:gd name="connsiteY10" fmla="*/ 673541 h 1039871"/>
              <a:gd name="connsiteX11" fmla="*/ 14067 w 9194565"/>
              <a:gd name="connsiteY11" fmla="*/ 420322 h 1039871"/>
              <a:gd name="connsiteX0" fmla="*/ 14067 w 9194565"/>
              <a:gd name="connsiteY0" fmla="*/ 420322 h 1008112"/>
              <a:gd name="connsiteX1" fmla="*/ 2223870 w 9194565"/>
              <a:gd name="connsiteY1" fmla="*/ 648072 h 1008112"/>
              <a:gd name="connsiteX2" fmla="*/ 4740812 w 9194565"/>
              <a:gd name="connsiteY2" fmla="*/ 321848 h 1008112"/>
              <a:gd name="connsiteX3" fmla="*/ 8271803 w 9194565"/>
              <a:gd name="connsiteY3" fmla="*/ 82698 h 1008112"/>
              <a:gd name="connsiteX4" fmla="*/ 9172134 w 9194565"/>
              <a:gd name="connsiteY4" fmla="*/ 0 h 1008112"/>
              <a:gd name="connsiteX5" fmla="*/ 9172134 w 9194565"/>
              <a:gd name="connsiteY5" fmla="*/ 1008112 h 1008112"/>
              <a:gd name="connsiteX6" fmla="*/ 7624470 w 9194565"/>
              <a:gd name="connsiteY6" fmla="*/ 864096 h 1008112"/>
              <a:gd name="connsiteX7" fmla="*/ 5176198 w 9194565"/>
              <a:gd name="connsiteY7" fmla="*/ 720080 h 1008112"/>
              <a:gd name="connsiteX8" fmla="*/ 3736038 w 9194565"/>
              <a:gd name="connsiteY8" fmla="*/ 864096 h 1008112"/>
              <a:gd name="connsiteX9" fmla="*/ 2367886 w 9194565"/>
              <a:gd name="connsiteY9" fmla="*/ 936104 h 1008112"/>
              <a:gd name="connsiteX10" fmla="*/ 0 w 9194565"/>
              <a:gd name="connsiteY10" fmla="*/ 673541 h 1008112"/>
              <a:gd name="connsiteX11" fmla="*/ 14067 w 9194565"/>
              <a:gd name="connsiteY11" fmla="*/ 42032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94565" h="1008112">
                <a:moveTo>
                  <a:pt x="14067" y="420322"/>
                </a:moveTo>
                <a:cubicBezTo>
                  <a:pt x="332935" y="413288"/>
                  <a:pt x="1436079" y="664484"/>
                  <a:pt x="2223870" y="648072"/>
                </a:cubicBezTo>
                <a:cubicBezTo>
                  <a:pt x="3011661" y="631660"/>
                  <a:pt x="3732823" y="416077"/>
                  <a:pt x="4740812" y="321848"/>
                </a:cubicBezTo>
                <a:cubicBezTo>
                  <a:pt x="5748801" y="227619"/>
                  <a:pt x="7533249" y="136339"/>
                  <a:pt x="8271803" y="82698"/>
                </a:cubicBezTo>
                <a:cubicBezTo>
                  <a:pt x="9010357" y="29057"/>
                  <a:pt x="8990576" y="21062"/>
                  <a:pt x="9172134" y="0"/>
                </a:cubicBezTo>
                <a:cubicBezTo>
                  <a:pt x="9194565" y="247447"/>
                  <a:pt x="9186891" y="511318"/>
                  <a:pt x="9172134" y="1008112"/>
                </a:cubicBezTo>
                <a:cubicBezTo>
                  <a:pt x="8778885" y="976783"/>
                  <a:pt x="8290459" y="912101"/>
                  <a:pt x="7624470" y="864096"/>
                </a:cubicBezTo>
                <a:cubicBezTo>
                  <a:pt x="6958481" y="816091"/>
                  <a:pt x="5824270" y="720080"/>
                  <a:pt x="5176198" y="720080"/>
                </a:cubicBezTo>
                <a:cubicBezTo>
                  <a:pt x="4528126" y="720080"/>
                  <a:pt x="4204090" y="828092"/>
                  <a:pt x="3736038" y="864096"/>
                </a:cubicBezTo>
                <a:cubicBezTo>
                  <a:pt x="3267986" y="900100"/>
                  <a:pt x="2990559" y="967863"/>
                  <a:pt x="2367886" y="936104"/>
                </a:cubicBezTo>
                <a:cubicBezTo>
                  <a:pt x="1745213" y="904345"/>
                  <a:pt x="392303" y="759505"/>
                  <a:pt x="0" y="673541"/>
                </a:cubicBezTo>
                <a:lnTo>
                  <a:pt x="14067" y="420322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-99392"/>
            <a:ext cx="8229600" cy="1143000"/>
          </a:xfrm>
        </p:spPr>
        <p:txBody>
          <a:bodyPr/>
          <a:lstStyle/>
          <a:p>
            <a:pPr algn="l"/>
            <a:r>
              <a:rPr lang="fi-FI" dirty="0" smtClean="0"/>
              <a:t>Sepelvaltimotaudin kehitys 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 smtClean="0"/>
              <a:t>Rasvan(kolesteroli) kertyminen verisuonten seinämiin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Valtimot kovettuvat &gt;</a:t>
            </a:r>
            <a:r>
              <a:rPr lang="fi-FI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ateroskleroosi</a:t>
            </a:r>
            <a:r>
              <a:rPr lang="fi-FI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(s.165 kuva!)</a:t>
            </a:r>
            <a:endParaRPr lang="fi-FI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Rasvakertymät (kolesterolijuosteet) suurenevat </a:t>
            </a:r>
            <a:r>
              <a:rPr lang="fi-FI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plakeiksi</a:t>
            </a:r>
            <a:endParaRPr lang="fi-FI" dirty="0" smtClean="0"/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Verisuonten virtaus heikkenee </a:t>
            </a:r>
            <a:r>
              <a:rPr lang="fi-FI" i="1" dirty="0" smtClean="0"/>
              <a:t>&gt; </a:t>
            </a:r>
            <a:r>
              <a:rPr lang="fi-FI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angina</a:t>
            </a:r>
            <a:r>
              <a:rPr lang="fi-FI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i-FI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pectoris</a:t>
            </a:r>
            <a:r>
              <a:rPr lang="fi-FI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Irrotessaan plakki tukkii pienempiä verisuonia &gt;</a:t>
            </a:r>
            <a:r>
              <a:rPr lang="fi-FI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veritulppa l. trombi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Sepelvaltimon tukkeutumisesta seuraa hengenvaarallinen </a:t>
            </a:r>
            <a:r>
              <a:rPr lang="fi-FI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sydäninfarkti </a:t>
            </a:r>
          </a:p>
          <a:p>
            <a:endParaRPr lang="fi-FI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kstikehys 9"/>
          <p:cNvSpPr txBox="1"/>
          <p:nvPr/>
        </p:nvSpPr>
        <p:spPr>
          <a:xfrm>
            <a:off x="611560" y="6093296"/>
            <a:ext cx="8532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hlinkClick r:id="rId2"/>
              </a:rPr>
              <a:t>VIDEO SYDÄNINFARKTISTA: http://www.youtube.com/watch?v=w8wXdtoW-HQ&amp;feature=related</a:t>
            </a:r>
            <a:endParaRPr lang="fi-FI" sz="1600" dirty="0" smtClean="0"/>
          </a:p>
          <a:p>
            <a:endParaRPr lang="fi-FI" dirty="0"/>
          </a:p>
        </p:txBody>
      </p:sp>
      <p:pic>
        <p:nvPicPr>
          <p:cNvPr id="1026" name="Picture 2" descr="C:\Users\PETREMAR\AppData\Local\Microsoft\Windows\Temporary Internet Files\Content.IE5\RIVXETUE\MC9002407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71160"/>
            <a:ext cx="863827" cy="9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uolivapaa piirto 4"/>
          <p:cNvSpPr/>
          <p:nvPr/>
        </p:nvSpPr>
        <p:spPr>
          <a:xfrm>
            <a:off x="0" y="1280160"/>
            <a:ext cx="9158068" cy="5598942"/>
          </a:xfrm>
          <a:custGeom>
            <a:avLst/>
            <a:gdLst>
              <a:gd name="connsiteX0" fmla="*/ 0 w 9186203"/>
              <a:gd name="connsiteY0" fmla="*/ 0 h 5598942"/>
              <a:gd name="connsiteX1" fmla="*/ 14067 w 9186203"/>
              <a:gd name="connsiteY1" fmla="*/ 5598942 h 5598942"/>
              <a:gd name="connsiteX2" fmla="*/ 9186203 w 9186203"/>
              <a:gd name="connsiteY2" fmla="*/ 5584874 h 5598942"/>
              <a:gd name="connsiteX3" fmla="*/ 9172135 w 9186203"/>
              <a:gd name="connsiteY3" fmla="*/ 323557 h 5598942"/>
              <a:gd name="connsiteX4" fmla="*/ 4965895 w 9186203"/>
              <a:gd name="connsiteY4" fmla="*/ 28135 h 5598942"/>
              <a:gd name="connsiteX5" fmla="*/ 2560320 w 9186203"/>
              <a:gd name="connsiteY5" fmla="*/ 267286 h 5598942"/>
              <a:gd name="connsiteX6" fmla="*/ 0 w 9186203"/>
              <a:gd name="connsiteY6" fmla="*/ 0 h 5598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6203" h="5598942">
                <a:moveTo>
                  <a:pt x="0" y="0"/>
                </a:moveTo>
                <a:lnTo>
                  <a:pt x="14067" y="5598942"/>
                </a:lnTo>
                <a:lnTo>
                  <a:pt x="9186203" y="5584874"/>
                </a:lnTo>
                <a:cubicBezTo>
                  <a:pt x="9181514" y="3831102"/>
                  <a:pt x="9176824" y="2077329"/>
                  <a:pt x="9172135" y="323557"/>
                </a:cubicBezTo>
                <a:lnTo>
                  <a:pt x="4965895" y="28135"/>
                </a:lnTo>
                <a:lnTo>
                  <a:pt x="2560320" y="26728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uolivapaa piirto 5"/>
          <p:cNvSpPr/>
          <p:nvPr/>
        </p:nvSpPr>
        <p:spPr>
          <a:xfrm>
            <a:off x="-28134" y="620688"/>
            <a:ext cx="9194565" cy="1008112"/>
          </a:xfrm>
          <a:custGeom>
            <a:avLst/>
            <a:gdLst>
              <a:gd name="connsiteX0" fmla="*/ 14067 w 9172135"/>
              <a:gd name="connsiteY0" fmla="*/ 337624 h 900332"/>
              <a:gd name="connsiteX1" fmla="*/ 1913206 w 9172135"/>
              <a:gd name="connsiteY1" fmla="*/ 548640 h 900332"/>
              <a:gd name="connsiteX2" fmla="*/ 4740812 w 9172135"/>
              <a:gd name="connsiteY2" fmla="*/ 239150 h 900332"/>
              <a:gd name="connsiteX3" fmla="*/ 8271803 w 9172135"/>
              <a:gd name="connsiteY3" fmla="*/ 0 h 900332"/>
              <a:gd name="connsiteX4" fmla="*/ 9172135 w 9172135"/>
              <a:gd name="connsiteY4" fmla="*/ 14067 h 900332"/>
              <a:gd name="connsiteX5" fmla="*/ 9172135 w 9172135"/>
              <a:gd name="connsiteY5" fmla="*/ 801858 h 900332"/>
              <a:gd name="connsiteX6" fmla="*/ 7498080 w 9172135"/>
              <a:gd name="connsiteY6" fmla="*/ 731520 h 900332"/>
              <a:gd name="connsiteX7" fmla="*/ 6386732 w 9172135"/>
              <a:gd name="connsiteY7" fmla="*/ 647113 h 900332"/>
              <a:gd name="connsiteX8" fmla="*/ 5036233 w 9172135"/>
              <a:gd name="connsiteY8" fmla="*/ 590843 h 900332"/>
              <a:gd name="connsiteX9" fmla="*/ 3685735 w 9172135"/>
              <a:gd name="connsiteY9" fmla="*/ 661181 h 900332"/>
              <a:gd name="connsiteX10" fmla="*/ 2616590 w 9172135"/>
              <a:gd name="connsiteY10" fmla="*/ 801858 h 900332"/>
              <a:gd name="connsiteX11" fmla="*/ 1997612 w 9172135"/>
              <a:gd name="connsiteY11" fmla="*/ 900332 h 900332"/>
              <a:gd name="connsiteX12" fmla="*/ 1547446 w 9172135"/>
              <a:gd name="connsiteY12" fmla="*/ 886264 h 900332"/>
              <a:gd name="connsiteX13" fmla="*/ 534572 w 9172135"/>
              <a:gd name="connsiteY13" fmla="*/ 661181 h 900332"/>
              <a:gd name="connsiteX14" fmla="*/ 0 w 9172135"/>
              <a:gd name="connsiteY14" fmla="*/ 590843 h 900332"/>
              <a:gd name="connsiteX15" fmla="*/ 14067 w 9172135"/>
              <a:gd name="connsiteY15" fmla="*/ 337624 h 900332"/>
              <a:gd name="connsiteX0" fmla="*/ 14067 w 9172135"/>
              <a:gd name="connsiteY0" fmla="*/ 337624 h 900332"/>
              <a:gd name="connsiteX1" fmla="*/ 1913206 w 9172135"/>
              <a:gd name="connsiteY1" fmla="*/ 548640 h 900332"/>
              <a:gd name="connsiteX2" fmla="*/ 4740812 w 9172135"/>
              <a:gd name="connsiteY2" fmla="*/ 239150 h 900332"/>
              <a:gd name="connsiteX3" fmla="*/ 8271803 w 9172135"/>
              <a:gd name="connsiteY3" fmla="*/ 0 h 900332"/>
              <a:gd name="connsiteX4" fmla="*/ 9172135 w 9172135"/>
              <a:gd name="connsiteY4" fmla="*/ 14067 h 900332"/>
              <a:gd name="connsiteX5" fmla="*/ 9172135 w 9172135"/>
              <a:gd name="connsiteY5" fmla="*/ 801858 h 900332"/>
              <a:gd name="connsiteX6" fmla="*/ 7498080 w 9172135"/>
              <a:gd name="connsiteY6" fmla="*/ 731520 h 900332"/>
              <a:gd name="connsiteX7" fmla="*/ 6386732 w 9172135"/>
              <a:gd name="connsiteY7" fmla="*/ 647113 h 900332"/>
              <a:gd name="connsiteX8" fmla="*/ 5036233 w 9172135"/>
              <a:gd name="connsiteY8" fmla="*/ 590843 h 900332"/>
              <a:gd name="connsiteX9" fmla="*/ 3685735 w 9172135"/>
              <a:gd name="connsiteY9" fmla="*/ 661181 h 900332"/>
              <a:gd name="connsiteX10" fmla="*/ 2616590 w 9172135"/>
              <a:gd name="connsiteY10" fmla="*/ 801858 h 900332"/>
              <a:gd name="connsiteX11" fmla="*/ 1997612 w 9172135"/>
              <a:gd name="connsiteY11" fmla="*/ 900332 h 900332"/>
              <a:gd name="connsiteX12" fmla="*/ 1547446 w 9172135"/>
              <a:gd name="connsiteY12" fmla="*/ 886264 h 900332"/>
              <a:gd name="connsiteX13" fmla="*/ 534572 w 9172135"/>
              <a:gd name="connsiteY13" fmla="*/ 661181 h 900332"/>
              <a:gd name="connsiteX14" fmla="*/ 0 w 9172135"/>
              <a:gd name="connsiteY14" fmla="*/ 590843 h 900332"/>
              <a:gd name="connsiteX15" fmla="*/ 14067 w 9172135"/>
              <a:gd name="connsiteY15" fmla="*/ 337624 h 900332"/>
              <a:gd name="connsiteX0" fmla="*/ 14067 w 9172135"/>
              <a:gd name="connsiteY0" fmla="*/ 337624 h 900332"/>
              <a:gd name="connsiteX1" fmla="*/ 1913206 w 9172135"/>
              <a:gd name="connsiteY1" fmla="*/ 548640 h 900332"/>
              <a:gd name="connsiteX2" fmla="*/ 4740812 w 9172135"/>
              <a:gd name="connsiteY2" fmla="*/ 239150 h 900332"/>
              <a:gd name="connsiteX3" fmla="*/ 8271803 w 9172135"/>
              <a:gd name="connsiteY3" fmla="*/ 0 h 900332"/>
              <a:gd name="connsiteX4" fmla="*/ 9172135 w 9172135"/>
              <a:gd name="connsiteY4" fmla="*/ 14067 h 900332"/>
              <a:gd name="connsiteX5" fmla="*/ 9172135 w 9172135"/>
              <a:gd name="connsiteY5" fmla="*/ 801858 h 900332"/>
              <a:gd name="connsiteX6" fmla="*/ 7498080 w 9172135"/>
              <a:gd name="connsiteY6" fmla="*/ 731520 h 900332"/>
              <a:gd name="connsiteX7" fmla="*/ 6386732 w 9172135"/>
              <a:gd name="connsiteY7" fmla="*/ 647113 h 900332"/>
              <a:gd name="connsiteX8" fmla="*/ 5036233 w 9172135"/>
              <a:gd name="connsiteY8" fmla="*/ 590843 h 900332"/>
              <a:gd name="connsiteX9" fmla="*/ 3685735 w 9172135"/>
              <a:gd name="connsiteY9" fmla="*/ 661181 h 900332"/>
              <a:gd name="connsiteX10" fmla="*/ 2616590 w 9172135"/>
              <a:gd name="connsiteY10" fmla="*/ 801858 h 900332"/>
              <a:gd name="connsiteX11" fmla="*/ 1997612 w 9172135"/>
              <a:gd name="connsiteY11" fmla="*/ 900332 h 900332"/>
              <a:gd name="connsiteX12" fmla="*/ 1547446 w 9172135"/>
              <a:gd name="connsiteY12" fmla="*/ 886264 h 900332"/>
              <a:gd name="connsiteX13" fmla="*/ 534572 w 9172135"/>
              <a:gd name="connsiteY13" fmla="*/ 661181 h 900332"/>
              <a:gd name="connsiteX14" fmla="*/ 0 w 9172135"/>
              <a:gd name="connsiteY14" fmla="*/ 590843 h 900332"/>
              <a:gd name="connsiteX15" fmla="*/ 14067 w 9172135"/>
              <a:gd name="connsiteY15" fmla="*/ 337624 h 900332"/>
              <a:gd name="connsiteX0" fmla="*/ 14067 w 9172135"/>
              <a:gd name="connsiteY0" fmla="*/ 337624 h 921434"/>
              <a:gd name="connsiteX1" fmla="*/ 1913206 w 9172135"/>
              <a:gd name="connsiteY1" fmla="*/ 548640 h 921434"/>
              <a:gd name="connsiteX2" fmla="*/ 4740812 w 9172135"/>
              <a:gd name="connsiteY2" fmla="*/ 239150 h 921434"/>
              <a:gd name="connsiteX3" fmla="*/ 8271803 w 9172135"/>
              <a:gd name="connsiteY3" fmla="*/ 0 h 921434"/>
              <a:gd name="connsiteX4" fmla="*/ 9172135 w 9172135"/>
              <a:gd name="connsiteY4" fmla="*/ 14067 h 921434"/>
              <a:gd name="connsiteX5" fmla="*/ 9172135 w 9172135"/>
              <a:gd name="connsiteY5" fmla="*/ 801858 h 921434"/>
              <a:gd name="connsiteX6" fmla="*/ 7498080 w 9172135"/>
              <a:gd name="connsiteY6" fmla="*/ 731520 h 921434"/>
              <a:gd name="connsiteX7" fmla="*/ 6386732 w 9172135"/>
              <a:gd name="connsiteY7" fmla="*/ 647113 h 921434"/>
              <a:gd name="connsiteX8" fmla="*/ 5036233 w 9172135"/>
              <a:gd name="connsiteY8" fmla="*/ 590843 h 921434"/>
              <a:gd name="connsiteX9" fmla="*/ 3685735 w 9172135"/>
              <a:gd name="connsiteY9" fmla="*/ 661181 h 921434"/>
              <a:gd name="connsiteX10" fmla="*/ 2616590 w 9172135"/>
              <a:gd name="connsiteY10" fmla="*/ 801858 h 921434"/>
              <a:gd name="connsiteX11" fmla="*/ 1997612 w 9172135"/>
              <a:gd name="connsiteY11" fmla="*/ 900332 h 921434"/>
              <a:gd name="connsiteX12" fmla="*/ 1547446 w 9172135"/>
              <a:gd name="connsiteY12" fmla="*/ 886264 h 921434"/>
              <a:gd name="connsiteX13" fmla="*/ 534572 w 9172135"/>
              <a:gd name="connsiteY13" fmla="*/ 661181 h 921434"/>
              <a:gd name="connsiteX14" fmla="*/ 0 w 9172135"/>
              <a:gd name="connsiteY14" fmla="*/ 590843 h 921434"/>
              <a:gd name="connsiteX15" fmla="*/ 14067 w 9172135"/>
              <a:gd name="connsiteY15" fmla="*/ 337624 h 921434"/>
              <a:gd name="connsiteX0" fmla="*/ 14067 w 9172135"/>
              <a:gd name="connsiteY0" fmla="*/ 337624 h 921434"/>
              <a:gd name="connsiteX1" fmla="*/ 1913206 w 9172135"/>
              <a:gd name="connsiteY1" fmla="*/ 548640 h 921434"/>
              <a:gd name="connsiteX2" fmla="*/ 4740812 w 9172135"/>
              <a:gd name="connsiteY2" fmla="*/ 239150 h 921434"/>
              <a:gd name="connsiteX3" fmla="*/ 8271803 w 9172135"/>
              <a:gd name="connsiteY3" fmla="*/ 0 h 921434"/>
              <a:gd name="connsiteX4" fmla="*/ 9172135 w 9172135"/>
              <a:gd name="connsiteY4" fmla="*/ 14067 h 921434"/>
              <a:gd name="connsiteX5" fmla="*/ 9172135 w 9172135"/>
              <a:gd name="connsiteY5" fmla="*/ 801858 h 921434"/>
              <a:gd name="connsiteX6" fmla="*/ 7498080 w 9172135"/>
              <a:gd name="connsiteY6" fmla="*/ 731520 h 921434"/>
              <a:gd name="connsiteX7" fmla="*/ 6386732 w 9172135"/>
              <a:gd name="connsiteY7" fmla="*/ 647113 h 921434"/>
              <a:gd name="connsiteX8" fmla="*/ 5036233 w 9172135"/>
              <a:gd name="connsiteY8" fmla="*/ 590843 h 921434"/>
              <a:gd name="connsiteX9" fmla="*/ 3685735 w 9172135"/>
              <a:gd name="connsiteY9" fmla="*/ 661181 h 921434"/>
              <a:gd name="connsiteX10" fmla="*/ 2616590 w 9172135"/>
              <a:gd name="connsiteY10" fmla="*/ 801858 h 921434"/>
              <a:gd name="connsiteX11" fmla="*/ 1997612 w 9172135"/>
              <a:gd name="connsiteY11" fmla="*/ 900332 h 921434"/>
              <a:gd name="connsiteX12" fmla="*/ 1547446 w 9172135"/>
              <a:gd name="connsiteY12" fmla="*/ 886264 h 921434"/>
              <a:gd name="connsiteX13" fmla="*/ 534572 w 9172135"/>
              <a:gd name="connsiteY13" fmla="*/ 661181 h 921434"/>
              <a:gd name="connsiteX14" fmla="*/ 0 w 9172135"/>
              <a:gd name="connsiteY14" fmla="*/ 590843 h 921434"/>
              <a:gd name="connsiteX15" fmla="*/ 14067 w 9172135"/>
              <a:gd name="connsiteY15" fmla="*/ 337624 h 921434"/>
              <a:gd name="connsiteX0" fmla="*/ 14067 w 9172135"/>
              <a:gd name="connsiteY0" fmla="*/ 337624 h 921434"/>
              <a:gd name="connsiteX1" fmla="*/ 1913206 w 9172135"/>
              <a:gd name="connsiteY1" fmla="*/ 548640 h 921434"/>
              <a:gd name="connsiteX2" fmla="*/ 4740812 w 9172135"/>
              <a:gd name="connsiteY2" fmla="*/ 239150 h 921434"/>
              <a:gd name="connsiteX3" fmla="*/ 8271803 w 9172135"/>
              <a:gd name="connsiteY3" fmla="*/ 0 h 921434"/>
              <a:gd name="connsiteX4" fmla="*/ 9172135 w 9172135"/>
              <a:gd name="connsiteY4" fmla="*/ 14067 h 921434"/>
              <a:gd name="connsiteX5" fmla="*/ 9172135 w 9172135"/>
              <a:gd name="connsiteY5" fmla="*/ 801858 h 921434"/>
              <a:gd name="connsiteX6" fmla="*/ 7498080 w 9172135"/>
              <a:gd name="connsiteY6" fmla="*/ 731520 h 921434"/>
              <a:gd name="connsiteX7" fmla="*/ 6386732 w 9172135"/>
              <a:gd name="connsiteY7" fmla="*/ 647113 h 921434"/>
              <a:gd name="connsiteX8" fmla="*/ 5036233 w 9172135"/>
              <a:gd name="connsiteY8" fmla="*/ 590843 h 921434"/>
              <a:gd name="connsiteX9" fmla="*/ 3685735 w 9172135"/>
              <a:gd name="connsiteY9" fmla="*/ 661181 h 921434"/>
              <a:gd name="connsiteX10" fmla="*/ 2616590 w 9172135"/>
              <a:gd name="connsiteY10" fmla="*/ 801858 h 921434"/>
              <a:gd name="connsiteX11" fmla="*/ 1997612 w 9172135"/>
              <a:gd name="connsiteY11" fmla="*/ 900332 h 921434"/>
              <a:gd name="connsiteX12" fmla="*/ 1547446 w 9172135"/>
              <a:gd name="connsiteY12" fmla="*/ 886264 h 921434"/>
              <a:gd name="connsiteX13" fmla="*/ 534572 w 9172135"/>
              <a:gd name="connsiteY13" fmla="*/ 661181 h 921434"/>
              <a:gd name="connsiteX14" fmla="*/ 0 w 9172135"/>
              <a:gd name="connsiteY14" fmla="*/ 590843 h 921434"/>
              <a:gd name="connsiteX15" fmla="*/ 14067 w 9172135"/>
              <a:gd name="connsiteY15" fmla="*/ 337624 h 921434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337624 h 926123"/>
              <a:gd name="connsiteX1" fmla="*/ 1913206 w 9172135"/>
              <a:gd name="connsiteY1" fmla="*/ 548640 h 926123"/>
              <a:gd name="connsiteX2" fmla="*/ 4740812 w 9172135"/>
              <a:gd name="connsiteY2" fmla="*/ 239150 h 926123"/>
              <a:gd name="connsiteX3" fmla="*/ 8271803 w 9172135"/>
              <a:gd name="connsiteY3" fmla="*/ 0 h 926123"/>
              <a:gd name="connsiteX4" fmla="*/ 9172135 w 9172135"/>
              <a:gd name="connsiteY4" fmla="*/ 14067 h 926123"/>
              <a:gd name="connsiteX5" fmla="*/ 9172135 w 9172135"/>
              <a:gd name="connsiteY5" fmla="*/ 801858 h 926123"/>
              <a:gd name="connsiteX6" fmla="*/ 7498080 w 9172135"/>
              <a:gd name="connsiteY6" fmla="*/ 731520 h 926123"/>
              <a:gd name="connsiteX7" fmla="*/ 6386732 w 9172135"/>
              <a:gd name="connsiteY7" fmla="*/ 647113 h 926123"/>
              <a:gd name="connsiteX8" fmla="*/ 5036233 w 9172135"/>
              <a:gd name="connsiteY8" fmla="*/ 590843 h 926123"/>
              <a:gd name="connsiteX9" fmla="*/ 3685735 w 9172135"/>
              <a:gd name="connsiteY9" fmla="*/ 661181 h 926123"/>
              <a:gd name="connsiteX10" fmla="*/ 2616590 w 9172135"/>
              <a:gd name="connsiteY10" fmla="*/ 801858 h 926123"/>
              <a:gd name="connsiteX11" fmla="*/ 1997612 w 9172135"/>
              <a:gd name="connsiteY11" fmla="*/ 900332 h 926123"/>
              <a:gd name="connsiteX12" fmla="*/ 1547446 w 9172135"/>
              <a:gd name="connsiteY12" fmla="*/ 886264 h 926123"/>
              <a:gd name="connsiteX13" fmla="*/ 534572 w 9172135"/>
              <a:gd name="connsiteY13" fmla="*/ 661181 h 926123"/>
              <a:gd name="connsiteX14" fmla="*/ 0 w 9172135"/>
              <a:gd name="connsiteY14" fmla="*/ 590843 h 926123"/>
              <a:gd name="connsiteX15" fmla="*/ 14067 w 9172135"/>
              <a:gd name="connsiteY15" fmla="*/ 337624 h 926123"/>
              <a:gd name="connsiteX0" fmla="*/ 14067 w 9172135"/>
              <a:gd name="connsiteY0" fmla="*/ 457200 h 1045699"/>
              <a:gd name="connsiteX1" fmla="*/ 1913206 w 9172135"/>
              <a:gd name="connsiteY1" fmla="*/ 668216 h 1045699"/>
              <a:gd name="connsiteX2" fmla="*/ 4740812 w 9172135"/>
              <a:gd name="connsiteY2" fmla="*/ 358726 h 1045699"/>
              <a:gd name="connsiteX3" fmla="*/ 8271803 w 9172135"/>
              <a:gd name="connsiteY3" fmla="*/ 119576 h 1045699"/>
              <a:gd name="connsiteX4" fmla="*/ 9172135 w 9172135"/>
              <a:gd name="connsiteY4" fmla="*/ 133643 h 1045699"/>
              <a:gd name="connsiteX5" fmla="*/ 9172135 w 9172135"/>
              <a:gd name="connsiteY5" fmla="*/ 921434 h 1045699"/>
              <a:gd name="connsiteX6" fmla="*/ 7498080 w 9172135"/>
              <a:gd name="connsiteY6" fmla="*/ 851096 h 1045699"/>
              <a:gd name="connsiteX7" fmla="*/ 6386732 w 9172135"/>
              <a:gd name="connsiteY7" fmla="*/ 766689 h 1045699"/>
              <a:gd name="connsiteX8" fmla="*/ 5036233 w 9172135"/>
              <a:gd name="connsiteY8" fmla="*/ 710419 h 1045699"/>
              <a:gd name="connsiteX9" fmla="*/ 3685735 w 9172135"/>
              <a:gd name="connsiteY9" fmla="*/ 780757 h 1045699"/>
              <a:gd name="connsiteX10" fmla="*/ 2616590 w 9172135"/>
              <a:gd name="connsiteY10" fmla="*/ 921434 h 1045699"/>
              <a:gd name="connsiteX11" fmla="*/ 1997612 w 9172135"/>
              <a:gd name="connsiteY11" fmla="*/ 1019908 h 1045699"/>
              <a:gd name="connsiteX12" fmla="*/ 1547446 w 9172135"/>
              <a:gd name="connsiteY12" fmla="*/ 1005840 h 1045699"/>
              <a:gd name="connsiteX13" fmla="*/ 534572 w 9172135"/>
              <a:gd name="connsiteY13" fmla="*/ 780757 h 1045699"/>
              <a:gd name="connsiteX14" fmla="*/ 0 w 9172135"/>
              <a:gd name="connsiteY14" fmla="*/ 710419 h 1045699"/>
              <a:gd name="connsiteX15" fmla="*/ 14067 w 9172135"/>
              <a:gd name="connsiteY15" fmla="*/ 457200 h 1045699"/>
              <a:gd name="connsiteX0" fmla="*/ 14067 w 9172135"/>
              <a:gd name="connsiteY0" fmla="*/ 481956 h 1070455"/>
              <a:gd name="connsiteX1" fmla="*/ 1913206 w 9172135"/>
              <a:gd name="connsiteY1" fmla="*/ 692972 h 1070455"/>
              <a:gd name="connsiteX2" fmla="*/ 4740812 w 9172135"/>
              <a:gd name="connsiteY2" fmla="*/ 383482 h 1070455"/>
              <a:gd name="connsiteX3" fmla="*/ 8271803 w 9172135"/>
              <a:gd name="connsiteY3" fmla="*/ 144332 h 1070455"/>
              <a:gd name="connsiteX4" fmla="*/ 9172135 w 9172135"/>
              <a:gd name="connsiteY4" fmla="*/ 133643 h 1070455"/>
              <a:gd name="connsiteX5" fmla="*/ 9172135 w 9172135"/>
              <a:gd name="connsiteY5" fmla="*/ 946190 h 1070455"/>
              <a:gd name="connsiteX6" fmla="*/ 7498080 w 9172135"/>
              <a:gd name="connsiteY6" fmla="*/ 875852 h 1070455"/>
              <a:gd name="connsiteX7" fmla="*/ 6386732 w 9172135"/>
              <a:gd name="connsiteY7" fmla="*/ 791445 h 1070455"/>
              <a:gd name="connsiteX8" fmla="*/ 5036233 w 9172135"/>
              <a:gd name="connsiteY8" fmla="*/ 735175 h 1070455"/>
              <a:gd name="connsiteX9" fmla="*/ 3685735 w 9172135"/>
              <a:gd name="connsiteY9" fmla="*/ 805513 h 1070455"/>
              <a:gd name="connsiteX10" fmla="*/ 2616590 w 9172135"/>
              <a:gd name="connsiteY10" fmla="*/ 946190 h 1070455"/>
              <a:gd name="connsiteX11" fmla="*/ 1997612 w 9172135"/>
              <a:gd name="connsiteY11" fmla="*/ 1044664 h 1070455"/>
              <a:gd name="connsiteX12" fmla="*/ 1547446 w 9172135"/>
              <a:gd name="connsiteY12" fmla="*/ 1030596 h 1070455"/>
              <a:gd name="connsiteX13" fmla="*/ 534572 w 9172135"/>
              <a:gd name="connsiteY13" fmla="*/ 805513 h 1070455"/>
              <a:gd name="connsiteX14" fmla="*/ 0 w 9172135"/>
              <a:gd name="connsiteY14" fmla="*/ 735175 h 1070455"/>
              <a:gd name="connsiteX15" fmla="*/ 14067 w 9172135"/>
              <a:gd name="connsiteY15" fmla="*/ 481956 h 1070455"/>
              <a:gd name="connsiteX0" fmla="*/ 14067 w 9172135"/>
              <a:gd name="connsiteY0" fmla="*/ 481956 h 1070455"/>
              <a:gd name="connsiteX1" fmla="*/ 1913206 w 9172135"/>
              <a:gd name="connsiteY1" fmla="*/ 692972 h 1070455"/>
              <a:gd name="connsiteX2" fmla="*/ 4740812 w 9172135"/>
              <a:gd name="connsiteY2" fmla="*/ 383482 h 1070455"/>
              <a:gd name="connsiteX3" fmla="*/ 8271803 w 9172135"/>
              <a:gd name="connsiteY3" fmla="*/ 144332 h 1070455"/>
              <a:gd name="connsiteX4" fmla="*/ 9172135 w 9172135"/>
              <a:gd name="connsiteY4" fmla="*/ 133643 h 1070455"/>
              <a:gd name="connsiteX5" fmla="*/ 9172135 w 9172135"/>
              <a:gd name="connsiteY5" fmla="*/ 946190 h 1070455"/>
              <a:gd name="connsiteX6" fmla="*/ 7498080 w 9172135"/>
              <a:gd name="connsiteY6" fmla="*/ 875852 h 1070455"/>
              <a:gd name="connsiteX7" fmla="*/ 6386732 w 9172135"/>
              <a:gd name="connsiteY7" fmla="*/ 791445 h 1070455"/>
              <a:gd name="connsiteX8" fmla="*/ 5036233 w 9172135"/>
              <a:gd name="connsiteY8" fmla="*/ 735175 h 1070455"/>
              <a:gd name="connsiteX9" fmla="*/ 3685735 w 9172135"/>
              <a:gd name="connsiteY9" fmla="*/ 805513 h 1070455"/>
              <a:gd name="connsiteX10" fmla="*/ 2616590 w 9172135"/>
              <a:gd name="connsiteY10" fmla="*/ 946190 h 1070455"/>
              <a:gd name="connsiteX11" fmla="*/ 1997612 w 9172135"/>
              <a:gd name="connsiteY11" fmla="*/ 1044664 h 1070455"/>
              <a:gd name="connsiteX12" fmla="*/ 1547446 w 9172135"/>
              <a:gd name="connsiteY12" fmla="*/ 1030596 h 1070455"/>
              <a:gd name="connsiteX13" fmla="*/ 534572 w 9172135"/>
              <a:gd name="connsiteY13" fmla="*/ 805513 h 1070455"/>
              <a:gd name="connsiteX14" fmla="*/ 0 w 9172135"/>
              <a:gd name="connsiteY14" fmla="*/ 735175 h 1070455"/>
              <a:gd name="connsiteX15" fmla="*/ 14067 w 9172135"/>
              <a:gd name="connsiteY15" fmla="*/ 481956 h 1070455"/>
              <a:gd name="connsiteX0" fmla="*/ 14067 w 9172135"/>
              <a:gd name="connsiteY0" fmla="*/ 553964 h 1142463"/>
              <a:gd name="connsiteX1" fmla="*/ 1913206 w 9172135"/>
              <a:gd name="connsiteY1" fmla="*/ 764980 h 1142463"/>
              <a:gd name="connsiteX2" fmla="*/ 4740812 w 9172135"/>
              <a:gd name="connsiteY2" fmla="*/ 455490 h 1142463"/>
              <a:gd name="connsiteX3" fmla="*/ 8271803 w 9172135"/>
              <a:gd name="connsiteY3" fmla="*/ 216340 h 1142463"/>
              <a:gd name="connsiteX4" fmla="*/ 9172135 w 9172135"/>
              <a:gd name="connsiteY4" fmla="*/ 133643 h 1142463"/>
              <a:gd name="connsiteX5" fmla="*/ 9172135 w 9172135"/>
              <a:gd name="connsiteY5" fmla="*/ 1018198 h 1142463"/>
              <a:gd name="connsiteX6" fmla="*/ 7498080 w 9172135"/>
              <a:gd name="connsiteY6" fmla="*/ 947860 h 1142463"/>
              <a:gd name="connsiteX7" fmla="*/ 6386732 w 9172135"/>
              <a:gd name="connsiteY7" fmla="*/ 863453 h 1142463"/>
              <a:gd name="connsiteX8" fmla="*/ 5036233 w 9172135"/>
              <a:gd name="connsiteY8" fmla="*/ 807183 h 1142463"/>
              <a:gd name="connsiteX9" fmla="*/ 3685735 w 9172135"/>
              <a:gd name="connsiteY9" fmla="*/ 877521 h 1142463"/>
              <a:gd name="connsiteX10" fmla="*/ 2616590 w 9172135"/>
              <a:gd name="connsiteY10" fmla="*/ 1018198 h 1142463"/>
              <a:gd name="connsiteX11" fmla="*/ 1997612 w 9172135"/>
              <a:gd name="connsiteY11" fmla="*/ 1116672 h 1142463"/>
              <a:gd name="connsiteX12" fmla="*/ 1547446 w 9172135"/>
              <a:gd name="connsiteY12" fmla="*/ 1102604 h 1142463"/>
              <a:gd name="connsiteX13" fmla="*/ 534572 w 9172135"/>
              <a:gd name="connsiteY13" fmla="*/ 877521 h 1142463"/>
              <a:gd name="connsiteX14" fmla="*/ 0 w 9172135"/>
              <a:gd name="connsiteY14" fmla="*/ 807183 h 1142463"/>
              <a:gd name="connsiteX15" fmla="*/ 14067 w 9172135"/>
              <a:gd name="connsiteY15" fmla="*/ 553964 h 1142463"/>
              <a:gd name="connsiteX0" fmla="*/ 14067 w 9172135"/>
              <a:gd name="connsiteY0" fmla="*/ 568032 h 1156531"/>
              <a:gd name="connsiteX1" fmla="*/ 1913206 w 9172135"/>
              <a:gd name="connsiteY1" fmla="*/ 779048 h 1156531"/>
              <a:gd name="connsiteX2" fmla="*/ 4740812 w 9172135"/>
              <a:gd name="connsiteY2" fmla="*/ 469558 h 1156531"/>
              <a:gd name="connsiteX3" fmla="*/ 8271803 w 9172135"/>
              <a:gd name="connsiteY3" fmla="*/ 230408 h 1156531"/>
              <a:gd name="connsiteX4" fmla="*/ 8721969 w 9172135"/>
              <a:gd name="connsiteY4" fmla="*/ 146001 h 1156531"/>
              <a:gd name="connsiteX5" fmla="*/ 9172135 w 9172135"/>
              <a:gd name="connsiteY5" fmla="*/ 147711 h 1156531"/>
              <a:gd name="connsiteX6" fmla="*/ 9172135 w 9172135"/>
              <a:gd name="connsiteY6" fmla="*/ 1032266 h 1156531"/>
              <a:gd name="connsiteX7" fmla="*/ 7498080 w 9172135"/>
              <a:gd name="connsiteY7" fmla="*/ 961928 h 1156531"/>
              <a:gd name="connsiteX8" fmla="*/ 6386732 w 9172135"/>
              <a:gd name="connsiteY8" fmla="*/ 877521 h 1156531"/>
              <a:gd name="connsiteX9" fmla="*/ 5036233 w 9172135"/>
              <a:gd name="connsiteY9" fmla="*/ 821251 h 1156531"/>
              <a:gd name="connsiteX10" fmla="*/ 3685735 w 9172135"/>
              <a:gd name="connsiteY10" fmla="*/ 891589 h 1156531"/>
              <a:gd name="connsiteX11" fmla="*/ 2616590 w 9172135"/>
              <a:gd name="connsiteY11" fmla="*/ 1032266 h 1156531"/>
              <a:gd name="connsiteX12" fmla="*/ 1997612 w 9172135"/>
              <a:gd name="connsiteY12" fmla="*/ 1130740 h 1156531"/>
              <a:gd name="connsiteX13" fmla="*/ 1547446 w 9172135"/>
              <a:gd name="connsiteY13" fmla="*/ 1116672 h 1156531"/>
              <a:gd name="connsiteX14" fmla="*/ 534572 w 9172135"/>
              <a:gd name="connsiteY14" fmla="*/ 891589 h 1156531"/>
              <a:gd name="connsiteX15" fmla="*/ 0 w 9172135"/>
              <a:gd name="connsiteY15" fmla="*/ 821251 h 1156531"/>
              <a:gd name="connsiteX16" fmla="*/ 14067 w 9172135"/>
              <a:gd name="connsiteY16" fmla="*/ 568032 h 1156531"/>
              <a:gd name="connsiteX0" fmla="*/ 14067 w 9172135"/>
              <a:gd name="connsiteY0" fmla="*/ 568032 h 1156531"/>
              <a:gd name="connsiteX1" fmla="*/ 1913206 w 9172135"/>
              <a:gd name="connsiteY1" fmla="*/ 779048 h 1156531"/>
              <a:gd name="connsiteX2" fmla="*/ 4740812 w 9172135"/>
              <a:gd name="connsiteY2" fmla="*/ 469558 h 1156531"/>
              <a:gd name="connsiteX3" fmla="*/ 8271803 w 9172135"/>
              <a:gd name="connsiteY3" fmla="*/ 230408 h 1156531"/>
              <a:gd name="connsiteX4" fmla="*/ 8721969 w 9172135"/>
              <a:gd name="connsiteY4" fmla="*/ 146001 h 1156531"/>
              <a:gd name="connsiteX5" fmla="*/ 9172135 w 9172135"/>
              <a:gd name="connsiteY5" fmla="*/ 147711 h 1156531"/>
              <a:gd name="connsiteX6" fmla="*/ 9172135 w 9172135"/>
              <a:gd name="connsiteY6" fmla="*/ 1032266 h 1156531"/>
              <a:gd name="connsiteX7" fmla="*/ 7498080 w 9172135"/>
              <a:gd name="connsiteY7" fmla="*/ 961928 h 1156531"/>
              <a:gd name="connsiteX8" fmla="*/ 6386732 w 9172135"/>
              <a:gd name="connsiteY8" fmla="*/ 877521 h 1156531"/>
              <a:gd name="connsiteX9" fmla="*/ 5036233 w 9172135"/>
              <a:gd name="connsiteY9" fmla="*/ 821251 h 1156531"/>
              <a:gd name="connsiteX10" fmla="*/ 3685735 w 9172135"/>
              <a:gd name="connsiteY10" fmla="*/ 891589 h 1156531"/>
              <a:gd name="connsiteX11" fmla="*/ 2616590 w 9172135"/>
              <a:gd name="connsiteY11" fmla="*/ 1032266 h 1156531"/>
              <a:gd name="connsiteX12" fmla="*/ 1997612 w 9172135"/>
              <a:gd name="connsiteY12" fmla="*/ 1130740 h 1156531"/>
              <a:gd name="connsiteX13" fmla="*/ 1547446 w 9172135"/>
              <a:gd name="connsiteY13" fmla="*/ 1116672 h 1156531"/>
              <a:gd name="connsiteX14" fmla="*/ 534572 w 9172135"/>
              <a:gd name="connsiteY14" fmla="*/ 891589 h 1156531"/>
              <a:gd name="connsiteX15" fmla="*/ 0 w 9172135"/>
              <a:gd name="connsiteY15" fmla="*/ 821251 h 1156531"/>
              <a:gd name="connsiteX16" fmla="*/ 14067 w 9172135"/>
              <a:gd name="connsiteY16" fmla="*/ 568032 h 1156531"/>
              <a:gd name="connsiteX0" fmla="*/ 14067 w 9451144"/>
              <a:gd name="connsiteY0" fmla="*/ 568032 h 1156531"/>
              <a:gd name="connsiteX1" fmla="*/ 1913206 w 9451144"/>
              <a:gd name="connsiteY1" fmla="*/ 779048 h 1156531"/>
              <a:gd name="connsiteX2" fmla="*/ 4740812 w 9451144"/>
              <a:gd name="connsiteY2" fmla="*/ 469558 h 1156531"/>
              <a:gd name="connsiteX3" fmla="*/ 8271803 w 9451144"/>
              <a:gd name="connsiteY3" fmla="*/ 230408 h 1156531"/>
              <a:gd name="connsiteX4" fmla="*/ 8721969 w 9451144"/>
              <a:gd name="connsiteY4" fmla="*/ 146001 h 1156531"/>
              <a:gd name="connsiteX5" fmla="*/ 9172135 w 9451144"/>
              <a:gd name="connsiteY5" fmla="*/ 147711 h 1156531"/>
              <a:gd name="connsiteX6" fmla="*/ 9172135 w 9451144"/>
              <a:gd name="connsiteY6" fmla="*/ 1032266 h 1156531"/>
              <a:gd name="connsiteX7" fmla="*/ 7498080 w 9451144"/>
              <a:gd name="connsiteY7" fmla="*/ 961928 h 1156531"/>
              <a:gd name="connsiteX8" fmla="*/ 6386732 w 9451144"/>
              <a:gd name="connsiteY8" fmla="*/ 877521 h 1156531"/>
              <a:gd name="connsiteX9" fmla="*/ 5036233 w 9451144"/>
              <a:gd name="connsiteY9" fmla="*/ 821251 h 1156531"/>
              <a:gd name="connsiteX10" fmla="*/ 3685735 w 9451144"/>
              <a:gd name="connsiteY10" fmla="*/ 891589 h 1156531"/>
              <a:gd name="connsiteX11" fmla="*/ 2616590 w 9451144"/>
              <a:gd name="connsiteY11" fmla="*/ 1032266 h 1156531"/>
              <a:gd name="connsiteX12" fmla="*/ 1997612 w 9451144"/>
              <a:gd name="connsiteY12" fmla="*/ 1130740 h 1156531"/>
              <a:gd name="connsiteX13" fmla="*/ 1547446 w 9451144"/>
              <a:gd name="connsiteY13" fmla="*/ 1116672 h 1156531"/>
              <a:gd name="connsiteX14" fmla="*/ 534572 w 9451144"/>
              <a:gd name="connsiteY14" fmla="*/ 891589 h 1156531"/>
              <a:gd name="connsiteX15" fmla="*/ 0 w 9451144"/>
              <a:gd name="connsiteY15" fmla="*/ 821251 h 1156531"/>
              <a:gd name="connsiteX16" fmla="*/ 14067 w 9451144"/>
              <a:gd name="connsiteY16" fmla="*/ 568032 h 1156531"/>
              <a:gd name="connsiteX0" fmla="*/ 14067 w 9451144"/>
              <a:gd name="connsiteY0" fmla="*/ 568032 h 1156531"/>
              <a:gd name="connsiteX1" fmla="*/ 1913206 w 9451144"/>
              <a:gd name="connsiteY1" fmla="*/ 779048 h 1156531"/>
              <a:gd name="connsiteX2" fmla="*/ 4740812 w 9451144"/>
              <a:gd name="connsiteY2" fmla="*/ 469558 h 1156531"/>
              <a:gd name="connsiteX3" fmla="*/ 8271803 w 9451144"/>
              <a:gd name="connsiteY3" fmla="*/ 230408 h 1156531"/>
              <a:gd name="connsiteX4" fmla="*/ 8721969 w 9451144"/>
              <a:gd name="connsiteY4" fmla="*/ 146001 h 1156531"/>
              <a:gd name="connsiteX5" fmla="*/ 9172135 w 9451144"/>
              <a:gd name="connsiteY5" fmla="*/ 147711 h 1156531"/>
              <a:gd name="connsiteX6" fmla="*/ 9172135 w 9451144"/>
              <a:gd name="connsiteY6" fmla="*/ 1032266 h 1156531"/>
              <a:gd name="connsiteX7" fmla="*/ 7498080 w 9451144"/>
              <a:gd name="connsiteY7" fmla="*/ 961928 h 1156531"/>
              <a:gd name="connsiteX8" fmla="*/ 6386732 w 9451144"/>
              <a:gd name="connsiteY8" fmla="*/ 877521 h 1156531"/>
              <a:gd name="connsiteX9" fmla="*/ 5036233 w 9451144"/>
              <a:gd name="connsiteY9" fmla="*/ 821251 h 1156531"/>
              <a:gd name="connsiteX10" fmla="*/ 3685735 w 9451144"/>
              <a:gd name="connsiteY10" fmla="*/ 891589 h 1156531"/>
              <a:gd name="connsiteX11" fmla="*/ 2616590 w 9451144"/>
              <a:gd name="connsiteY11" fmla="*/ 1032266 h 1156531"/>
              <a:gd name="connsiteX12" fmla="*/ 1997612 w 9451144"/>
              <a:gd name="connsiteY12" fmla="*/ 1130740 h 1156531"/>
              <a:gd name="connsiteX13" fmla="*/ 1547446 w 9451144"/>
              <a:gd name="connsiteY13" fmla="*/ 1116672 h 1156531"/>
              <a:gd name="connsiteX14" fmla="*/ 534572 w 9451144"/>
              <a:gd name="connsiteY14" fmla="*/ 891589 h 1156531"/>
              <a:gd name="connsiteX15" fmla="*/ 0 w 9451144"/>
              <a:gd name="connsiteY15" fmla="*/ 821251 h 1156531"/>
              <a:gd name="connsiteX16" fmla="*/ 14067 w 9451144"/>
              <a:gd name="connsiteY16" fmla="*/ 568032 h 1156531"/>
              <a:gd name="connsiteX0" fmla="*/ 14067 w 9451144"/>
              <a:gd name="connsiteY0" fmla="*/ 568032 h 1156531"/>
              <a:gd name="connsiteX1" fmla="*/ 1913206 w 9451144"/>
              <a:gd name="connsiteY1" fmla="*/ 779048 h 1156531"/>
              <a:gd name="connsiteX2" fmla="*/ 4740812 w 9451144"/>
              <a:gd name="connsiteY2" fmla="*/ 469558 h 1156531"/>
              <a:gd name="connsiteX3" fmla="*/ 8271803 w 9451144"/>
              <a:gd name="connsiteY3" fmla="*/ 230408 h 1156531"/>
              <a:gd name="connsiteX4" fmla="*/ 8721969 w 9451144"/>
              <a:gd name="connsiteY4" fmla="*/ 146001 h 1156531"/>
              <a:gd name="connsiteX5" fmla="*/ 9172135 w 9451144"/>
              <a:gd name="connsiteY5" fmla="*/ 147711 h 1156531"/>
              <a:gd name="connsiteX6" fmla="*/ 9172135 w 9451144"/>
              <a:gd name="connsiteY6" fmla="*/ 1032266 h 1156531"/>
              <a:gd name="connsiteX7" fmla="*/ 7498080 w 9451144"/>
              <a:gd name="connsiteY7" fmla="*/ 961928 h 1156531"/>
              <a:gd name="connsiteX8" fmla="*/ 6386732 w 9451144"/>
              <a:gd name="connsiteY8" fmla="*/ 877521 h 1156531"/>
              <a:gd name="connsiteX9" fmla="*/ 5036233 w 9451144"/>
              <a:gd name="connsiteY9" fmla="*/ 821251 h 1156531"/>
              <a:gd name="connsiteX10" fmla="*/ 3685735 w 9451144"/>
              <a:gd name="connsiteY10" fmla="*/ 891589 h 1156531"/>
              <a:gd name="connsiteX11" fmla="*/ 2616590 w 9451144"/>
              <a:gd name="connsiteY11" fmla="*/ 1032266 h 1156531"/>
              <a:gd name="connsiteX12" fmla="*/ 1997612 w 9451144"/>
              <a:gd name="connsiteY12" fmla="*/ 1130740 h 1156531"/>
              <a:gd name="connsiteX13" fmla="*/ 1547446 w 9451144"/>
              <a:gd name="connsiteY13" fmla="*/ 1116672 h 1156531"/>
              <a:gd name="connsiteX14" fmla="*/ 534572 w 9451144"/>
              <a:gd name="connsiteY14" fmla="*/ 891589 h 1156531"/>
              <a:gd name="connsiteX15" fmla="*/ 0 w 9451144"/>
              <a:gd name="connsiteY15" fmla="*/ 821251 h 1156531"/>
              <a:gd name="connsiteX16" fmla="*/ 14067 w 9451144"/>
              <a:gd name="connsiteY16" fmla="*/ 568032 h 1156531"/>
              <a:gd name="connsiteX0" fmla="*/ 14067 w 9376117"/>
              <a:gd name="connsiteY0" fmla="*/ 555674 h 1155896"/>
              <a:gd name="connsiteX1" fmla="*/ 1913206 w 9376117"/>
              <a:gd name="connsiteY1" fmla="*/ 766690 h 1155896"/>
              <a:gd name="connsiteX2" fmla="*/ 4740812 w 9376117"/>
              <a:gd name="connsiteY2" fmla="*/ 457200 h 1155896"/>
              <a:gd name="connsiteX3" fmla="*/ 8271803 w 9376117"/>
              <a:gd name="connsiteY3" fmla="*/ 218050 h 1155896"/>
              <a:gd name="connsiteX4" fmla="*/ 8721969 w 9376117"/>
              <a:gd name="connsiteY4" fmla="*/ 133643 h 1155896"/>
              <a:gd name="connsiteX5" fmla="*/ 9172135 w 9376117"/>
              <a:gd name="connsiteY5" fmla="*/ 1019908 h 1155896"/>
              <a:gd name="connsiteX6" fmla="*/ 7498080 w 9376117"/>
              <a:gd name="connsiteY6" fmla="*/ 949570 h 1155896"/>
              <a:gd name="connsiteX7" fmla="*/ 6386732 w 9376117"/>
              <a:gd name="connsiteY7" fmla="*/ 865163 h 1155896"/>
              <a:gd name="connsiteX8" fmla="*/ 5036233 w 9376117"/>
              <a:gd name="connsiteY8" fmla="*/ 808893 h 1155896"/>
              <a:gd name="connsiteX9" fmla="*/ 3685735 w 9376117"/>
              <a:gd name="connsiteY9" fmla="*/ 879231 h 1155896"/>
              <a:gd name="connsiteX10" fmla="*/ 2616590 w 9376117"/>
              <a:gd name="connsiteY10" fmla="*/ 1019908 h 1155896"/>
              <a:gd name="connsiteX11" fmla="*/ 1997612 w 9376117"/>
              <a:gd name="connsiteY11" fmla="*/ 1118382 h 1155896"/>
              <a:gd name="connsiteX12" fmla="*/ 1547446 w 9376117"/>
              <a:gd name="connsiteY12" fmla="*/ 1104314 h 1155896"/>
              <a:gd name="connsiteX13" fmla="*/ 534572 w 9376117"/>
              <a:gd name="connsiteY13" fmla="*/ 879231 h 1155896"/>
              <a:gd name="connsiteX14" fmla="*/ 0 w 9376117"/>
              <a:gd name="connsiteY14" fmla="*/ 808893 h 1155896"/>
              <a:gd name="connsiteX15" fmla="*/ 14067 w 9376117"/>
              <a:gd name="connsiteY15" fmla="*/ 555674 h 1155896"/>
              <a:gd name="connsiteX0" fmla="*/ 14067 w 9451144"/>
              <a:gd name="connsiteY0" fmla="*/ 553965 h 1153902"/>
              <a:gd name="connsiteX1" fmla="*/ 1913206 w 9451144"/>
              <a:gd name="connsiteY1" fmla="*/ 764981 h 1153902"/>
              <a:gd name="connsiteX2" fmla="*/ 4740812 w 9451144"/>
              <a:gd name="connsiteY2" fmla="*/ 455491 h 1153902"/>
              <a:gd name="connsiteX3" fmla="*/ 8271803 w 9451144"/>
              <a:gd name="connsiteY3" fmla="*/ 216341 h 1153902"/>
              <a:gd name="connsiteX4" fmla="*/ 9172135 w 9451144"/>
              <a:gd name="connsiteY4" fmla="*/ 133643 h 1153902"/>
              <a:gd name="connsiteX5" fmla="*/ 9172135 w 9451144"/>
              <a:gd name="connsiteY5" fmla="*/ 1018199 h 1153902"/>
              <a:gd name="connsiteX6" fmla="*/ 7498080 w 9451144"/>
              <a:gd name="connsiteY6" fmla="*/ 947861 h 1153902"/>
              <a:gd name="connsiteX7" fmla="*/ 6386732 w 9451144"/>
              <a:gd name="connsiteY7" fmla="*/ 863454 h 1153902"/>
              <a:gd name="connsiteX8" fmla="*/ 5036233 w 9451144"/>
              <a:gd name="connsiteY8" fmla="*/ 807184 h 1153902"/>
              <a:gd name="connsiteX9" fmla="*/ 3685735 w 9451144"/>
              <a:gd name="connsiteY9" fmla="*/ 877522 h 1153902"/>
              <a:gd name="connsiteX10" fmla="*/ 2616590 w 9451144"/>
              <a:gd name="connsiteY10" fmla="*/ 1018199 h 1153902"/>
              <a:gd name="connsiteX11" fmla="*/ 1997612 w 9451144"/>
              <a:gd name="connsiteY11" fmla="*/ 1116673 h 1153902"/>
              <a:gd name="connsiteX12" fmla="*/ 1547446 w 9451144"/>
              <a:gd name="connsiteY12" fmla="*/ 1102605 h 1153902"/>
              <a:gd name="connsiteX13" fmla="*/ 534572 w 9451144"/>
              <a:gd name="connsiteY13" fmla="*/ 877522 h 1153902"/>
              <a:gd name="connsiteX14" fmla="*/ 0 w 9451144"/>
              <a:gd name="connsiteY14" fmla="*/ 807184 h 1153902"/>
              <a:gd name="connsiteX15" fmla="*/ 14067 w 9451144"/>
              <a:gd name="connsiteY15" fmla="*/ 553965 h 1153902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451144"/>
              <a:gd name="connsiteY0" fmla="*/ 481957 h 1070456"/>
              <a:gd name="connsiteX1" fmla="*/ 1913206 w 9451144"/>
              <a:gd name="connsiteY1" fmla="*/ 692973 h 1070456"/>
              <a:gd name="connsiteX2" fmla="*/ 4740812 w 9451144"/>
              <a:gd name="connsiteY2" fmla="*/ 383483 h 1070456"/>
              <a:gd name="connsiteX3" fmla="*/ 8271803 w 9451144"/>
              <a:gd name="connsiteY3" fmla="*/ 144333 h 1070456"/>
              <a:gd name="connsiteX4" fmla="*/ 9172134 w 9451144"/>
              <a:gd name="connsiteY4" fmla="*/ 133643 h 1070456"/>
              <a:gd name="connsiteX5" fmla="*/ 9172135 w 9451144"/>
              <a:gd name="connsiteY5" fmla="*/ 946191 h 1070456"/>
              <a:gd name="connsiteX6" fmla="*/ 7498080 w 9451144"/>
              <a:gd name="connsiteY6" fmla="*/ 875853 h 1070456"/>
              <a:gd name="connsiteX7" fmla="*/ 6386732 w 9451144"/>
              <a:gd name="connsiteY7" fmla="*/ 791446 h 1070456"/>
              <a:gd name="connsiteX8" fmla="*/ 5036233 w 9451144"/>
              <a:gd name="connsiteY8" fmla="*/ 735176 h 1070456"/>
              <a:gd name="connsiteX9" fmla="*/ 3685735 w 9451144"/>
              <a:gd name="connsiteY9" fmla="*/ 805514 h 1070456"/>
              <a:gd name="connsiteX10" fmla="*/ 2616590 w 9451144"/>
              <a:gd name="connsiteY10" fmla="*/ 946191 h 1070456"/>
              <a:gd name="connsiteX11" fmla="*/ 1997612 w 9451144"/>
              <a:gd name="connsiteY11" fmla="*/ 1044665 h 1070456"/>
              <a:gd name="connsiteX12" fmla="*/ 1547446 w 9451144"/>
              <a:gd name="connsiteY12" fmla="*/ 1030597 h 1070456"/>
              <a:gd name="connsiteX13" fmla="*/ 534572 w 9451144"/>
              <a:gd name="connsiteY13" fmla="*/ 805514 h 1070456"/>
              <a:gd name="connsiteX14" fmla="*/ 0 w 9451144"/>
              <a:gd name="connsiteY14" fmla="*/ 735176 h 1070456"/>
              <a:gd name="connsiteX15" fmla="*/ 14067 w 9451144"/>
              <a:gd name="connsiteY15" fmla="*/ 481957 h 1070456"/>
              <a:gd name="connsiteX0" fmla="*/ 14067 w 9283014"/>
              <a:gd name="connsiteY0" fmla="*/ 481957 h 1070456"/>
              <a:gd name="connsiteX1" fmla="*/ 1913206 w 9283014"/>
              <a:gd name="connsiteY1" fmla="*/ 692973 h 1070456"/>
              <a:gd name="connsiteX2" fmla="*/ 4740812 w 9283014"/>
              <a:gd name="connsiteY2" fmla="*/ 383483 h 1070456"/>
              <a:gd name="connsiteX3" fmla="*/ 8271803 w 9283014"/>
              <a:gd name="connsiteY3" fmla="*/ 144333 h 1070456"/>
              <a:gd name="connsiteX4" fmla="*/ 9172134 w 9283014"/>
              <a:gd name="connsiteY4" fmla="*/ 133643 h 1070456"/>
              <a:gd name="connsiteX5" fmla="*/ 9172135 w 9283014"/>
              <a:gd name="connsiteY5" fmla="*/ 946191 h 1070456"/>
              <a:gd name="connsiteX6" fmla="*/ 7498080 w 9283014"/>
              <a:gd name="connsiteY6" fmla="*/ 875853 h 1070456"/>
              <a:gd name="connsiteX7" fmla="*/ 6386732 w 9283014"/>
              <a:gd name="connsiteY7" fmla="*/ 791446 h 1070456"/>
              <a:gd name="connsiteX8" fmla="*/ 5036233 w 9283014"/>
              <a:gd name="connsiteY8" fmla="*/ 735176 h 1070456"/>
              <a:gd name="connsiteX9" fmla="*/ 3685735 w 9283014"/>
              <a:gd name="connsiteY9" fmla="*/ 805514 h 1070456"/>
              <a:gd name="connsiteX10" fmla="*/ 2616590 w 9283014"/>
              <a:gd name="connsiteY10" fmla="*/ 946191 h 1070456"/>
              <a:gd name="connsiteX11" fmla="*/ 1997612 w 9283014"/>
              <a:gd name="connsiteY11" fmla="*/ 1044665 h 1070456"/>
              <a:gd name="connsiteX12" fmla="*/ 1547446 w 9283014"/>
              <a:gd name="connsiteY12" fmla="*/ 1030597 h 1070456"/>
              <a:gd name="connsiteX13" fmla="*/ 534572 w 9283014"/>
              <a:gd name="connsiteY13" fmla="*/ 805514 h 1070456"/>
              <a:gd name="connsiteX14" fmla="*/ 0 w 9283014"/>
              <a:gd name="connsiteY14" fmla="*/ 735176 h 1070456"/>
              <a:gd name="connsiteX15" fmla="*/ 14067 w 9283014"/>
              <a:gd name="connsiteY15" fmla="*/ 481957 h 1070456"/>
              <a:gd name="connsiteX0" fmla="*/ 14067 w 9283014"/>
              <a:gd name="connsiteY0" fmla="*/ 481957 h 1070456"/>
              <a:gd name="connsiteX1" fmla="*/ 1913206 w 9283014"/>
              <a:gd name="connsiteY1" fmla="*/ 692973 h 1070456"/>
              <a:gd name="connsiteX2" fmla="*/ 4740812 w 9283014"/>
              <a:gd name="connsiteY2" fmla="*/ 383483 h 1070456"/>
              <a:gd name="connsiteX3" fmla="*/ 8271803 w 9283014"/>
              <a:gd name="connsiteY3" fmla="*/ 144333 h 1070456"/>
              <a:gd name="connsiteX4" fmla="*/ 9172134 w 9283014"/>
              <a:gd name="connsiteY4" fmla="*/ 133643 h 1070456"/>
              <a:gd name="connsiteX5" fmla="*/ 9172135 w 9283014"/>
              <a:gd name="connsiteY5" fmla="*/ 946191 h 1070456"/>
              <a:gd name="connsiteX6" fmla="*/ 7498080 w 9283014"/>
              <a:gd name="connsiteY6" fmla="*/ 875853 h 1070456"/>
              <a:gd name="connsiteX7" fmla="*/ 6386732 w 9283014"/>
              <a:gd name="connsiteY7" fmla="*/ 791446 h 1070456"/>
              <a:gd name="connsiteX8" fmla="*/ 5036233 w 9283014"/>
              <a:gd name="connsiteY8" fmla="*/ 735176 h 1070456"/>
              <a:gd name="connsiteX9" fmla="*/ 3685735 w 9283014"/>
              <a:gd name="connsiteY9" fmla="*/ 805514 h 1070456"/>
              <a:gd name="connsiteX10" fmla="*/ 2616590 w 9283014"/>
              <a:gd name="connsiteY10" fmla="*/ 946191 h 1070456"/>
              <a:gd name="connsiteX11" fmla="*/ 1997612 w 9283014"/>
              <a:gd name="connsiteY11" fmla="*/ 1044665 h 1070456"/>
              <a:gd name="connsiteX12" fmla="*/ 1547446 w 9283014"/>
              <a:gd name="connsiteY12" fmla="*/ 1030597 h 1070456"/>
              <a:gd name="connsiteX13" fmla="*/ 534572 w 9283014"/>
              <a:gd name="connsiteY13" fmla="*/ 805514 h 1070456"/>
              <a:gd name="connsiteX14" fmla="*/ 0 w 9283014"/>
              <a:gd name="connsiteY14" fmla="*/ 735176 h 1070456"/>
              <a:gd name="connsiteX15" fmla="*/ 14067 w 9283014"/>
              <a:gd name="connsiteY15" fmla="*/ 481957 h 1070456"/>
              <a:gd name="connsiteX0" fmla="*/ 14067 w 9283014"/>
              <a:gd name="connsiteY0" fmla="*/ 481957 h 1070456"/>
              <a:gd name="connsiteX1" fmla="*/ 1913206 w 9283014"/>
              <a:gd name="connsiteY1" fmla="*/ 692973 h 1070456"/>
              <a:gd name="connsiteX2" fmla="*/ 4740812 w 9283014"/>
              <a:gd name="connsiteY2" fmla="*/ 383483 h 1070456"/>
              <a:gd name="connsiteX3" fmla="*/ 8271803 w 9283014"/>
              <a:gd name="connsiteY3" fmla="*/ 144333 h 1070456"/>
              <a:gd name="connsiteX4" fmla="*/ 9172134 w 9283014"/>
              <a:gd name="connsiteY4" fmla="*/ 133643 h 1070456"/>
              <a:gd name="connsiteX5" fmla="*/ 9172135 w 9283014"/>
              <a:gd name="connsiteY5" fmla="*/ 946191 h 1070456"/>
              <a:gd name="connsiteX6" fmla="*/ 7498080 w 9283014"/>
              <a:gd name="connsiteY6" fmla="*/ 875853 h 1070456"/>
              <a:gd name="connsiteX7" fmla="*/ 6386732 w 9283014"/>
              <a:gd name="connsiteY7" fmla="*/ 791446 h 1070456"/>
              <a:gd name="connsiteX8" fmla="*/ 5036233 w 9283014"/>
              <a:gd name="connsiteY8" fmla="*/ 735176 h 1070456"/>
              <a:gd name="connsiteX9" fmla="*/ 3685735 w 9283014"/>
              <a:gd name="connsiteY9" fmla="*/ 805514 h 1070456"/>
              <a:gd name="connsiteX10" fmla="*/ 2616590 w 9283014"/>
              <a:gd name="connsiteY10" fmla="*/ 946191 h 1070456"/>
              <a:gd name="connsiteX11" fmla="*/ 1997612 w 9283014"/>
              <a:gd name="connsiteY11" fmla="*/ 1044665 h 1070456"/>
              <a:gd name="connsiteX12" fmla="*/ 1547446 w 9283014"/>
              <a:gd name="connsiteY12" fmla="*/ 1030597 h 1070456"/>
              <a:gd name="connsiteX13" fmla="*/ 534572 w 9283014"/>
              <a:gd name="connsiteY13" fmla="*/ 805514 h 1070456"/>
              <a:gd name="connsiteX14" fmla="*/ 0 w 9283014"/>
              <a:gd name="connsiteY14" fmla="*/ 735176 h 1070456"/>
              <a:gd name="connsiteX15" fmla="*/ 14067 w 9283014"/>
              <a:gd name="connsiteY15" fmla="*/ 481957 h 1070456"/>
              <a:gd name="connsiteX0" fmla="*/ 14067 w 9283014"/>
              <a:gd name="connsiteY0" fmla="*/ 379264 h 967763"/>
              <a:gd name="connsiteX1" fmla="*/ 1913206 w 9283014"/>
              <a:gd name="connsiteY1" fmla="*/ 590280 h 967763"/>
              <a:gd name="connsiteX2" fmla="*/ 4740812 w 9283014"/>
              <a:gd name="connsiteY2" fmla="*/ 280790 h 967763"/>
              <a:gd name="connsiteX3" fmla="*/ 8271803 w 9283014"/>
              <a:gd name="connsiteY3" fmla="*/ 41640 h 967763"/>
              <a:gd name="connsiteX4" fmla="*/ 9172134 w 9283014"/>
              <a:gd name="connsiteY4" fmla="*/ 30950 h 967763"/>
              <a:gd name="connsiteX5" fmla="*/ 9172135 w 9283014"/>
              <a:gd name="connsiteY5" fmla="*/ 843498 h 967763"/>
              <a:gd name="connsiteX6" fmla="*/ 7498080 w 9283014"/>
              <a:gd name="connsiteY6" fmla="*/ 773160 h 967763"/>
              <a:gd name="connsiteX7" fmla="*/ 6386732 w 9283014"/>
              <a:gd name="connsiteY7" fmla="*/ 688753 h 967763"/>
              <a:gd name="connsiteX8" fmla="*/ 5036233 w 9283014"/>
              <a:gd name="connsiteY8" fmla="*/ 632483 h 967763"/>
              <a:gd name="connsiteX9" fmla="*/ 3685735 w 9283014"/>
              <a:gd name="connsiteY9" fmla="*/ 702821 h 967763"/>
              <a:gd name="connsiteX10" fmla="*/ 2616590 w 9283014"/>
              <a:gd name="connsiteY10" fmla="*/ 843498 h 967763"/>
              <a:gd name="connsiteX11" fmla="*/ 1997612 w 9283014"/>
              <a:gd name="connsiteY11" fmla="*/ 941972 h 967763"/>
              <a:gd name="connsiteX12" fmla="*/ 1547446 w 9283014"/>
              <a:gd name="connsiteY12" fmla="*/ 927904 h 967763"/>
              <a:gd name="connsiteX13" fmla="*/ 534572 w 9283014"/>
              <a:gd name="connsiteY13" fmla="*/ 702821 h 967763"/>
              <a:gd name="connsiteX14" fmla="*/ 0 w 9283014"/>
              <a:gd name="connsiteY14" fmla="*/ 632483 h 967763"/>
              <a:gd name="connsiteX15" fmla="*/ 14067 w 9283014"/>
              <a:gd name="connsiteY15" fmla="*/ 379264 h 967763"/>
              <a:gd name="connsiteX0" fmla="*/ 14067 w 9283014"/>
              <a:gd name="connsiteY0" fmla="*/ 420322 h 1008821"/>
              <a:gd name="connsiteX1" fmla="*/ 1913206 w 9283014"/>
              <a:gd name="connsiteY1" fmla="*/ 631338 h 1008821"/>
              <a:gd name="connsiteX2" fmla="*/ 4740812 w 9283014"/>
              <a:gd name="connsiteY2" fmla="*/ 321848 h 1008821"/>
              <a:gd name="connsiteX3" fmla="*/ 8271803 w 9283014"/>
              <a:gd name="connsiteY3" fmla="*/ 82698 h 1008821"/>
              <a:gd name="connsiteX4" fmla="*/ 9172134 w 9283014"/>
              <a:gd name="connsiteY4" fmla="*/ 0 h 1008821"/>
              <a:gd name="connsiteX5" fmla="*/ 9172135 w 9283014"/>
              <a:gd name="connsiteY5" fmla="*/ 884556 h 1008821"/>
              <a:gd name="connsiteX6" fmla="*/ 7498080 w 9283014"/>
              <a:gd name="connsiteY6" fmla="*/ 814218 h 1008821"/>
              <a:gd name="connsiteX7" fmla="*/ 6386732 w 9283014"/>
              <a:gd name="connsiteY7" fmla="*/ 729811 h 1008821"/>
              <a:gd name="connsiteX8" fmla="*/ 5036233 w 9283014"/>
              <a:gd name="connsiteY8" fmla="*/ 673541 h 1008821"/>
              <a:gd name="connsiteX9" fmla="*/ 3685735 w 9283014"/>
              <a:gd name="connsiteY9" fmla="*/ 743879 h 1008821"/>
              <a:gd name="connsiteX10" fmla="*/ 2616590 w 9283014"/>
              <a:gd name="connsiteY10" fmla="*/ 884556 h 1008821"/>
              <a:gd name="connsiteX11" fmla="*/ 1997612 w 9283014"/>
              <a:gd name="connsiteY11" fmla="*/ 983030 h 1008821"/>
              <a:gd name="connsiteX12" fmla="*/ 1547446 w 9283014"/>
              <a:gd name="connsiteY12" fmla="*/ 968962 h 1008821"/>
              <a:gd name="connsiteX13" fmla="*/ 534572 w 9283014"/>
              <a:gd name="connsiteY13" fmla="*/ 743879 h 1008821"/>
              <a:gd name="connsiteX14" fmla="*/ 0 w 9283014"/>
              <a:gd name="connsiteY14" fmla="*/ 673541 h 1008821"/>
              <a:gd name="connsiteX15" fmla="*/ 14067 w 9283014"/>
              <a:gd name="connsiteY15" fmla="*/ 420322 h 1008821"/>
              <a:gd name="connsiteX0" fmla="*/ 14067 w 9283014"/>
              <a:gd name="connsiteY0" fmla="*/ 420322 h 1008821"/>
              <a:gd name="connsiteX1" fmla="*/ 1913206 w 9283014"/>
              <a:gd name="connsiteY1" fmla="*/ 631338 h 1008821"/>
              <a:gd name="connsiteX2" fmla="*/ 4740812 w 9283014"/>
              <a:gd name="connsiteY2" fmla="*/ 321848 h 1008821"/>
              <a:gd name="connsiteX3" fmla="*/ 8271803 w 9283014"/>
              <a:gd name="connsiteY3" fmla="*/ 82698 h 1008821"/>
              <a:gd name="connsiteX4" fmla="*/ 9172134 w 9283014"/>
              <a:gd name="connsiteY4" fmla="*/ 0 h 1008821"/>
              <a:gd name="connsiteX5" fmla="*/ 9172135 w 9283014"/>
              <a:gd name="connsiteY5" fmla="*/ 884556 h 1008821"/>
              <a:gd name="connsiteX6" fmla="*/ 7498080 w 9283014"/>
              <a:gd name="connsiteY6" fmla="*/ 814218 h 1008821"/>
              <a:gd name="connsiteX7" fmla="*/ 6386732 w 9283014"/>
              <a:gd name="connsiteY7" fmla="*/ 729811 h 1008821"/>
              <a:gd name="connsiteX8" fmla="*/ 5036233 w 9283014"/>
              <a:gd name="connsiteY8" fmla="*/ 673541 h 1008821"/>
              <a:gd name="connsiteX9" fmla="*/ 3685735 w 9283014"/>
              <a:gd name="connsiteY9" fmla="*/ 743879 h 1008821"/>
              <a:gd name="connsiteX10" fmla="*/ 2616590 w 9283014"/>
              <a:gd name="connsiteY10" fmla="*/ 884556 h 1008821"/>
              <a:gd name="connsiteX11" fmla="*/ 1997612 w 9283014"/>
              <a:gd name="connsiteY11" fmla="*/ 983030 h 1008821"/>
              <a:gd name="connsiteX12" fmla="*/ 1547446 w 9283014"/>
              <a:gd name="connsiteY12" fmla="*/ 968962 h 1008821"/>
              <a:gd name="connsiteX13" fmla="*/ 534572 w 9283014"/>
              <a:gd name="connsiteY13" fmla="*/ 743879 h 1008821"/>
              <a:gd name="connsiteX14" fmla="*/ 0 w 9283014"/>
              <a:gd name="connsiteY14" fmla="*/ 673541 h 1008821"/>
              <a:gd name="connsiteX15" fmla="*/ 14067 w 9283014"/>
              <a:gd name="connsiteY15" fmla="*/ 420322 h 1008821"/>
              <a:gd name="connsiteX0" fmla="*/ 14067 w 9339285"/>
              <a:gd name="connsiteY0" fmla="*/ 420322 h 1008821"/>
              <a:gd name="connsiteX1" fmla="*/ 1913206 w 9339285"/>
              <a:gd name="connsiteY1" fmla="*/ 631338 h 1008821"/>
              <a:gd name="connsiteX2" fmla="*/ 4740812 w 9339285"/>
              <a:gd name="connsiteY2" fmla="*/ 321848 h 1008821"/>
              <a:gd name="connsiteX3" fmla="*/ 8271803 w 9339285"/>
              <a:gd name="connsiteY3" fmla="*/ 82698 h 1008821"/>
              <a:gd name="connsiteX4" fmla="*/ 9172134 w 9339285"/>
              <a:gd name="connsiteY4" fmla="*/ 0 h 1008821"/>
              <a:gd name="connsiteX5" fmla="*/ 9172135 w 9339285"/>
              <a:gd name="connsiteY5" fmla="*/ 884556 h 1008821"/>
              <a:gd name="connsiteX6" fmla="*/ 7498080 w 9339285"/>
              <a:gd name="connsiteY6" fmla="*/ 814218 h 1008821"/>
              <a:gd name="connsiteX7" fmla="*/ 6386732 w 9339285"/>
              <a:gd name="connsiteY7" fmla="*/ 729811 h 1008821"/>
              <a:gd name="connsiteX8" fmla="*/ 5036233 w 9339285"/>
              <a:gd name="connsiteY8" fmla="*/ 673541 h 1008821"/>
              <a:gd name="connsiteX9" fmla="*/ 3685735 w 9339285"/>
              <a:gd name="connsiteY9" fmla="*/ 743879 h 1008821"/>
              <a:gd name="connsiteX10" fmla="*/ 2616590 w 9339285"/>
              <a:gd name="connsiteY10" fmla="*/ 884556 h 1008821"/>
              <a:gd name="connsiteX11" fmla="*/ 1997612 w 9339285"/>
              <a:gd name="connsiteY11" fmla="*/ 983030 h 1008821"/>
              <a:gd name="connsiteX12" fmla="*/ 1547446 w 9339285"/>
              <a:gd name="connsiteY12" fmla="*/ 968962 h 1008821"/>
              <a:gd name="connsiteX13" fmla="*/ 534572 w 9339285"/>
              <a:gd name="connsiteY13" fmla="*/ 743879 h 1008821"/>
              <a:gd name="connsiteX14" fmla="*/ 0 w 9339285"/>
              <a:gd name="connsiteY14" fmla="*/ 673541 h 1008821"/>
              <a:gd name="connsiteX15" fmla="*/ 14067 w 9339285"/>
              <a:gd name="connsiteY15" fmla="*/ 420322 h 1008821"/>
              <a:gd name="connsiteX0" fmla="*/ 14067 w 9194565"/>
              <a:gd name="connsiteY0" fmla="*/ 420322 h 1008821"/>
              <a:gd name="connsiteX1" fmla="*/ 1913206 w 9194565"/>
              <a:gd name="connsiteY1" fmla="*/ 631338 h 1008821"/>
              <a:gd name="connsiteX2" fmla="*/ 4740812 w 9194565"/>
              <a:gd name="connsiteY2" fmla="*/ 321848 h 1008821"/>
              <a:gd name="connsiteX3" fmla="*/ 8271803 w 9194565"/>
              <a:gd name="connsiteY3" fmla="*/ 82698 h 1008821"/>
              <a:gd name="connsiteX4" fmla="*/ 9172134 w 9194565"/>
              <a:gd name="connsiteY4" fmla="*/ 0 h 1008821"/>
              <a:gd name="connsiteX5" fmla="*/ 9172135 w 9194565"/>
              <a:gd name="connsiteY5" fmla="*/ 884556 h 1008821"/>
              <a:gd name="connsiteX6" fmla="*/ 7498080 w 9194565"/>
              <a:gd name="connsiteY6" fmla="*/ 814218 h 1008821"/>
              <a:gd name="connsiteX7" fmla="*/ 6386732 w 9194565"/>
              <a:gd name="connsiteY7" fmla="*/ 729811 h 1008821"/>
              <a:gd name="connsiteX8" fmla="*/ 5036233 w 9194565"/>
              <a:gd name="connsiteY8" fmla="*/ 673541 h 1008821"/>
              <a:gd name="connsiteX9" fmla="*/ 3685735 w 9194565"/>
              <a:gd name="connsiteY9" fmla="*/ 743879 h 1008821"/>
              <a:gd name="connsiteX10" fmla="*/ 2616590 w 9194565"/>
              <a:gd name="connsiteY10" fmla="*/ 884556 h 1008821"/>
              <a:gd name="connsiteX11" fmla="*/ 1997612 w 9194565"/>
              <a:gd name="connsiteY11" fmla="*/ 983030 h 1008821"/>
              <a:gd name="connsiteX12" fmla="*/ 1547446 w 9194565"/>
              <a:gd name="connsiteY12" fmla="*/ 968962 h 1008821"/>
              <a:gd name="connsiteX13" fmla="*/ 534572 w 9194565"/>
              <a:gd name="connsiteY13" fmla="*/ 743879 h 1008821"/>
              <a:gd name="connsiteX14" fmla="*/ 0 w 9194565"/>
              <a:gd name="connsiteY14" fmla="*/ 673541 h 1008821"/>
              <a:gd name="connsiteX15" fmla="*/ 14067 w 9194565"/>
              <a:gd name="connsiteY15" fmla="*/ 420322 h 1008821"/>
              <a:gd name="connsiteX0" fmla="*/ 14067 w 9194565"/>
              <a:gd name="connsiteY0" fmla="*/ 420322 h 1008258"/>
              <a:gd name="connsiteX1" fmla="*/ 1913206 w 9194565"/>
              <a:gd name="connsiteY1" fmla="*/ 631338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616590 w 9194565"/>
              <a:gd name="connsiteY10" fmla="*/ 884556 h 1008258"/>
              <a:gd name="connsiteX11" fmla="*/ 1997612 w 9194565"/>
              <a:gd name="connsiteY11" fmla="*/ 983030 h 1008258"/>
              <a:gd name="connsiteX12" fmla="*/ 534572 w 9194565"/>
              <a:gd name="connsiteY12" fmla="*/ 743879 h 1008258"/>
              <a:gd name="connsiteX13" fmla="*/ 0 w 9194565"/>
              <a:gd name="connsiteY13" fmla="*/ 673541 h 1008258"/>
              <a:gd name="connsiteX14" fmla="*/ 14067 w 9194565"/>
              <a:gd name="connsiteY14" fmla="*/ 420322 h 1008258"/>
              <a:gd name="connsiteX0" fmla="*/ 14067 w 9194565"/>
              <a:gd name="connsiteY0" fmla="*/ 420322 h 1008258"/>
              <a:gd name="connsiteX1" fmla="*/ 1913206 w 9194565"/>
              <a:gd name="connsiteY1" fmla="*/ 631338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616590 w 9194565"/>
              <a:gd name="connsiteY10" fmla="*/ 884556 h 1008258"/>
              <a:gd name="connsiteX11" fmla="*/ 534572 w 9194565"/>
              <a:gd name="connsiteY11" fmla="*/ 743879 h 1008258"/>
              <a:gd name="connsiteX12" fmla="*/ 0 w 9194565"/>
              <a:gd name="connsiteY12" fmla="*/ 673541 h 1008258"/>
              <a:gd name="connsiteX13" fmla="*/ 14067 w 9194565"/>
              <a:gd name="connsiteY13" fmla="*/ 420322 h 1008258"/>
              <a:gd name="connsiteX0" fmla="*/ 14067 w 9194565"/>
              <a:gd name="connsiteY0" fmla="*/ 420322 h 1008258"/>
              <a:gd name="connsiteX1" fmla="*/ 1913206 w 9194565"/>
              <a:gd name="connsiteY1" fmla="*/ 631338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367886 w 9194565"/>
              <a:gd name="connsiteY10" fmla="*/ 936104 h 1008258"/>
              <a:gd name="connsiteX11" fmla="*/ 534572 w 9194565"/>
              <a:gd name="connsiteY11" fmla="*/ 743879 h 1008258"/>
              <a:gd name="connsiteX12" fmla="*/ 0 w 9194565"/>
              <a:gd name="connsiteY12" fmla="*/ 673541 h 1008258"/>
              <a:gd name="connsiteX13" fmla="*/ 14067 w 9194565"/>
              <a:gd name="connsiteY13" fmla="*/ 420322 h 1008258"/>
              <a:gd name="connsiteX0" fmla="*/ 14067 w 9194565"/>
              <a:gd name="connsiteY0" fmla="*/ 420322 h 1008258"/>
              <a:gd name="connsiteX1" fmla="*/ 2223870 w 9194565"/>
              <a:gd name="connsiteY1" fmla="*/ 648072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367886 w 9194565"/>
              <a:gd name="connsiteY10" fmla="*/ 936104 h 1008258"/>
              <a:gd name="connsiteX11" fmla="*/ 534572 w 9194565"/>
              <a:gd name="connsiteY11" fmla="*/ 743879 h 1008258"/>
              <a:gd name="connsiteX12" fmla="*/ 0 w 9194565"/>
              <a:gd name="connsiteY12" fmla="*/ 673541 h 1008258"/>
              <a:gd name="connsiteX13" fmla="*/ 14067 w 9194565"/>
              <a:gd name="connsiteY13" fmla="*/ 420322 h 1008258"/>
              <a:gd name="connsiteX0" fmla="*/ 14067 w 9194565"/>
              <a:gd name="connsiteY0" fmla="*/ 420322 h 1008258"/>
              <a:gd name="connsiteX1" fmla="*/ 2223870 w 9194565"/>
              <a:gd name="connsiteY1" fmla="*/ 648072 h 1008258"/>
              <a:gd name="connsiteX2" fmla="*/ 4740812 w 9194565"/>
              <a:gd name="connsiteY2" fmla="*/ 321848 h 1008258"/>
              <a:gd name="connsiteX3" fmla="*/ 8271803 w 9194565"/>
              <a:gd name="connsiteY3" fmla="*/ 82698 h 1008258"/>
              <a:gd name="connsiteX4" fmla="*/ 9172134 w 9194565"/>
              <a:gd name="connsiteY4" fmla="*/ 0 h 1008258"/>
              <a:gd name="connsiteX5" fmla="*/ 9172135 w 9194565"/>
              <a:gd name="connsiteY5" fmla="*/ 884556 h 1008258"/>
              <a:gd name="connsiteX6" fmla="*/ 7498080 w 9194565"/>
              <a:gd name="connsiteY6" fmla="*/ 814218 h 1008258"/>
              <a:gd name="connsiteX7" fmla="*/ 6386732 w 9194565"/>
              <a:gd name="connsiteY7" fmla="*/ 729811 h 1008258"/>
              <a:gd name="connsiteX8" fmla="*/ 5036233 w 9194565"/>
              <a:gd name="connsiteY8" fmla="*/ 673541 h 1008258"/>
              <a:gd name="connsiteX9" fmla="*/ 3685735 w 9194565"/>
              <a:gd name="connsiteY9" fmla="*/ 743879 h 1008258"/>
              <a:gd name="connsiteX10" fmla="*/ 2367886 w 9194565"/>
              <a:gd name="connsiteY10" fmla="*/ 936104 h 1008258"/>
              <a:gd name="connsiteX11" fmla="*/ 0 w 9194565"/>
              <a:gd name="connsiteY11" fmla="*/ 673541 h 1008258"/>
              <a:gd name="connsiteX12" fmla="*/ 14067 w 9194565"/>
              <a:gd name="connsiteY12" fmla="*/ 420322 h 1008258"/>
              <a:gd name="connsiteX0" fmla="*/ 14067 w 9194565"/>
              <a:gd name="connsiteY0" fmla="*/ 420322 h 1091843"/>
              <a:gd name="connsiteX1" fmla="*/ 2223870 w 9194565"/>
              <a:gd name="connsiteY1" fmla="*/ 648072 h 1091843"/>
              <a:gd name="connsiteX2" fmla="*/ 4740812 w 9194565"/>
              <a:gd name="connsiteY2" fmla="*/ 321848 h 1091843"/>
              <a:gd name="connsiteX3" fmla="*/ 8271803 w 9194565"/>
              <a:gd name="connsiteY3" fmla="*/ 82698 h 1091843"/>
              <a:gd name="connsiteX4" fmla="*/ 9172134 w 9194565"/>
              <a:gd name="connsiteY4" fmla="*/ 0 h 1091843"/>
              <a:gd name="connsiteX5" fmla="*/ 9172135 w 9194565"/>
              <a:gd name="connsiteY5" fmla="*/ 884556 h 1091843"/>
              <a:gd name="connsiteX6" fmla="*/ 7498080 w 9194565"/>
              <a:gd name="connsiteY6" fmla="*/ 814218 h 1091843"/>
              <a:gd name="connsiteX7" fmla="*/ 6386732 w 9194565"/>
              <a:gd name="connsiteY7" fmla="*/ 729811 h 1091843"/>
              <a:gd name="connsiteX8" fmla="*/ 5036233 w 9194565"/>
              <a:gd name="connsiteY8" fmla="*/ 673541 h 1091843"/>
              <a:gd name="connsiteX9" fmla="*/ 3685735 w 9194565"/>
              <a:gd name="connsiteY9" fmla="*/ 743879 h 1091843"/>
              <a:gd name="connsiteX10" fmla="*/ 2295878 w 9194565"/>
              <a:gd name="connsiteY10" fmla="*/ 1080120 h 1091843"/>
              <a:gd name="connsiteX11" fmla="*/ 0 w 9194565"/>
              <a:gd name="connsiteY11" fmla="*/ 673541 h 1091843"/>
              <a:gd name="connsiteX12" fmla="*/ 14067 w 9194565"/>
              <a:gd name="connsiteY12" fmla="*/ 420322 h 1091843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498080 w 9194565"/>
              <a:gd name="connsiteY6" fmla="*/ 814218 h 1111879"/>
              <a:gd name="connsiteX7" fmla="*/ 6386732 w 9194565"/>
              <a:gd name="connsiteY7" fmla="*/ 729811 h 1111879"/>
              <a:gd name="connsiteX8" fmla="*/ 5036233 w 9194565"/>
              <a:gd name="connsiteY8" fmla="*/ 673541 h 1111879"/>
              <a:gd name="connsiteX9" fmla="*/ 3736038 w 9194565"/>
              <a:gd name="connsiteY9" fmla="*/ 864096 h 1111879"/>
              <a:gd name="connsiteX10" fmla="*/ 2295878 w 9194565"/>
              <a:gd name="connsiteY10" fmla="*/ 1080120 h 1111879"/>
              <a:gd name="connsiteX11" fmla="*/ 0 w 9194565"/>
              <a:gd name="connsiteY11" fmla="*/ 673541 h 1111879"/>
              <a:gd name="connsiteX12" fmla="*/ 14067 w 9194565"/>
              <a:gd name="connsiteY12" fmla="*/ 420322 h 1111879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498080 w 9194565"/>
              <a:gd name="connsiteY6" fmla="*/ 814218 h 1111879"/>
              <a:gd name="connsiteX7" fmla="*/ 6386732 w 9194565"/>
              <a:gd name="connsiteY7" fmla="*/ 729811 h 1111879"/>
              <a:gd name="connsiteX8" fmla="*/ 5176198 w 9194565"/>
              <a:gd name="connsiteY8" fmla="*/ 720080 h 1111879"/>
              <a:gd name="connsiteX9" fmla="*/ 3736038 w 9194565"/>
              <a:gd name="connsiteY9" fmla="*/ 864096 h 1111879"/>
              <a:gd name="connsiteX10" fmla="*/ 2295878 w 9194565"/>
              <a:gd name="connsiteY10" fmla="*/ 1080120 h 1111879"/>
              <a:gd name="connsiteX11" fmla="*/ 0 w 9194565"/>
              <a:gd name="connsiteY11" fmla="*/ 673541 h 1111879"/>
              <a:gd name="connsiteX12" fmla="*/ 14067 w 9194565"/>
              <a:gd name="connsiteY12" fmla="*/ 420322 h 1111879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498080 w 9194565"/>
              <a:gd name="connsiteY6" fmla="*/ 814218 h 1111879"/>
              <a:gd name="connsiteX7" fmla="*/ 5176198 w 9194565"/>
              <a:gd name="connsiteY7" fmla="*/ 720080 h 1111879"/>
              <a:gd name="connsiteX8" fmla="*/ 3736038 w 9194565"/>
              <a:gd name="connsiteY8" fmla="*/ 864096 h 1111879"/>
              <a:gd name="connsiteX9" fmla="*/ 2295878 w 9194565"/>
              <a:gd name="connsiteY9" fmla="*/ 1080120 h 1111879"/>
              <a:gd name="connsiteX10" fmla="*/ 0 w 9194565"/>
              <a:gd name="connsiteY10" fmla="*/ 673541 h 1111879"/>
              <a:gd name="connsiteX11" fmla="*/ 14067 w 9194565"/>
              <a:gd name="connsiteY11" fmla="*/ 420322 h 1111879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5 w 9194565"/>
              <a:gd name="connsiteY5" fmla="*/ 884556 h 1111879"/>
              <a:gd name="connsiteX6" fmla="*/ 7624470 w 9194565"/>
              <a:gd name="connsiteY6" fmla="*/ 864096 h 1111879"/>
              <a:gd name="connsiteX7" fmla="*/ 5176198 w 9194565"/>
              <a:gd name="connsiteY7" fmla="*/ 720080 h 1111879"/>
              <a:gd name="connsiteX8" fmla="*/ 3736038 w 9194565"/>
              <a:gd name="connsiteY8" fmla="*/ 864096 h 1111879"/>
              <a:gd name="connsiteX9" fmla="*/ 2295878 w 9194565"/>
              <a:gd name="connsiteY9" fmla="*/ 1080120 h 1111879"/>
              <a:gd name="connsiteX10" fmla="*/ 0 w 9194565"/>
              <a:gd name="connsiteY10" fmla="*/ 673541 h 1111879"/>
              <a:gd name="connsiteX11" fmla="*/ 14067 w 9194565"/>
              <a:gd name="connsiteY11" fmla="*/ 420322 h 1111879"/>
              <a:gd name="connsiteX0" fmla="*/ 14067 w 9194565"/>
              <a:gd name="connsiteY0" fmla="*/ 420322 h 1131814"/>
              <a:gd name="connsiteX1" fmla="*/ 2223870 w 9194565"/>
              <a:gd name="connsiteY1" fmla="*/ 648072 h 1131814"/>
              <a:gd name="connsiteX2" fmla="*/ 4740812 w 9194565"/>
              <a:gd name="connsiteY2" fmla="*/ 321848 h 1131814"/>
              <a:gd name="connsiteX3" fmla="*/ 8271803 w 9194565"/>
              <a:gd name="connsiteY3" fmla="*/ 82698 h 1131814"/>
              <a:gd name="connsiteX4" fmla="*/ 9172134 w 9194565"/>
              <a:gd name="connsiteY4" fmla="*/ 0 h 1131814"/>
              <a:gd name="connsiteX5" fmla="*/ 9172134 w 9194565"/>
              <a:gd name="connsiteY5" fmla="*/ 1008112 h 1131814"/>
              <a:gd name="connsiteX6" fmla="*/ 7624470 w 9194565"/>
              <a:gd name="connsiteY6" fmla="*/ 864096 h 1131814"/>
              <a:gd name="connsiteX7" fmla="*/ 5176198 w 9194565"/>
              <a:gd name="connsiteY7" fmla="*/ 720080 h 1131814"/>
              <a:gd name="connsiteX8" fmla="*/ 3736038 w 9194565"/>
              <a:gd name="connsiteY8" fmla="*/ 864096 h 1131814"/>
              <a:gd name="connsiteX9" fmla="*/ 2295878 w 9194565"/>
              <a:gd name="connsiteY9" fmla="*/ 1080120 h 1131814"/>
              <a:gd name="connsiteX10" fmla="*/ 0 w 9194565"/>
              <a:gd name="connsiteY10" fmla="*/ 673541 h 1131814"/>
              <a:gd name="connsiteX11" fmla="*/ 14067 w 9194565"/>
              <a:gd name="connsiteY11" fmla="*/ 420322 h 1131814"/>
              <a:gd name="connsiteX0" fmla="*/ 14067 w 9194565"/>
              <a:gd name="connsiteY0" fmla="*/ 420322 h 1111879"/>
              <a:gd name="connsiteX1" fmla="*/ 2223870 w 9194565"/>
              <a:gd name="connsiteY1" fmla="*/ 648072 h 1111879"/>
              <a:gd name="connsiteX2" fmla="*/ 4740812 w 9194565"/>
              <a:gd name="connsiteY2" fmla="*/ 321848 h 1111879"/>
              <a:gd name="connsiteX3" fmla="*/ 8271803 w 9194565"/>
              <a:gd name="connsiteY3" fmla="*/ 82698 h 1111879"/>
              <a:gd name="connsiteX4" fmla="*/ 9172134 w 9194565"/>
              <a:gd name="connsiteY4" fmla="*/ 0 h 1111879"/>
              <a:gd name="connsiteX5" fmla="*/ 9172134 w 9194565"/>
              <a:gd name="connsiteY5" fmla="*/ 1008112 h 1111879"/>
              <a:gd name="connsiteX6" fmla="*/ 7624470 w 9194565"/>
              <a:gd name="connsiteY6" fmla="*/ 864096 h 1111879"/>
              <a:gd name="connsiteX7" fmla="*/ 5176198 w 9194565"/>
              <a:gd name="connsiteY7" fmla="*/ 720080 h 1111879"/>
              <a:gd name="connsiteX8" fmla="*/ 3736038 w 9194565"/>
              <a:gd name="connsiteY8" fmla="*/ 864096 h 1111879"/>
              <a:gd name="connsiteX9" fmla="*/ 2295878 w 9194565"/>
              <a:gd name="connsiteY9" fmla="*/ 1080120 h 1111879"/>
              <a:gd name="connsiteX10" fmla="*/ 0 w 9194565"/>
              <a:gd name="connsiteY10" fmla="*/ 673541 h 1111879"/>
              <a:gd name="connsiteX11" fmla="*/ 14067 w 9194565"/>
              <a:gd name="connsiteY11" fmla="*/ 420322 h 1111879"/>
              <a:gd name="connsiteX0" fmla="*/ 14067 w 9194565"/>
              <a:gd name="connsiteY0" fmla="*/ 420322 h 1039871"/>
              <a:gd name="connsiteX1" fmla="*/ 2223870 w 9194565"/>
              <a:gd name="connsiteY1" fmla="*/ 648072 h 1039871"/>
              <a:gd name="connsiteX2" fmla="*/ 4740812 w 9194565"/>
              <a:gd name="connsiteY2" fmla="*/ 321848 h 1039871"/>
              <a:gd name="connsiteX3" fmla="*/ 8271803 w 9194565"/>
              <a:gd name="connsiteY3" fmla="*/ 82698 h 1039871"/>
              <a:gd name="connsiteX4" fmla="*/ 9172134 w 9194565"/>
              <a:gd name="connsiteY4" fmla="*/ 0 h 1039871"/>
              <a:gd name="connsiteX5" fmla="*/ 9172134 w 9194565"/>
              <a:gd name="connsiteY5" fmla="*/ 1008112 h 1039871"/>
              <a:gd name="connsiteX6" fmla="*/ 7624470 w 9194565"/>
              <a:gd name="connsiteY6" fmla="*/ 864096 h 1039871"/>
              <a:gd name="connsiteX7" fmla="*/ 5176198 w 9194565"/>
              <a:gd name="connsiteY7" fmla="*/ 720080 h 1039871"/>
              <a:gd name="connsiteX8" fmla="*/ 3736038 w 9194565"/>
              <a:gd name="connsiteY8" fmla="*/ 864096 h 1039871"/>
              <a:gd name="connsiteX9" fmla="*/ 2295878 w 9194565"/>
              <a:gd name="connsiteY9" fmla="*/ 1008112 h 1039871"/>
              <a:gd name="connsiteX10" fmla="*/ 0 w 9194565"/>
              <a:gd name="connsiteY10" fmla="*/ 673541 h 1039871"/>
              <a:gd name="connsiteX11" fmla="*/ 14067 w 9194565"/>
              <a:gd name="connsiteY11" fmla="*/ 420322 h 1039871"/>
              <a:gd name="connsiteX0" fmla="*/ 14067 w 9194565"/>
              <a:gd name="connsiteY0" fmla="*/ 420322 h 1008112"/>
              <a:gd name="connsiteX1" fmla="*/ 2223870 w 9194565"/>
              <a:gd name="connsiteY1" fmla="*/ 648072 h 1008112"/>
              <a:gd name="connsiteX2" fmla="*/ 4740812 w 9194565"/>
              <a:gd name="connsiteY2" fmla="*/ 321848 h 1008112"/>
              <a:gd name="connsiteX3" fmla="*/ 8271803 w 9194565"/>
              <a:gd name="connsiteY3" fmla="*/ 82698 h 1008112"/>
              <a:gd name="connsiteX4" fmla="*/ 9172134 w 9194565"/>
              <a:gd name="connsiteY4" fmla="*/ 0 h 1008112"/>
              <a:gd name="connsiteX5" fmla="*/ 9172134 w 9194565"/>
              <a:gd name="connsiteY5" fmla="*/ 1008112 h 1008112"/>
              <a:gd name="connsiteX6" fmla="*/ 7624470 w 9194565"/>
              <a:gd name="connsiteY6" fmla="*/ 864096 h 1008112"/>
              <a:gd name="connsiteX7" fmla="*/ 5176198 w 9194565"/>
              <a:gd name="connsiteY7" fmla="*/ 720080 h 1008112"/>
              <a:gd name="connsiteX8" fmla="*/ 3736038 w 9194565"/>
              <a:gd name="connsiteY8" fmla="*/ 864096 h 1008112"/>
              <a:gd name="connsiteX9" fmla="*/ 2367886 w 9194565"/>
              <a:gd name="connsiteY9" fmla="*/ 936104 h 1008112"/>
              <a:gd name="connsiteX10" fmla="*/ 0 w 9194565"/>
              <a:gd name="connsiteY10" fmla="*/ 673541 h 1008112"/>
              <a:gd name="connsiteX11" fmla="*/ 14067 w 9194565"/>
              <a:gd name="connsiteY11" fmla="*/ 420322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94565" h="1008112">
                <a:moveTo>
                  <a:pt x="14067" y="420322"/>
                </a:moveTo>
                <a:cubicBezTo>
                  <a:pt x="332935" y="413288"/>
                  <a:pt x="1436079" y="664484"/>
                  <a:pt x="2223870" y="648072"/>
                </a:cubicBezTo>
                <a:cubicBezTo>
                  <a:pt x="3011661" y="631660"/>
                  <a:pt x="3732823" y="416077"/>
                  <a:pt x="4740812" y="321848"/>
                </a:cubicBezTo>
                <a:cubicBezTo>
                  <a:pt x="5748801" y="227619"/>
                  <a:pt x="7533249" y="136339"/>
                  <a:pt x="8271803" y="82698"/>
                </a:cubicBezTo>
                <a:cubicBezTo>
                  <a:pt x="9010357" y="29057"/>
                  <a:pt x="8990576" y="21062"/>
                  <a:pt x="9172134" y="0"/>
                </a:cubicBezTo>
                <a:cubicBezTo>
                  <a:pt x="9194565" y="247447"/>
                  <a:pt x="9186891" y="511318"/>
                  <a:pt x="9172134" y="1008112"/>
                </a:cubicBezTo>
                <a:cubicBezTo>
                  <a:pt x="8778885" y="976783"/>
                  <a:pt x="8290459" y="912101"/>
                  <a:pt x="7624470" y="864096"/>
                </a:cubicBezTo>
                <a:cubicBezTo>
                  <a:pt x="6958481" y="816091"/>
                  <a:pt x="5824270" y="720080"/>
                  <a:pt x="5176198" y="720080"/>
                </a:cubicBezTo>
                <a:cubicBezTo>
                  <a:pt x="4528126" y="720080"/>
                  <a:pt x="4204090" y="828092"/>
                  <a:pt x="3736038" y="864096"/>
                </a:cubicBezTo>
                <a:cubicBezTo>
                  <a:pt x="3267986" y="900100"/>
                  <a:pt x="2990559" y="967863"/>
                  <a:pt x="2367886" y="936104"/>
                </a:cubicBezTo>
                <a:cubicBezTo>
                  <a:pt x="1745213" y="904345"/>
                  <a:pt x="392303" y="759505"/>
                  <a:pt x="0" y="673541"/>
                </a:cubicBezTo>
                <a:lnTo>
                  <a:pt x="14067" y="420322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04" y="49188"/>
            <a:ext cx="8229600" cy="1143000"/>
          </a:xfrm>
        </p:spPr>
        <p:txBody>
          <a:bodyPr/>
          <a:lstStyle/>
          <a:p>
            <a:pPr algn="l"/>
            <a:r>
              <a:rPr lang="fi-FI" dirty="0" smtClean="0"/>
              <a:t>Verenpainetauti 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r>
              <a:rPr lang="fi-FI" dirty="0" smtClean="0"/>
              <a:t>Sydämen pumppaus aiheuttaa valtimoiden seinämiin luonnollisen paineen = verenpaine</a:t>
            </a:r>
          </a:p>
          <a:p>
            <a:r>
              <a:rPr lang="fi-FI" dirty="0" smtClean="0"/>
              <a:t>Pumppaushetkellä paine on suurempi &gt; </a:t>
            </a:r>
            <a:r>
              <a:rPr lang="fi-FI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systolinen paine (120 </a:t>
            </a:r>
            <a:r>
              <a:rPr lang="fi-FI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mmHg</a:t>
            </a:r>
            <a:r>
              <a:rPr lang="fi-FI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fi-FI" dirty="0" smtClean="0"/>
              <a:t>Sydämen levätessä pumppausten välillä paine on alhaisempi &gt;</a:t>
            </a:r>
            <a:r>
              <a:rPr lang="fi-FI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diastolinen paine (80mmHg) </a:t>
            </a:r>
          </a:p>
          <a:p>
            <a:r>
              <a:rPr lang="fi-FI" dirty="0" smtClean="0"/>
              <a:t> Verenpaine on koholla jos se ylittää                       130/85 </a:t>
            </a:r>
            <a:r>
              <a:rPr lang="fi-FI" dirty="0" err="1" smtClean="0"/>
              <a:t>mmHg</a:t>
            </a:r>
            <a:endParaRPr lang="fi-FI" dirty="0" smtClean="0"/>
          </a:p>
          <a:p>
            <a:pPr>
              <a:buNone/>
            </a:pPr>
            <a:endParaRPr lang="fi-FI" dirty="0" smtClean="0"/>
          </a:p>
        </p:txBody>
      </p:sp>
      <p:pic>
        <p:nvPicPr>
          <p:cNvPr id="9" name="Picture 2" descr="C:\Users\PETREMAR\AppData\Local\Microsoft\Windows\Temporary Internet Files\Content.IE5\RIVXETUE\MC9002407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71160"/>
            <a:ext cx="863827" cy="90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octorexclusive.com/wp-content/uploads/2011/02/blood-pressure-diastolic-systol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336704" cy="5807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5300" y="620688"/>
            <a:ext cx="8183880" cy="4187952"/>
          </a:xfrm>
        </p:spPr>
        <p:txBody>
          <a:bodyPr>
            <a:noAutofit/>
          </a:bodyPr>
          <a:lstStyle/>
          <a:p>
            <a:r>
              <a:rPr lang="fi-FI" sz="2400" dirty="0" smtClean="0"/>
              <a:t>Kohonnut verenpaine </a:t>
            </a:r>
            <a:r>
              <a:rPr lang="fi-FI" sz="2400" i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paksuunnuttaa</a:t>
            </a:r>
            <a:r>
              <a:rPr lang="fi-FI" sz="2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 jäykistää</a:t>
            </a:r>
            <a:r>
              <a:rPr lang="fi-FI" sz="2400" dirty="0" smtClean="0"/>
              <a:t> verisuonia</a:t>
            </a:r>
          </a:p>
          <a:p>
            <a:r>
              <a:rPr lang="fi-FI" sz="2400" dirty="0" smtClean="0"/>
              <a:t>Pitkään koholla ollut verenpaine </a:t>
            </a:r>
            <a:r>
              <a:rPr lang="fi-FI" sz="2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laajentaa sydäntä  </a:t>
            </a:r>
            <a:r>
              <a:rPr lang="fi-FI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altistaa </a:t>
            </a:r>
            <a:r>
              <a:rPr lang="fi-FI" sz="2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sepelvaltiontaudille , sydäninfarktille </a:t>
            </a:r>
            <a:r>
              <a:rPr lang="fi-FI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</a:t>
            </a:r>
            <a:r>
              <a:rPr lang="fi-FI" sz="24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munuaissairauksille</a:t>
            </a:r>
          </a:p>
          <a:p>
            <a:endParaRPr lang="fi-FI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fi-FI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Kohonnutta verenpainetta hoidetaan: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Vähentämällä suolan käyttöä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Tupakoimattomuudella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Ravintokuidun lisäämisellä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Kohtuullisella alkoholinkulutuksella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Päivittäisellä liikunnalla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Painoa pudottamalla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Riittävällä kaliumin ja magnesiumin saannilla</a:t>
            </a:r>
          </a:p>
          <a:p>
            <a:endParaRPr lang="fi-FI" sz="24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PETREMAR\AppData\Local\Microsoft\Windows\Temporary Internet Files\Content.IE5\RIVXETUE\MC9002407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980728"/>
            <a:ext cx="61586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ikea aaltosulje 1"/>
          <p:cNvSpPr/>
          <p:nvPr/>
        </p:nvSpPr>
        <p:spPr>
          <a:xfrm>
            <a:off x="7956376" y="764704"/>
            <a:ext cx="504056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257</Words>
  <Application>Microsoft Office PowerPoint</Application>
  <PresentationFormat>Näytössä katseltava diaesitys (4:3)</PresentationFormat>
  <Paragraphs>50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Office-teema</vt:lpstr>
      <vt:lpstr>13 Sydän- ja verisuonisairaudet</vt:lpstr>
      <vt:lpstr>Sydän- ja verisuonisairaudet</vt:lpstr>
      <vt:lpstr>PowerPoint-esitys</vt:lpstr>
      <vt:lpstr>Sepelvaltimotauti </vt:lpstr>
      <vt:lpstr>Sepelvaltimotauti</vt:lpstr>
      <vt:lpstr>Sepelvaltimotaudin kehitys </vt:lpstr>
      <vt:lpstr>Verenpainetauti </vt:lpstr>
      <vt:lpstr>PowerPoint-esitys</vt:lpstr>
      <vt:lpstr>PowerPoint-esitys</vt:lpstr>
      <vt:lpstr>  Aivoverenkiertohäiriöt </vt:lpstr>
      <vt:lpstr>PowerPoint-esitys</vt:lpstr>
      <vt:lpstr>PowerPoint-esitys</vt:lpstr>
      <vt:lpstr>Diabetes</vt:lpstr>
      <vt:lpstr>Normaali sokerimetabolia</vt:lpstr>
      <vt:lpstr>PowerPoint-esitys</vt:lpstr>
      <vt:lpstr>PowerPoint-esitys</vt:lpstr>
      <vt:lpstr>PowerPoint-esitys</vt:lpstr>
      <vt:lpstr>PowerPoint-esitys</vt:lpstr>
      <vt:lpstr>PowerPoint-esitys</vt:lpstr>
      <vt:lpstr>Kotitehtävät perjantaille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Aikuistumista ja arjen arvoja</dc:title>
  <dc:creator>Mari Petrelius</dc:creator>
  <cp:lastModifiedBy>Immonen Pauliina</cp:lastModifiedBy>
  <cp:revision>46</cp:revision>
  <cp:lastPrinted>2013-08-27T18:10:53Z</cp:lastPrinted>
  <dcterms:created xsi:type="dcterms:W3CDTF">2010-12-21T07:05:40Z</dcterms:created>
  <dcterms:modified xsi:type="dcterms:W3CDTF">2016-09-23T04:28:21Z</dcterms:modified>
</cp:coreProperties>
</file>