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1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35927-ECC9-46DA-867F-A3A583D0B9BC}" type="datetimeFigureOut">
              <a:rPr lang="fi-FI" smtClean="0"/>
              <a:t>22.8.2016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DA05A-77A0-4CEF-8240-49255F549A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5766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82550" y="754063"/>
            <a:ext cx="6618288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2"/>
          <p:cNvSpPr>
            <a:spLocks noChangeArrowheads="1"/>
          </p:cNvSpPr>
          <p:nvPr>
            <p:ph type="body" idx="1"/>
          </p:nvPr>
        </p:nvSpPr>
        <p:spPr>
          <a:xfrm>
            <a:off x="677863" y="4714875"/>
            <a:ext cx="5427662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i-FI" altLang="fi-FI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593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0A01-D404-4D4F-82D6-3BA3939BE687}" type="datetimeFigureOut">
              <a:rPr lang="fi-FI" smtClean="0"/>
              <a:t>22.8.2016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08F5-BA75-4C40-A152-2E53587398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6791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0A01-D404-4D4F-82D6-3BA3939BE687}" type="datetimeFigureOut">
              <a:rPr lang="fi-FI" smtClean="0"/>
              <a:t>22.8.2016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08F5-BA75-4C40-A152-2E53587398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5398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0A01-D404-4D4F-82D6-3BA3939BE687}" type="datetimeFigureOut">
              <a:rPr lang="fi-FI" smtClean="0"/>
              <a:t>22.8.2016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08F5-BA75-4C40-A152-2E53587398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4936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D96DA-412E-4593-BA16-28106C1D9961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4202140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2FA04-0F14-466C-9A56-15E09BDA2038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2856879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9A881-F094-4A47-98E6-8C0F5AF70905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1966611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1" y="1604964"/>
            <a:ext cx="5382684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5484" y="1604964"/>
            <a:ext cx="53848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0A133-499D-4D13-97E0-24A3DA0CAD0F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1097670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07C42-E6EF-4191-90DE-E428A6091349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234113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11EB7-E226-4A24-9622-333DB1DFE050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31636830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880AA-6AED-4A27-BA41-756EA1168A3D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1666935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4FA07-7C16-4D1B-BD9E-2097556CF6B5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213115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0A01-D404-4D4F-82D6-3BA3939BE687}" type="datetimeFigureOut">
              <a:rPr lang="fi-FI" smtClean="0"/>
              <a:t>22.8.2016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08F5-BA75-4C40-A152-2E53587398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91479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B1FF1-C474-4C6A-9C11-1C929086FEEF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31169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2A416-36C7-484A-B30D-FE36BEA09324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33796463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1" y="1511300"/>
            <a:ext cx="2741084" cy="46180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1511300"/>
            <a:ext cx="8026400" cy="46180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447BA-B1E2-458C-9CF1-732CC71D4009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265278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828801" y="1511301"/>
            <a:ext cx="8532284" cy="227171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53C4A-08A5-4F46-90F3-6576A449D016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33860028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7DDCB-8CEE-4607-823F-6352499D6BB9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4086252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05916-AF3B-4C14-A671-B6015F83B5D9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13688949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B8911-56A5-4546-9CC3-7C77C83BEC13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280110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914401" y="1828800"/>
            <a:ext cx="5027084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44684" y="1828800"/>
            <a:ext cx="5029200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C984E-42C1-4785-B426-729F11F16A3B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477398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FA810-0DA8-4C88-9AFD-CEFDF0A12BEA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39937441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DFFA5-376E-4C01-B116-67009D125738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328579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0A01-D404-4D4F-82D6-3BA3939BE687}" type="datetimeFigureOut">
              <a:rPr lang="fi-FI" smtClean="0"/>
              <a:t>22.8.2016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08F5-BA75-4C40-A152-2E53587398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77214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F2B9C-1D9A-4C08-921F-C0799F3C93A3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19003991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F2209-9072-476C-814B-C27187040A81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21886281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EA45C-D75B-4705-9FC2-FFDE32B42C05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29650193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8E480-E43E-4704-86B4-3E8C4AA4E6B7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9053325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610601" y="1"/>
            <a:ext cx="2563284" cy="6062663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914400" y="1"/>
            <a:ext cx="7493000" cy="6062663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5C9B0-7276-4445-8F5C-FA098E26D83D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398939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0A01-D404-4D4F-82D6-3BA3939BE687}" type="datetimeFigureOut">
              <a:rPr lang="fi-FI" smtClean="0"/>
              <a:t>22.8.2016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08F5-BA75-4C40-A152-2E53587398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380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0A01-D404-4D4F-82D6-3BA3939BE687}" type="datetimeFigureOut">
              <a:rPr lang="fi-FI" smtClean="0"/>
              <a:t>22.8.2016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08F5-BA75-4C40-A152-2E53587398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4018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0A01-D404-4D4F-82D6-3BA3939BE687}" type="datetimeFigureOut">
              <a:rPr lang="fi-FI" smtClean="0"/>
              <a:t>22.8.2016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08F5-BA75-4C40-A152-2E53587398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2806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0A01-D404-4D4F-82D6-3BA3939BE687}" type="datetimeFigureOut">
              <a:rPr lang="fi-FI" smtClean="0"/>
              <a:t>22.8.2016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08F5-BA75-4C40-A152-2E53587398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365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0A01-D404-4D4F-82D6-3BA3939BE687}" type="datetimeFigureOut">
              <a:rPr lang="fi-FI" smtClean="0"/>
              <a:t>22.8.2016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08F5-BA75-4C40-A152-2E53587398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433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20A01-D404-4D4F-82D6-3BA3939BE687}" type="datetimeFigureOut">
              <a:rPr lang="fi-FI" smtClean="0"/>
              <a:t>22.8.2016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08F5-BA75-4C40-A152-2E53587398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04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20A01-D404-4D4F-82D6-3BA3939BE687}" type="datetimeFigureOut">
              <a:rPr lang="fi-FI" smtClean="0"/>
              <a:t>22.8.2016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008F5-BA75-4C40-A152-2E53587398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403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1"/>
          <p:cNvSpPr>
            <a:spLocks noChangeArrowheads="1"/>
          </p:cNvSpPr>
          <p:nvPr/>
        </p:nvSpPr>
        <p:spPr bwMode="auto">
          <a:xfrm>
            <a:off x="27517" y="12701"/>
            <a:ext cx="1186180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rgbClr val="FFE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1" y="1511301"/>
            <a:ext cx="8532284" cy="227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i-FI" smtClean="0"/>
              <a:t>Muokkaa otsikon tekstimuotoa napsauttamalla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4401" y="6248401"/>
            <a:ext cx="2537884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Comic Sans MS" pitchFamily="64" charset="0"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  <a:ea typeface="MS Gothic" charset="-128"/>
                <a:cs typeface="Arial Unicode MS" charset="0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8401"/>
            <a:ext cx="3858684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ct val="100000"/>
              <a:buFont typeface="Comic Sans MS" pitchFamily="64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+mn-lt"/>
                <a:ea typeface="MS Gothic" charset="-128"/>
                <a:cs typeface="Arial Unicode MS" charset="0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8401"/>
            <a:ext cx="2537884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Comic Sans MS" panose="030F0702030302020204" pitchFamily="66" charset="0"/>
              <a:buNone/>
              <a:defRPr sz="1400">
                <a:solidFill>
                  <a:srgbClr val="000000"/>
                </a:solidFill>
                <a:latin typeface="Comic Sans MS" panose="030F0702030302020204" pitchFamily="66" charset="0"/>
                <a:cs typeface="Arial Unicode MS" panose="020B0604020202020204" pitchFamily="34" charset="-128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defRPr/>
            </a:pPr>
            <a:fld id="{78FA305C-7B44-4113-BE30-A225A8B716F3}" type="slidenum">
              <a:rPr lang="en-GB" altLang="fi-FI" smtClean="0"/>
              <a:pPr defTabSz="449263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fi-FI"/>
          </a:p>
        </p:txBody>
      </p:sp>
      <p:grpSp>
        <p:nvGrpSpPr>
          <p:cNvPr id="2055" name="Group 6"/>
          <p:cNvGrpSpPr>
            <a:grpSpLocks/>
          </p:cNvGrpSpPr>
          <p:nvPr/>
        </p:nvGrpSpPr>
        <p:grpSpPr bwMode="auto">
          <a:xfrm>
            <a:off x="260352" y="234951"/>
            <a:ext cx="5048249" cy="1776413"/>
            <a:chOff x="123" y="148"/>
            <a:chExt cx="2385" cy="1119"/>
          </a:xfrm>
        </p:grpSpPr>
        <p:sp>
          <p:nvSpPr>
            <p:cNvPr id="2069" name="Freeform 7"/>
            <p:cNvSpPr>
              <a:spLocks noChangeArrowheads="1"/>
            </p:cNvSpPr>
            <p:nvPr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5128407 w 794"/>
                <a:gd name="T1" fmla="*/ 7762628 h 414"/>
                <a:gd name="T2" fmla="*/ 67187159 w 794"/>
                <a:gd name="T3" fmla="*/ 6251167 h 414"/>
                <a:gd name="T4" fmla="*/ 52625168 w 794"/>
                <a:gd name="T5" fmla="*/ 4130573 h 414"/>
                <a:gd name="T6" fmla="*/ 6716077 w 794"/>
                <a:gd name="T7" fmla="*/ 0 h 414"/>
                <a:gd name="T8" fmla="*/ 2166070 w 794"/>
                <a:gd name="T9" fmla="*/ 391348 h 414"/>
                <a:gd name="T10" fmla="*/ 0 w 794"/>
                <a:gd name="T11" fmla="*/ 1632567 h 414"/>
                <a:gd name="T12" fmla="*/ 2639706 w 794"/>
                <a:gd name="T13" fmla="*/ 3048779 h 414"/>
                <a:gd name="T14" fmla="*/ 53931151 w 794"/>
                <a:gd name="T15" fmla="*/ 8042768 h 414"/>
                <a:gd name="T16" fmla="*/ 65169196 w 794"/>
                <a:gd name="T17" fmla="*/ 7722975 h 414"/>
                <a:gd name="T18" fmla="*/ 74255302 w 794"/>
                <a:gd name="T19" fmla="*/ 8136604 h 414"/>
                <a:gd name="T20" fmla="*/ 75128407 w 794"/>
                <a:gd name="T21" fmla="*/ 7762628 h 414"/>
                <a:gd name="T22" fmla="*/ 75128407 w 794"/>
                <a:gd name="T23" fmla="*/ 7762628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70" name="Freeform 8"/>
            <p:cNvSpPr>
              <a:spLocks noChangeArrowheads="1"/>
            </p:cNvSpPr>
            <p:nvPr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6233 w 1586"/>
                <a:gd name="T1" fmla="*/ 0 h 821"/>
                <a:gd name="T2" fmla="*/ 60543 w 1586"/>
                <a:gd name="T3" fmla="*/ 4905 h 821"/>
                <a:gd name="T4" fmla="*/ 64951 w 1586"/>
                <a:gd name="T5" fmla="*/ 6030 h 821"/>
                <a:gd name="T6" fmla="*/ 72148 w 1586"/>
                <a:gd name="T7" fmla="*/ 7484 h 821"/>
                <a:gd name="T8" fmla="*/ 71193 w 1586"/>
                <a:gd name="T9" fmla="*/ 7760 h 821"/>
                <a:gd name="T10" fmla="*/ 61396 w 1586"/>
                <a:gd name="T11" fmla="*/ 7437 h 821"/>
                <a:gd name="T12" fmla="*/ 52075 w 1586"/>
                <a:gd name="T13" fmla="*/ 7665 h 821"/>
                <a:gd name="T14" fmla="*/ 1883 w 1586"/>
                <a:gd name="T15" fmla="*/ 2824 h 821"/>
                <a:gd name="T16" fmla="*/ 0 w 1586"/>
                <a:gd name="T17" fmla="*/ 1419 h 821"/>
                <a:gd name="T18" fmla="*/ 2088 w 1586"/>
                <a:gd name="T19" fmla="*/ 299 h 821"/>
                <a:gd name="T20" fmla="*/ 6233 w 1586"/>
                <a:gd name="T21" fmla="*/ 0 h 821"/>
                <a:gd name="T22" fmla="*/ 6233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71" name="Freeform 9"/>
            <p:cNvSpPr>
              <a:spLocks noChangeArrowheads="1"/>
            </p:cNvSpPr>
            <p:nvPr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173 h 747"/>
                <a:gd name="T2" fmla="*/ 43129 w 1049"/>
                <a:gd name="T3" fmla="*/ 7300 h 747"/>
                <a:gd name="T4" fmla="*/ 43931 w 1049"/>
                <a:gd name="T5" fmla="*/ 5219 h 747"/>
                <a:gd name="T6" fmla="*/ 49076 w 1049"/>
                <a:gd name="T7" fmla="*/ 4126 h 747"/>
                <a:gd name="T8" fmla="*/ 3648 w 1049"/>
                <a:gd name="T9" fmla="*/ 0 h 747"/>
                <a:gd name="T10" fmla="*/ 0 w 1049"/>
                <a:gd name="T11" fmla="*/ 1236 h 747"/>
                <a:gd name="T12" fmla="*/ 0 w 1049"/>
                <a:gd name="T13" fmla="*/ 3173 h 747"/>
                <a:gd name="T14" fmla="*/ 0 w 1049"/>
                <a:gd name="T15" fmla="*/ 317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FF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072" name="Group 10"/>
            <p:cNvGrpSpPr>
              <a:grpSpLocks/>
            </p:cNvGrpSpPr>
            <p:nvPr/>
          </p:nvGrpSpPr>
          <p:grpSpPr bwMode="auto">
            <a:xfrm>
              <a:off x="123" y="148"/>
              <a:ext cx="2385" cy="1080"/>
              <a:chOff x="123" y="148"/>
              <a:chExt cx="2385" cy="1080"/>
            </a:xfrm>
          </p:grpSpPr>
          <p:sp>
            <p:nvSpPr>
              <p:cNvPr id="2073" name="Freeform 11"/>
              <p:cNvSpPr>
                <a:spLocks noChangeArrowheads="1"/>
              </p:cNvSpPr>
              <p:nvPr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4935 w 150"/>
                  <a:gd name="T1" fmla="*/ 0 h 173"/>
                  <a:gd name="T2" fmla="*/ 1816 w 150"/>
                  <a:gd name="T3" fmla="*/ 689 h 173"/>
                  <a:gd name="T4" fmla="*/ 0 w 150"/>
                  <a:gd name="T5" fmla="*/ 1797 h 173"/>
                  <a:gd name="T6" fmla="*/ 3591 w 150"/>
                  <a:gd name="T7" fmla="*/ 1661 h 173"/>
                  <a:gd name="T8" fmla="*/ 4626 w 150"/>
                  <a:gd name="T9" fmla="*/ 878 h 173"/>
                  <a:gd name="T10" fmla="*/ 6750 w 150"/>
                  <a:gd name="T11" fmla="*/ 278 h 173"/>
                  <a:gd name="T12" fmla="*/ 4935 w 150"/>
                  <a:gd name="T13" fmla="*/ 0 h 173"/>
                  <a:gd name="T14" fmla="*/ 493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i-FI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074" name="Freeform 12"/>
              <p:cNvSpPr>
                <a:spLocks noChangeArrowheads="1"/>
              </p:cNvSpPr>
              <p:nvPr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7203 w 1684"/>
                  <a:gd name="T1" fmla="*/ 0 h 880"/>
                  <a:gd name="T2" fmla="*/ 2913 w 1684"/>
                  <a:gd name="T3" fmla="*/ 501 h 880"/>
                  <a:gd name="T4" fmla="*/ 0 w 1684"/>
                  <a:gd name="T5" fmla="*/ 2000 h 880"/>
                  <a:gd name="T6" fmla="*/ 3106 w 1684"/>
                  <a:gd name="T7" fmla="*/ 3449 h 880"/>
                  <a:gd name="T8" fmla="*/ 54600 w 1684"/>
                  <a:gd name="T9" fmla="*/ 8332 h 880"/>
                  <a:gd name="T10" fmla="*/ 65693 w 1684"/>
                  <a:gd name="T11" fmla="*/ 8028 h 880"/>
                  <a:gd name="T12" fmla="*/ 74682 w 1684"/>
                  <a:gd name="T13" fmla="*/ 8459 h 880"/>
                  <a:gd name="T14" fmla="*/ 77801 w 1684"/>
                  <a:gd name="T15" fmla="*/ 7775 h 880"/>
                  <a:gd name="T16" fmla="*/ 69384 w 1684"/>
                  <a:gd name="T17" fmla="*/ 6380 h 880"/>
                  <a:gd name="T18" fmla="*/ 65965 w 1684"/>
                  <a:gd name="T19" fmla="*/ 4927 h 880"/>
                  <a:gd name="T20" fmla="*/ 63266 w 1684"/>
                  <a:gd name="T21" fmla="*/ 5066 h 880"/>
                  <a:gd name="T22" fmla="*/ 66472 w 1684"/>
                  <a:gd name="T23" fmla="*/ 6380 h 880"/>
                  <a:gd name="T24" fmla="*/ 72901 w 1684"/>
                  <a:gd name="T25" fmla="*/ 7781 h 880"/>
                  <a:gd name="T26" fmla="*/ 65286 w 1684"/>
                  <a:gd name="T27" fmla="*/ 7565 h 880"/>
                  <a:gd name="T28" fmla="*/ 56306 w 1684"/>
                  <a:gd name="T29" fmla="*/ 7816 h 880"/>
                  <a:gd name="T30" fmla="*/ 57968 w 1684"/>
                  <a:gd name="T31" fmla="*/ 6243 h 880"/>
                  <a:gd name="T32" fmla="*/ 61818 w 1684"/>
                  <a:gd name="T33" fmla="*/ 5172 h 880"/>
                  <a:gd name="T34" fmla="*/ 57311 w 1684"/>
                  <a:gd name="T35" fmla="*/ 5305 h 880"/>
                  <a:gd name="T36" fmla="*/ 53817 w 1684"/>
                  <a:gd name="T37" fmla="*/ 6329 h 880"/>
                  <a:gd name="T38" fmla="*/ 52629 w 1684"/>
                  <a:gd name="T39" fmla="*/ 7606 h 880"/>
                  <a:gd name="T40" fmla="*/ 4949 w 1684"/>
                  <a:gd name="T41" fmla="*/ 2979 h 880"/>
                  <a:gd name="T42" fmla="*/ 3685 w 1684"/>
                  <a:gd name="T43" fmla="*/ 2064 h 880"/>
                  <a:gd name="T44" fmla="*/ 4756 w 1684"/>
                  <a:gd name="T45" fmla="*/ 918 h 880"/>
                  <a:gd name="T46" fmla="*/ 10009 w 1684"/>
                  <a:gd name="T47" fmla="*/ 0 h 880"/>
                  <a:gd name="T48" fmla="*/ 7203 w 1684"/>
                  <a:gd name="T49" fmla="*/ 0 h 880"/>
                  <a:gd name="T50" fmla="*/ 7203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i-FI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075" name="Freeform 13"/>
              <p:cNvSpPr>
                <a:spLocks noChangeArrowheads="1"/>
              </p:cNvSpPr>
              <p:nvPr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4624 w 1190"/>
                  <a:gd name="T1" fmla="*/ 0 h 500"/>
                  <a:gd name="T2" fmla="*/ 54961 w 1190"/>
                  <a:gd name="T3" fmla="*/ 4691 h 500"/>
                  <a:gd name="T4" fmla="*/ 49662 w 1190"/>
                  <a:gd name="T5" fmla="*/ 4787 h 500"/>
                  <a:gd name="T6" fmla="*/ 0 w 1190"/>
                  <a:gd name="T7" fmla="*/ 258 h 500"/>
                  <a:gd name="T8" fmla="*/ 4624 w 1190"/>
                  <a:gd name="T9" fmla="*/ 0 h 500"/>
                  <a:gd name="T10" fmla="*/ 4624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i-FI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076" name="Freeform 14"/>
              <p:cNvSpPr>
                <a:spLocks noChangeArrowheads="1"/>
              </p:cNvSpPr>
              <p:nvPr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5449 w 160"/>
                  <a:gd name="T1" fmla="*/ 0 h 335"/>
                  <a:gd name="T2" fmla="*/ 892 w 160"/>
                  <a:gd name="T3" fmla="*/ 984 h 335"/>
                  <a:gd name="T4" fmla="*/ 0 w 160"/>
                  <a:gd name="T5" fmla="*/ 2119 h 335"/>
                  <a:gd name="T6" fmla="*/ 1563 w 160"/>
                  <a:gd name="T7" fmla="*/ 2897 h 335"/>
                  <a:gd name="T8" fmla="*/ 4394 w 160"/>
                  <a:gd name="T9" fmla="*/ 3089 h 335"/>
                  <a:gd name="T10" fmla="*/ 3567 w 160"/>
                  <a:gd name="T11" fmla="*/ 1414 h 335"/>
                  <a:gd name="T12" fmla="*/ 7495 w 160"/>
                  <a:gd name="T13" fmla="*/ 162 h 335"/>
                  <a:gd name="T14" fmla="*/ 5449 w 160"/>
                  <a:gd name="T15" fmla="*/ 0 h 335"/>
                  <a:gd name="T16" fmla="*/ 5449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i-FI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077" name="Freeform 15"/>
              <p:cNvSpPr>
                <a:spLocks noChangeArrowheads="1"/>
              </p:cNvSpPr>
              <p:nvPr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643 w 489"/>
                  <a:gd name="T1" fmla="*/ 334 h 296"/>
                  <a:gd name="T2" fmla="*/ 7164 w 489"/>
                  <a:gd name="T3" fmla="*/ 646 h 296"/>
                  <a:gd name="T4" fmla="*/ 14536 w 489"/>
                  <a:gd name="T5" fmla="*/ 1335 h 296"/>
                  <a:gd name="T6" fmla="*/ 19741 w 489"/>
                  <a:gd name="T7" fmla="*/ 2367 h 296"/>
                  <a:gd name="T8" fmla="*/ 14624 w 489"/>
                  <a:gd name="T9" fmla="*/ 2239 h 296"/>
                  <a:gd name="T10" fmla="*/ 6218 w 489"/>
                  <a:gd name="T11" fmla="*/ 1422 h 296"/>
                  <a:gd name="T12" fmla="*/ 2238 w 489"/>
                  <a:gd name="T13" fmla="*/ 778 h 296"/>
                  <a:gd name="T14" fmla="*/ 4786 w 489"/>
                  <a:gd name="T15" fmla="*/ 1586 h 296"/>
                  <a:gd name="T16" fmla="*/ 12199 w 489"/>
                  <a:gd name="T17" fmla="*/ 2624 h 296"/>
                  <a:gd name="T18" fmla="*/ 20895 w 489"/>
                  <a:gd name="T19" fmla="*/ 2887 h 296"/>
                  <a:gd name="T20" fmla="*/ 21931 w 489"/>
                  <a:gd name="T21" fmla="*/ 2179 h 296"/>
                  <a:gd name="T22" fmla="*/ 17676 w 489"/>
                  <a:gd name="T23" fmla="*/ 1172 h 296"/>
                  <a:gd name="T24" fmla="*/ 7617 w 489"/>
                  <a:gd name="T25" fmla="*/ 168 h 296"/>
                  <a:gd name="T26" fmla="*/ 0 w 489"/>
                  <a:gd name="T27" fmla="*/ 0 h 296"/>
                  <a:gd name="T28" fmla="*/ 643 w 489"/>
                  <a:gd name="T29" fmla="*/ 334 h 296"/>
                  <a:gd name="T30" fmla="*/ 643 w 489"/>
                  <a:gd name="T31" fmla="*/ 3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i-FI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2056" name="Group 16"/>
          <p:cNvGrpSpPr>
            <a:grpSpLocks/>
          </p:cNvGrpSpPr>
          <p:nvPr/>
        </p:nvGrpSpPr>
        <p:grpSpPr bwMode="auto">
          <a:xfrm>
            <a:off x="10397067" y="4318000"/>
            <a:ext cx="1303867" cy="1157288"/>
            <a:chOff x="4912" y="2720"/>
            <a:chExt cx="616" cy="729"/>
          </a:xfrm>
        </p:grpSpPr>
        <p:sp>
          <p:nvSpPr>
            <p:cNvPr id="2060" name="Freeform 17"/>
            <p:cNvSpPr>
              <a:spLocks noChangeArrowheads="1"/>
            </p:cNvSpPr>
            <p:nvPr/>
          </p:nvSpPr>
          <p:spPr bwMode="auto">
            <a:xfrm rot="7320000">
              <a:off x="4910" y="2935"/>
              <a:ext cx="629" cy="293"/>
            </a:xfrm>
            <a:custGeom>
              <a:avLst/>
              <a:gdLst>
                <a:gd name="T0" fmla="*/ 61 w 794"/>
                <a:gd name="T1" fmla="*/ 9 h 414"/>
                <a:gd name="T2" fmla="*/ 55 w 794"/>
                <a:gd name="T3" fmla="*/ 7 h 414"/>
                <a:gd name="T4" fmla="*/ 43 w 794"/>
                <a:gd name="T5" fmla="*/ 4 h 414"/>
                <a:gd name="T6" fmla="*/ 5 w 794"/>
                <a:gd name="T7" fmla="*/ 0 h 414"/>
                <a:gd name="T8" fmla="*/ 2 w 794"/>
                <a:gd name="T9" fmla="*/ 1 h 414"/>
                <a:gd name="T10" fmla="*/ 0 w 794"/>
                <a:gd name="T11" fmla="*/ 2 h 414"/>
                <a:gd name="T12" fmla="*/ 2 w 794"/>
                <a:gd name="T13" fmla="*/ 4 h 414"/>
                <a:gd name="T14" fmla="*/ 44 w 794"/>
                <a:gd name="T15" fmla="*/ 9 h 414"/>
                <a:gd name="T16" fmla="*/ 53 w 794"/>
                <a:gd name="T17" fmla="*/ 9 h 414"/>
                <a:gd name="T18" fmla="*/ 61 w 794"/>
                <a:gd name="T19" fmla="*/ 9 h 414"/>
                <a:gd name="T20" fmla="*/ 61 w 794"/>
                <a:gd name="T21" fmla="*/ 9 h 414"/>
                <a:gd name="T22" fmla="*/ 61 w 794"/>
                <a:gd name="T23" fmla="*/ 9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1" name="Freeform 18"/>
            <p:cNvSpPr>
              <a:spLocks noChangeArrowheads="1"/>
            </p:cNvSpPr>
            <p:nvPr/>
          </p:nvSpPr>
          <p:spPr bwMode="auto">
            <a:xfrm rot="7320000">
              <a:off x="4895" y="2921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0 w 1586"/>
                <a:gd name="T3" fmla="*/ 0 h 821"/>
                <a:gd name="T4" fmla="*/ 0 w 1586"/>
                <a:gd name="T5" fmla="*/ 0 h 821"/>
                <a:gd name="T6" fmla="*/ 0 w 1586"/>
                <a:gd name="T7" fmla="*/ 0 h 821"/>
                <a:gd name="T8" fmla="*/ 0 w 1586"/>
                <a:gd name="T9" fmla="*/ 0 h 821"/>
                <a:gd name="T10" fmla="*/ 0 w 1586"/>
                <a:gd name="T11" fmla="*/ 0 h 821"/>
                <a:gd name="T12" fmla="*/ 0 w 1586"/>
                <a:gd name="T13" fmla="*/ 0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703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62" name="Freeform 19"/>
            <p:cNvSpPr>
              <a:spLocks noChangeArrowheads="1"/>
            </p:cNvSpPr>
            <p:nvPr/>
          </p:nvSpPr>
          <p:spPr bwMode="auto">
            <a:xfrm rot="7320000">
              <a:off x="5001" y="2913"/>
              <a:ext cx="416" cy="265"/>
            </a:xfrm>
            <a:custGeom>
              <a:avLst/>
              <a:gdLst>
                <a:gd name="T0" fmla="*/ 0 w 1049"/>
                <a:gd name="T1" fmla="*/ 0 h 747"/>
                <a:gd name="T2" fmla="*/ 0 w 1049"/>
                <a:gd name="T3" fmla="*/ 0 h 747"/>
                <a:gd name="T4" fmla="*/ 0 w 1049"/>
                <a:gd name="T5" fmla="*/ 0 h 747"/>
                <a:gd name="T6" fmla="*/ 0 w 1049"/>
                <a:gd name="T7" fmla="*/ 0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0 h 747"/>
                <a:gd name="T14" fmla="*/ 0 w 1049"/>
                <a:gd name="T15" fmla="*/ 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FF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063" name="Group 20"/>
            <p:cNvGrpSpPr>
              <a:grpSpLocks/>
            </p:cNvGrpSpPr>
            <p:nvPr/>
          </p:nvGrpSpPr>
          <p:grpSpPr bwMode="auto">
            <a:xfrm>
              <a:off x="4912" y="2720"/>
              <a:ext cx="616" cy="729"/>
              <a:chOff x="4912" y="2720"/>
              <a:chExt cx="616" cy="729"/>
            </a:xfrm>
          </p:grpSpPr>
          <p:sp>
            <p:nvSpPr>
              <p:cNvPr id="2064" name="Freeform 21"/>
              <p:cNvSpPr>
                <a:spLocks noChangeArrowheads="1"/>
              </p:cNvSpPr>
              <p:nvPr/>
            </p:nvSpPr>
            <p:spPr bwMode="auto">
              <a:xfrm rot="7320000">
                <a:off x="4989" y="3191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0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i-FI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065" name="Freeform 22"/>
              <p:cNvSpPr>
                <a:spLocks noChangeArrowheads="1"/>
              </p:cNvSpPr>
              <p:nvPr/>
            </p:nvSpPr>
            <p:spPr bwMode="auto">
              <a:xfrm rot="7320000">
                <a:off x="4889" y="2930"/>
                <a:ext cx="667" cy="311"/>
              </a:xfrm>
              <a:custGeom>
                <a:avLst/>
                <a:gdLst>
                  <a:gd name="T0" fmla="*/ 0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0 h 880"/>
                  <a:gd name="T8" fmla="*/ 0 w 1684"/>
                  <a:gd name="T9" fmla="*/ 0 h 880"/>
                  <a:gd name="T10" fmla="*/ 0 w 1684"/>
                  <a:gd name="T11" fmla="*/ 0 h 880"/>
                  <a:gd name="T12" fmla="*/ 0 w 1684"/>
                  <a:gd name="T13" fmla="*/ 0 h 880"/>
                  <a:gd name="T14" fmla="*/ 0 w 1684"/>
                  <a:gd name="T15" fmla="*/ 0 h 880"/>
                  <a:gd name="T16" fmla="*/ 0 w 1684"/>
                  <a:gd name="T17" fmla="*/ 0 h 880"/>
                  <a:gd name="T18" fmla="*/ 0 w 1684"/>
                  <a:gd name="T19" fmla="*/ 0 h 880"/>
                  <a:gd name="T20" fmla="*/ 0 w 1684"/>
                  <a:gd name="T21" fmla="*/ 0 h 880"/>
                  <a:gd name="T22" fmla="*/ 0 w 1684"/>
                  <a:gd name="T23" fmla="*/ 0 h 880"/>
                  <a:gd name="T24" fmla="*/ 0 w 1684"/>
                  <a:gd name="T25" fmla="*/ 0 h 880"/>
                  <a:gd name="T26" fmla="*/ 0 w 1684"/>
                  <a:gd name="T27" fmla="*/ 0 h 880"/>
                  <a:gd name="T28" fmla="*/ 0 w 1684"/>
                  <a:gd name="T29" fmla="*/ 0 h 880"/>
                  <a:gd name="T30" fmla="*/ 0 w 1684"/>
                  <a:gd name="T31" fmla="*/ 0 h 880"/>
                  <a:gd name="T32" fmla="*/ 0 w 1684"/>
                  <a:gd name="T33" fmla="*/ 0 h 880"/>
                  <a:gd name="T34" fmla="*/ 0 w 1684"/>
                  <a:gd name="T35" fmla="*/ 0 h 880"/>
                  <a:gd name="T36" fmla="*/ 0 w 1684"/>
                  <a:gd name="T37" fmla="*/ 0 h 880"/>
                  <a:gd name="T38" fmla="*/ 0 w 1684"/>
                  <a:gd name="T39" fmla="*/ 0 h 880"/>
                  <a:gd name="T40" fmla="*/ 0 w 1684"/>
                  <a:gd name="T41" fmla="*/ 0 h 880"/>
                  <a:gd name="T42" fmla="*/ 0 w 1684"/>
                  <a:gd name="T43" fmla="*/ 0 h 880"/>
                  <a:gd name="T44" fmla="*/ 0 w 1684"/>
                  <a:gd name="T45" fmla="*/ 0 h 880"/>
                  <a:gd name="T46" fmla="*/ 0 w 1684"/>
                  <a:gd name="T47" fmla="*/ 0 h 880"/>
                  <a:gd name="T48" fmla="*/ 0 w 1684"/>
                  <a:gd name="T49" fmla="*/ 0 h 880"/>
                  <a:gd name="T50" fmla="*/ 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i-FI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066" name="Freeform 23"/>
              <p:cNvSpPr>
                <a:spLocks noChangeArrowheads="1"/>
              </p:cNvSpPr>
              <p:nvPr/>
            </p:nvSpPr>
            <p:spPr bwMode="auto">
              <a:xfrm rot="7320000">
                <a:off x="5063" y="2996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0 w 1190"/>
                  <a:gd name="T3" fmla="*/ 0 h 500"/>
                  <a:gd name="T4" fmla="*/ 0 w 1190"/>
                  <a:gd name="T5" fmla="*/ 0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i-FI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067" name="Freeform 24"/>
              <p:cNvSpPr>
                <a:spLocks noChangeArrowheads="1"/>
              </p:cNvSpPr>
              <p:nvPr/>
            </p:nvSpPr>
            <p:spPr bwMode="auto">
              <a:xfrm rot="7320000">
                <a:off x="5365" y="2875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0 h 335"/>
                  <a:gd name="T8" fmla="*/ 0 w 160"/>
                  <a:gd name="T9" fmla="*/ 0 h 335"/>
                  <a:gd name="T10" fmla="*/ 0 w 160"/>
                  <a:gd name="T11" fmla="*/ 0 h 335"/>
                  <a:gd name="T12" fmla="*/ 0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i-FI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068" name="Freeform 25"/>
              <p:cNvSpPr>
                <a:spLocks noChangeArrowheads="1"/>
              </p:cNvSpPr>
              <p:nvPr/>
            </p:nvSpPr>
            <p:spPr bwMode="auto">
              <a:xfrm rot="7320000">
                <a:off x="5137" y="2999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0 w 489"/>
                  <a:gd name="T3" fmla="*/ 0 h 296"/>
                  <a:gd name="T4" fmla="*/ 0 w 489"/>
                  <a:gd name="T5" fmla="*/ 0 h 296"/>
                  <a:gd name="T6" fmla="*/ 0 w 489"/>
                  <a:gd name="T7" fmla="*/ 0 h 296"/>
                  <a:gd name="T8" fmla="*/ 0 w 489"/>
                  <a:gd name="T9" fmla="*/ 0 h 296"/>
                  <a:gd name="T10" fmla="*/ 0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0 w 489"/>
                  <a:gd name="T17" fmla="*/ 0 h 296"/>
                  <a:gd name="T18" fmla="*/ 0 w 489"/>
                  <a:gd name="T19" fmla="*/ 0 h 296"/>
                  <a:gd name="T20" fmla="*/ 0 w 489"/>
                  <a:gd name="T21" fmla="*/ 0 h 296"/>
                  <a:gd name="T22" fmla="*/ 0 w 489"/>
                  <a:gd name="T23" fmla="*/ 0 h 296"/>
                  <a:gd name="T24" fmla="*/ 0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i-FI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2057" name="Freeform 26"/>
          <p:cNvSpPr>
            <a:spLocks noChangeArrowheads="1"/>
          </p:cNvSpPr>
          <p:nvPr/>
        </p:nvSpPr>
        <p:spPr bwMode="auto">
          <a:xfrm>
            <a:off x="1202267" y="5054601"/>
            <a:ext cx="9076267" cy="728663"/>
          </a:xfrm>
          <a:custGeom>
            <a:avLst/>
            <a:gdLst>
              <a:gd name="T0" fmla="*/ 0 w 4288"/>
              <a:gd name="T1" fmla="*/ 0 h 459"/>
              <a:gd name="T2" fmla="*/ 2147483646 w 4288"/>
              <a:gd name="T3" fmla="*/ 2147483646 h 459"/>
              <a:gd name="T4" fmla="*/ 2147483646 w 4288"/>
              <a:gd name="T5" fmla="*/ 2147483646 h 459"/>
              <a:gd name="T6" fmla="*/ 2147483646 w 4288"/>
              <a:gd name="T7" fmla="*/ 2147483646 h 459"/>
              <a:gd name="T8" fmla="*/ 2147483646 w 4288"/>
              <a:gd name="T9" fmla="*/ 2147483646 h 459"/>
              <a:gd name="T10" fmla="*/ 2147483646 w 4288"/>
              <a:gd name="T11" fmla="*/ 2147483646 h 459"/>
              <a:gd name="T12" fmla="*/ 2147483646 w 4288"/>
              <a:gd name="T13" fmla="*/ 214748364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320">
            <a:solidFill>
              <a:srgbClr val="703D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058" name="Freeform 27"/>
          <p:cNvSpPr>
            <a:spLocks noChangeArrowheads="1"/>
          </p:cNvSpPr>
          <p:nvPr/>
        </p:nvSpPr>
        <p:spPr bwMode="auto">
          <a:xfrm>
            <a:off x="5435600" y="1930400"/>
            <a:ext cx="1185333" cy="381000"/>
          </a:xfrm>
          <a:custGeom>
            <a:avLst/>
            <a:gdLst>
              <a:gd name="T0" fmla="*/ 0 w 560"/>
              <a:gd name="T1" fmla="*/ 2147483646 h 240"/>
              <a:gd name="T2" fmla="*/ 2147483646 w 560"/>
              <a:gd name="T3" fmla="*/ 2147483646 h 240"/>
              <a:gd name="T4" fmla="*/ 2147483646 w 560"/>
              <a:gd name="T5" fmla="*/ 2147483646 h 240"/>
              <a:gd name="T6" fmla="*/ 2147483646 w 560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48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059" name="Rectangle 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4964"/>
            <a:ext cx="10970684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i-FI" smtClean="0"/>
              <a:t>Muokkaa jäsennyksen tekstimuotoa napsauttamalla</a:t>
            </a:r>
          </a:p>
          <a:p>
            <a:pPr lvl="1"/>
            <a:r>
              <a:rPr lang="en-GB" altLang="fi-FI" smtClean="0"/>
              <a:t>Toinen jäsennystaso</a:t>
            </a:r>
          </a:p>
          <a:p>
            <a:pPr lvl="2"/>
            <a:r>
              <a:rPr lang="en-GB" altLang="fi-FI" smtClean="0"/>
              <a:t>Kolmas jäsennystaso</a:t>
            </a:r>
          </a:p>
          <a:p>
            <a:pPr lvl="3"/>
            <a:r>
              <a:rPr lang="en-GB" altLang="fi-FI" smtClean="0"/>
              <a:t>Neljäs jäsennystaso</a:t>
            </a:r>
          </a:p>
          <a:p>
            <a:pPr lvl="4"/>
            <a:r>
              <a:rPr lang="en-GB" altLang="fi-FI" smtClean="0"/>
              <a:t>Viides jäsennystaso</a:t>
            </a:r>
          </a:p>
          <a:p>
            <a:pPr lvl="4"/>
            <a:r>
              <a:rPr lang="en-GB" altLang="fi-FI" smtClean="0"/>
              <a:t>Kuudes jäsennystaso</a:t>
            </a:r>
          </a:p>
          <a:p>
            <a:pPr lvl="4"/>
            <a:r>
              <a:rPr lang="en-GB" altLang="fi-FI" smtClean="0"/>
              <a:t>Seitsemäs jäsennystaso</a:t>
            </a:r>
          </a:p>
          <a:p>
            <a:pPr lvl="4"/>
            <a:r>
              <a:rPr lang="en-GB" altLang="fi-FI" smtClean="0"/>
              <a:t>Kahdeksas jäsennystaso</a:t>
            </a:r>
          </a:p>
          <a:p>
            <a:pPr lvl="4"/>
            <a:r>
              <a:rPr lang="en-GB" altLang="fi-FI" smtClean="0"/>
              <a:t>Yhdeksäs jäsennystaso</a:t>
            </a:r>
          </a:p>
        </p:txBody>
      </p:sp>
    </p:spTree>
    <p:extLst>
      <p:ext uri="{BB962C8B-B14F-4D97-AF65-F5344CB8AC3E}">
        <p14:creationId xmlns:p14="http://schemas.microsoft.com/office/powerpoint/2010/main" val="826994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defRPr sz="4400">
          <a:solidFill>
            <a:srgbClr val="000000"/>
          </a:solidFill>
          <a:latin typeface="Comic Sans MS" pitchFamily="64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defRPr sz="4400">
          <a:solidFill>
            <a:srgbClr val="000000"/>
          </a:solidFill>
          <a:latin typeface="Comic Sans MS" pitchFamily="64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defRPr sz="4400">
          <a:solidFill>
            <a:srgbClr val="000000"/>
          </a:solidFill>
          <a:latin typeface="Comic Sans MS" pitchFamily="64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defRPr sz="4400">
          <a:solidFill>
            <a:srgbClr val="000000"/>
          </a:solidFill>
          <a:latin typeface="Comic Sans MS" pitchFamily="64" charset="0"/>
          <a:ea typeface="MS Gothic" charset="-128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itchFamily="64" charset="0"/>
        <a:defRPr sz="4400">
          <a:solidFill>
            <a:srgbClr val="000000"/>
          </a:solidFill>
          <a:latin typeface="Comic Sans MS" pitchFamily="64" charset="0"/>
          <a:ea typeface="MS Gothic" charset="-128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itchFamily="64" charset="0"/>
        <a:defRPr sz="4400">
          <a:solidFill>
            <a:srgbClr val="000000"/>
          </a:solidFill>
          <a:latin typeface="Comic Sans MS" pitchFamily="64" charset="0"/>
          <a:ea typeface="MS Gothic" charset="-128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itchFamily="64" charset="0"/>
        <a:defRPr sz="4400">
          <a:solidFill>
            <a:srgbClr val="000000"/>
          </a:solidFill>
          <a:latin typeface="Comic Sans MS" pitchFamily="64" charset="0"/>
          <a:ea typeface="MS Gothic" charset="-128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itchFamily="64" charset="0"/>
        <a:defRPr sz="4400">
          <a:solidFill>
            <a:srgbClr val="000000"/>
          </a:solidFill>
          <a:latin typeface="Comic Sans MS" pitchFamily="64" charset="0"/>
          <a:ea typeface="MS Gothic" charset="-128"/>
        </a:defRPr>
      </a:lvl9pPr>
    </p:titleStyle>
    <p:bodyStyle>
      <a:lvl1pPr marL="341313" indent="-341313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omic Sans MS" pitchFamily="64" charset="0"/>
        <a:buChar char="»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omic Sans MS" pitchFamily="64" charset="0"/>
        <a:buChar char="»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omic Sans MS" pitchFamily="64" charset="0"/>
        <a:buChar char="»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omic Sans MS" pitchFamily="64" charset="0"/>
        <a:buChar char="»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1"/>
          <p:cNvSpPr>
            <a:spLocks noChangeArrowheads="1"/>
          </p:cNvSpPr>
          <p:nvPr/>
        </p:nvSpPr>
        <p:spPr bwMode="auto">
          <a:xfrm rot="-3180000">
            <a:off x="10562167" y="-360892"/>
            <a:ext cx="1162050" cy="2779184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0"/>
            <a:ext cx="9158817" cy="210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i-FI" smtClean="0"/>
              <a:t>Muokkaa otsikon tekstimuotoa napsauttamalla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828800"/>
            <a:ext cx="10259484" cy="423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i-FI" smtClean="0"/>
              <a:t>Muokkaa jäsennyksen tekstimuotoa napsauttamalla</a:t>
            </a:r>
          </a:p>
          <a:p>
            <a:pPr lvl="1"/>
            <a:r>
              <a:rPr lang="en-GB" altLang="fi-FI" smtClean="0"/>
              <a:t>Toinen jäsennystaso</a:t>
            </a:r>
          </a:p>
          <a:p>
            <a:pPr lvl="2"/>
            <a:r>
              <a:rPr lang="en-GB" altLang="fi-FI" smtClean="0"/>
              <a:t>Kolmas jäsennystaso</a:t>
            </a:r>
          </a:p>
          <a:p>
            <a:pPr lvl="3"/>
            <a:r>
              <a:rPr lang="en-GB" altLang="fi-FI" smtClean="0"/>
              <a:t>Neljäs jäsennystaso</a:t>
            </a:r>
          </a:p>
          <a:p>
            <a:pPr lvl="4"/>
            <a:r>
              <a:rPr lang="en-GB" altLang="fi-FI" smtClean="0"/>
              <a:t>Viides jäsennystaso</a:t>
            </a:r>
          </a:p>
          <a:p>
            <a:pPr lvl="4"/>
            <a:r>
              <a:rPr lang="en-GB" altLang="fi-FI" smtClean="0"/>
              <a:t>Kuudes jäsennystaso</a:t>
            </a:r>
          </a:p>
          <a:p>
            <a:pPr lvl="4"/>
            <a:r>
              <a:rPr lang="en-GB" altLang="fi-FI" smtClean="0"/>
              <a:t>Seitsemäs jäsennystaso</a:t>
            </a:r>
          </a:p>
          <a:p>
            <a:pPr lvl="4"/>
            <a:r>
              <a:rPr lang="en-GB" altLang="fi-FI" smtClean="0"/>
              <a:t>Kahdeksas jäsennystaso</a:t>
            </a:r>
          </a:p>
          <a:p>
            <a:pPr lvl="4"/>
            <a:r>
              <a:rPr lang="en-GB" altLang="fi-FI" smtClean="0"/>
              <a:t>Yhdeksäs jäsennystaso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1828801" y="6248401"/>
            <a:ext cx="2537884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  <a:ea typeface="MS Gothic" charset="-128"/>
                <a:cs typeface="Arial Unicode MS" charset="0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4741334" y="6248401"/>
            <a:ext cx="3858684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ct val="100000"/>
              <a:buFont typeface="Comic Sans MS" pitchFamily="6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  <a:ea typeface="MS Gothic" charset="-128"/>
                <a:cs typeface="Arial Unicode MS" charset="0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957734" y="6248401"/>
            <a:ext cx="2537884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Comic Sans MS" panose="030F0702030302020204" pitchFamily="66" charset="0"/>
              <a:buNone/>
              <a:defRPr sz="1400">
                <a:solidFill>
                  <a:srgbClr val="000000"/>
                </a:solidFill>
                <a:latin typeface="Comic Sans MS" panose="030F0702030302020204" pitchFamily="66" charset="0"/>
                <a:cs typeface="Arial Unicode MS" panose="020B0604020202020204" pitchFamily="34" charset="-128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defRPr/>
            </a:pPr>
            <a:fld id="{D4B8CEE4-C8B1-48A5-BE12-26702D08ECB5}" type="slidenum">
              <a:rPr lang="en-GB" altLang="fi-FI" smtClean="0"/>
              <a:pPr defTabSz="449263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fi-FI"/>
          </a:p>
        </p:txBody>
      </p:sp>
      <p:sp>
        <p:nvSpPr>
          <p:cNvPr id="1032" name="Freeform 7"/>
          <p:cNvSpPr>
            <a:spLocks noChangeArrowheads="1"/>
          </p:cNvSpPr>
          <p:nvPr/>
        </p:nvSpPr>
        <p:spPr bwMode="auto">
          <a:xfrm rot="-3180000">
            <a:off x="10681230" y="-324907"/>
            <a:ext cx="1165225" cy="2796116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rgbClr val="703D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33" name="Freeform 8"/>
          <p:cNvSpPr>
            <a:spLocks noChangeArrowheads="1"/>
          </p:cNvSpPr>
          <p:nvPr/>
        </p:nvSpPr>
        <p:spPr bwMode="auto">
          <a:xfrm rot="-3180000">
            <a:off x="10612439" y="-68262"/>
            <a:ext cx="1025525" cy="2095500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rgbClr val="FFB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1034" name="Group 9"/>
          <p:cNvGrpSpPr>
            <a:grpSpLocks/>
          </p:cNvGrpSpPr>
          <p:nvPr/>
        </p:nvGrpSpPr>
        <p:grpSpPr bwMode="auto">
          <a:xfrm>
            <a:off x="10584" y="5540375"/>
            <a:ext cx="2377016" cy="1244600"/>
            <a:chOff x="5" y="3490"/>
            <a:chExt cx="1123" cy="784"/>
          </a:xfrm>
        </p:grpSpPr>
        <p:sp>
          <p:nvSpPr>
            <p:cNvPr id="1051" name="Freeform 10"/>
            <p:cNvSpPr>
              <a:spLocks noChangeArrowheads="1"/>
            </p:cNvSpPr>
            <p:nvPr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 w 2177"/>
                <a:gd name="T1" fmla="*/ 1 h 1298"/>
                <a:gd name="T2" fmla="*/ 1 w 2177"/>
                <a:gd name="T3" fmla="*/ 1 h 1298"/>
                <a:gd name="T4" fmla="*/ 1 w 2177"/>
                <a:gd name="T5" fmla="*/ 1 h 1298"/>
                <a:gd name="T6" fmla="*/ 2 w 2177"/>
                <a:gd name="T7" fmla="*/ 1 h 1298"/>
                <a:gd name="T8" fmla="*/ 2 w 2177"/>
                <a:gd name="T9" fmla="*/ 1 h 1298"/>
                <a:gd name="T10" fmla="*/ 2 w 2177"/>
                <a:gd name="T11" fmla="*/ 1 h 1298"/>
                <a:gd name="T12" fmla="*/ 1 w 2177"/>
                <a:gd name="T13" fmla="*/ 1 h 1298"/>
                <a:gd name="T14" fmla="*/ 1 w 2177"/>
                <a:gd name="T15" fmla="*/ 1 h 1298"/>
                <a:gd name="T16" fmla="*/ 1 w 2177"/>
                <a:gd name="T17" fmla="*/ 0 h 1298"/>
                <a:gd name="T18" fmla="*/ 1 w 2177"/>
                <a:gd name="T19" fmla="*/ 1 h 1298"/>
                <a:gd name="T20" fmla="*/ 1 w 2177"/>
                <a:gd name="T21" fmla="*/ 1 h 1298"/>
                <a:gd name="T22" fmla="*/ 1 w 2177"/>
                <a:gd name="T23" fmla="*/ 1 h 1298"/>
                <a:gd name="T24" fmla="*/ 1 w 2177"/>
                <a:gd name="T25" fmla="*/ 1 h 1298"/>
                <a:gd name="T26" fmla="*/ 1 w 2177"/>
                <a:gd name="T27" fmla="*/ 1 h 1298"/>
                <a:gd name="T28" fmla="*/ 1 w 2177"/>
                <a:gd name="T29" fmla="*/ 1 h 1298"/>
                <a:gd name="T30" fmla="*/ 1 w 2177"/>
                <a:gd name="T31" fmla="*/ 1 h 1298"/>
                <a:gd name="T32" fmla="*/ 1 w 2177"/>
                <a:gd name="T33" fmla="*/ 1 h 1298"/>
                <a:gd name="T34" fmla="*/ 0 w 2177"/>
                <a:gd name="T35" fmla="*/ 1 h 1298"/>
                <a:gd name="T36" fmla="*/ 1 w 2177"/>
                <a:gd name="T37" fmla="*/ 1 h 1298"/>
                <a:gd name="T38" fmla="*/ 1 w 2177"/>
                <a:gd name="T39" fmla="*/ 1 h 1298"/>
                <a:gd name="T40" fmla="*/ 1 w 2177"/>
                <a:gd name="T41" fmla="*/ 1 h 1298"/>
                <a:gd name="T42" fmla="*/ 1 w 2177"/>
                <a:gd name="T43" fmla="*/ 1 h 1298"/>
                <a:gd name="T44" fmla="*/ 1 w 2177"/>
                <a:gd name="T45" fmla="*/ 1 h 1298"/>
                <a:gd name="T46" fmla="*/ 1 w 2177"/>
                <a:gd name="T47" fmla="*/ 1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2" name="Freeform 11"/>
            <p:cNvSpPr>
              <a:spLocks noChangeArrowheads="1"/>
            </p:cNvSpPr>
            <p:nvPr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0 w 143"/>
                <a:gd name="T3" fmla="*/ 0 h 258"/>
                <a:gd name="T4" fmla="*/ 0 w 143"/>
                <a:gd name="T5" fmla="*/ 1 h 258"/>
                <a:gd name="T6" fmla="*/ 0 w 143"/>
                <a:gd name="T7" fmla="*/ 1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E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3" name="Freeform 12"/>
            <p:cNvSpPr>
              <a:spLocks noChangeArrowheads="1"/>
            </p:cNvSpPr>
            <p:nvPr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0 w 1586"/>
                <a:gd name="T1" fmla="*/ 0 h 821"/>
                <a:gd name="T2" fmla="*/ 0 w 1586"/>
                <a:gd name="T3" fmla="*/ 0 h 821"/>
                <a:gd name="T4" fmla="*/ 0 w 1586"/>
                <a:gd name="T5" fmla="*/ 0 h 821"/>
                <a:gd name="T6" fmla="*/ 0 w 1586"/>
                <a:gd name="T7" fmla="*/ 0 h 821"/>
                <a:gd name="T8" fmla="*/ 0 w 1586"/>
                <a:gd name="T9" fmla="*/ 0 h 821"/>
                <a:gd name="T10" fmla="*/ 0 w 1586"/>
                <a:gd name="T11" fmla="*/ 0 h 821"/>
                <a:gd name="T12" fmla="*/ 0 w 1586"/>
                <a:gd name="T13" fmla="*/ 0 h 821"/>
                <a:gd name="T14" fmla="*/ 0 w 1586"/>
                <a:gd name="T15" fmla="*/ 0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4" name="Freeform 13"/>
            <p:cNvSpPr>
              <a:spLocks noChangeArrowheads="1"/>
            </p:cNvSpPr>
            <p:nvPr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 h 747"/>
                <a:gd name="T2" fmla="*/ 1 w 1049"/>
                <a:gd name="T3" fmla="*/ 1 h 747"/>
                <a:gd name="T4" fmla="*/ 1 w 1049"/>
                <a:gd name="T5" fmla="*/ 1 h 747"/>
                <a:gd name="T6" fmla="*/ 1 w 1049"/>
                <a:gd name="T7" fmla="*/ 1 h 747"/>
                <a:gd name="T8" fmla="*/ 1 w 1049"/>
                <a:gd name="T9" fmla="*/ 0 h 747"/>
                <a:gd name="T10" fmla="*/ 0 w 1049"/>
                <a:gd name="T11" fmla="*/ 1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FF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5" name="Freeform 14"/>
            <p:cNvSpPr>
              <a:spLocks noChangeArrowheads="1"/>
            </p:cNvSpPr>
            <p:nvPr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0 w 272"/>
                <a:gd name="T3" fmla="*/ 0 h 241"/>
                <a:gd name="T4" fmla="*/ 0 w 272"/>
                <a:gd name="T5" fmla="*/ 1 h 241"/>
                <a:gd name="T6" fmla="*/ 0 w 272"/>
                <a:gd name="T7" fmla="*/ 1 h 241"/>
                <a:gd name="T8" fmla="*/ 0 w 272"/>
                <a:gd name="T9" fmla="*/ 1 h 241"/>
                <a:gd name="T10" fmla="*/ 0 w 272"/>
                <a:gd name="T11" fmla="*/ 1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B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6" name="Freeform 15"/>
            <p:cNvSpPr>
              <a:spLocks noChangeArrowheads="1"/>
            </p:cNvSpPr>
            <p:nvPr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 w 152"/>
                <a:gd name="T1" fmla="*/ 1 h 224"/>
                <a:gd name="T2" fmla="*/ 1 w 152"/>
                <a:gd name="T3" fmla="*/ 1 h 224"/>
                <a:gd name="T4" fmla="*/ 0 w 152"/>
                <a:gd name="T5" fmla="*/ 1 h 224"/>
                <a:gd name="T6" fmla="*/ 1 w 152"/>
                <a:gd name="T7" fmla="*/ 0 h 224"/>
                <a:gd name="T8" fmla="*/ 1 w 152"/>
                <a:gd name="T9" fmla="*/ 1 h 224"/>
                <a:gd name="T10" fmla="*/ 1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rgbClr val="00B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7" name="Freeform 16"/>
            <p:cNvSpPr>
              <a:spLocks noChangeArrowheads="1"/>
            </p:cNvSpPr>
            <p:nvPr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1 h 764"/>
                <a:gd name="T2" fmla="*/ 1 w 386"/>
                <a:gd name="T3" fmla="*/ 0 h 764"/>
                <a:gd name="T4" fmla="*/ 1 w 386"/>
                <a:gd name="T5" fmla="*/ 1 h 764"/>
                <a:gd name="T6" fmla="*/ 1 w 386"/>
                <a:gd name="T7" fmla="*/ 1 h 764"/>
                <a:gd name="T8" fmla="*/ 1 w 386"/>
                <a:gd name="T9" fmla="*/ 1 h 764"/>
                <a:gd name="T10" fmla="*/ 1 w 386"/>
                <a:gd name="T11" fmla="*/ 1 h 764"/>
                <a:gd name="T12" fmla="*/ 0 w 386"/>
                <a:gd name="T13" fmla="*/ 1 h 764"/>
                <a:gd name="T14" fmla="*/ 0 w 386"/>
                <a:gd name="T15" fmla="*/ 1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FF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8" name="Freeform 17"/>
            <p:cNvSpPr>
              <a:spLocks noChangeArrowheads="1"/>
            </p:cNvSpPr>
            <p:nvPr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 w 728"/>
                <a:gd name="T1" fmla="*/ 0 h 348"/>
                <a:gd name="T2" fmla="*/ 0 w 728"/>
                <a:gd name="T3" fmla="*/ 1 h 348"/>
                <a:gd name="T4" fmla="*/ 1 w 728"/>
                <a:gd name="T5" fmla="*/ 1 h 348"/>
                <a:gd name="T6" fmla="*/ 1 w 728"/>
                <a:gd name="T7" fmla="*/ 1 h 348"/>
                <a:gd name="T8" fmla="*/ 1 w 728"/>
                <a:gd name="T9" fmla="*/ 1 h 348"/>
                <a:gd name="T10" fmla="*/ 1 w 728"/>
                <a:gd name="T11" fmla="*/ 0 h 348"/>
                <a:gd name="T12" fmla="*/ 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rgbClr val="FFB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9" name="Freeform 18"/>
            <p:cNvSpPr>
              <a:spLocks noChangeArrowheads="1"/>
            </p:cNvSpPr>
            <p:nvPr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 w 312"/>
                <a:gd name="T1" fmla="*/ 0 h 135"/>
                <a:gd name="T2" fmla="*/ 0 w 312"/>
                <a:gd name="T3" fmla="*/ 0 h 135"/>
                <a:gd name="T4" fmla="*/ 1 w 312"/>
                <a:gd name="T5" fmla="*/ 0 h 135"/>
                <a:gd name="T6" fmla="*/ 1 w 312"/>
                <a:gd name="T7" fmla="*/ 0 h 135"/>
                <a:gd name="T8" fmla="*/ 1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rgbClr val="FFE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060" name="Group 19"/>
            <p:cNvGrpSpPr>
              <a:grpSpLocks/>
            </p:cNvGrpSpPr>
            <p:nvPr/>
          </p:nvGrpSpPr>
          <p:grpSpPr bwMode="auto">
            <a:xfrm>
              <a:off x="5" y="3490"/>
              <a:ext cx="1123" cy="779"/>
              <a:chOff x="5" y="3490"/>
              <a:chExt cx="1123" cy="779"/>
            </a:xfrm>
          </p:grpSpPr>
          <p:grpSp>
            <p:nvGrpSpPr>
              <p:cNvPr id="1061" name="Group 20"/>
              <p:cNvGrpSpPr>
                <a:grpSpLocks/>
              </p:cNvGrpSpPr>
              <p:nvPr/>
            </p:nvGrpSpPr>
            <p:grpSpPr bwMode="auto">
              <a:xfrm>
                <a:off x="499" y="3562"/>
                <a:ext cx="547" cy="707"/>
                <a:chOff x="499" y="3562"/>
                <a:chExt cx="547" cy="707"/>
              </a:xfrm>
            </p:grpSpPr>
            <p:sp>
              <p:nvSpPr>
                <p:cNvPr id="1074" name="Freeform 21"/>
                <p:cNvSpPr>
                  <a:spLocks noChangeArrowheads="1"/>
                </p:cNvSpPr>
                <p:nvPr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0 h 175"/>
                    <a:gd name="T2" fmla="*/ 1 w 313"/>
                    <a:gd name="T3" fmla="*/ 0 h 175"/>
                    <a:gd name="T4" fmla="*/ 1 w 313"/>
                    <a:gd name="T5" fmla="*/ 0 h 175"/>
                    <a:gd name="T6" fmla="*/ 1 w 313"/>
                    <a:gd name="T7" fmla="*/ 0 h 175"/>
                    <a:gd name="T8" fmla="*/ 1 w 313"/>
                    <a:gd name="T9" fmla="*/ 0 h 175"/>
                    <a:gd name="T10" fmla="*/ 1 w 313"/>
                    <a:gd name="T11" fmla="*/ 0 h 175"/>
                    <a:gd name="T12" fmla="*/ 1 w 313"/>
                    <a:gd name="T13" fmla="*/ 0 h 175"/>
                    <a:gd name="T14" fmla="*/ 1 w 313"/>
                    <a:gd name="T15" fmla="*/ 0 h 175"/>
                    <a:gd name="T16" fmla="*/ 0 w 313"/>
                    <a:gd name="T17" fmla="*/ 0 h 175"/>
                    <a:gd name="T18" fmla="*/ 0 w 313"/>
                    <a:gd name="T19" fmla="*/ 0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75" name="Freeform 22"/>
                <p:cNvSpPr>
                  <a:spLocks noChangeArrowheads="1"/>
                </p:cNvSpPr>
                <p:nvPr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1 w 230"/>
                    <a:gd name="T3" fmla="*/ 1 h 266"/>
                    <a:gd name="T4" fmla="*/ 1 w 230"/>
                    <a:gd name="T5" fmla="*/ 1 h 266"/>
                    <a:gd name="T6" fmla="*/ 1 w 230"/>
                    <a:gd name="T7" fmla="*/ 1 h 266"/>
                    <a:gd name="T8" fmla="*/ 1 w 230"/>
                    <a:gd name="T9" fmla="*/ 0 h 266"/>
                    <a:gd name="T10" fmla="*/ 1 w 230"/>
                    <a:gd name="T11" fmla="*/ 1 h 266"/>
                    <a:gd name="T12" fmla="*/ 1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76" name="Freeform 23"/>
                <p:cNvSpPr>
                  <a:spLocks noChangeArrowheads="1"/>
                </p:cNvSpPr>
                <p:nvPr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1 h 234"/>
                    <a:gd name="T4" fmla="*/ 0 w 87"/>
                    <a:gd name="T5" fmla="*/ 1 h 234"/>
                    <a:gd name="T6" fmla="*/ 0 w 87"/>
                    <a:gd name="T7" fmla="*/ 1 h 234"/>
                    <a:gd name="T8" fmla="*/ 0 w 87"/>
                    <a:gd name="T9" fmla="*/ 1 h 234"/>
                    <a:gd name="T10" fmla="*/ 0 w 87"/>
                    <a:gd name="T11" fmla="*/ 1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062" name="Freeform 24"/>
              <p:cNvSpPr>
                <a:spLocks noChangeArrowheads="1"/>
              </p:cNvSpPr>
              <p:nvPr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 w 1190"/>
                  <a:gd name="T1" fmla="*/ 0 h 500"/>
                  <a:gd name="T2" fmla="*/ 1 w 1190"/>
                  <a:gd name="T3" fmla="*/ 1 h 500"/>
                  <a:gd name="T4" fmla="*/ 1 w 1190"/>
                  <a:gd name="T5" fmla="*/ 1 h 500"/>
                  <a:gd name="T6" fmla="*/ 0 w 1190"/>
                  <a:gd name="T7" fmla="*/ 1 h 500"/>
                  <a:gd name="T8" fmla="*/ 1 w 1190"/>
                  <a:gd name="T9" fmla="*/ 0 h 500"/>
                  <a:gd name="T10" fmla="*/ 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i-FI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063" name="Freeform 25"/>
              <p:cNvSpPr>
                <a:spLocks noChangeArrowheads="1"/>
              </p:cNvSpPr>
              <p:nvPr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0 w 489"/>
                  <a:gd name="T3" fmla="*/ 1 h 296"/>
                  <a:gd name="T4" fmla="*/ 0 w 489"/>
                  <a:gd name="T5" fmla="*/ 1 h 296"/>
                  <a:gd name="T6" fmla="*/ 0 w 489"/>
                  <a:gd name="T7" fmla="*/ 1 h 296"/>
                  <a:gd name="T8" fmla="*/ 0 w 489"/>
                  <a:gd name="T9" fmla="*/ 1 h 296"/>
                  <a:gd name="T10" fmla="*/ 0 w 489"/>
                  <a:gd name="T11" fmla="*/ 1 h 296"/>
                  <a:gd name="T12" fmla="*/ 0 w 489"/>
                  <a:gd name="T13" fmla="*/ 1 h 296"/>
                  <a:gd name="T14" fmla="*/ 0 w 489"/>
                  <a:gd name="T15" fmla="*/ 1 h 296"/>
                  <a:gd name="T16" fmla="*/ 0 w 489"/>
                  <a:gd name="T17" fmla="*/ 1 h 296"/>
                  <a:gd name="T18" fmla="*/ 0 w 489"/>
                  <a:gd name="T19" fmla="*/ 1 h 296"/>
                  <a:gd name="T20" fmla="*/ 0 w 489"/>
                  <a:gd name="T21" fmla="*/ 1 h 296"/>
                  <a:gd name="T22" fmla="*/ 0 w 489"/>
                  <a:gd name="T23" fmla="*/ 1 h 296"/>
                  <a:gd name="T24" fmla="*/ 0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i-FI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064" name="Freeform 26"/>
              <p:cNvSpPr>
                <a:spLocks noChangeArrowheads="1"/>
              </p:cNvSpPr>
              <p:nvPr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1 w 213"/>
                  <a:gd name="T3" fmla="*/ 0 h 478"/>
                  <a:gd name="T4" fmla="*/ 1 w 213"/>
                  <a:gd name="T5" fmla="*/ 0 h 478"/>
                  <a:gd name="T6" fmla="*/ 1 w 213"/>
                  <a:gd name="T7" fmla="*/ 0 h 478"/>
                  <a:gd name="T8" fmla="*/ 1 w 213"/>
                  <a:gd name="T9" fmla="*/ 0 h 478"/>
                  <a:gd name="T10" fmla="*/ 1 w 213"/>
                  <a:gd name="T11" fmla="*/ 0 h 478"/>
                  <a:gd name="T12" fmla="*/ 1 w 213"/>
                  <a:gd name="T13" fmla="*/ 0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i-FI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grpSp>
            <p:nvGrpSpPr>
              <p:cNvPr id="1065" name="Group 27"/>
              <p:cNvGrpSpPr>
                <a:grpSpLocks/>
              </p:cNvGrpSpPr>
              <p:nvPr/>
            </p:nvGrpSpPr>
            <p:grpSpPr bwMode="auto">
              <a:xfrm>
                <a:off x="5" y="3490"/>
                <a:ext cx="1123" cy="677"/>
                <a:chOff x="5" y="3490"/>
                <a:chExt cx="1123" cy="677"/>
              </a:xfrm>
            </p:grpSpPr>
            <p:sp>
              <p:nvSpPr>
                <p:cNvPr id="1066" name="Freeform 28"/>
                <p:cNvSpPr>
                  <a:spLocks noChangeArrowheads="1"/>
                </p:cNvSpPr>
                <p:nvPr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 w 150"/>
                    <a:gd name="T1" fmla="*/ 0 h 173"/>
                    <a:gd name="T2" fmla="*/ 1 w 150"/>
                    <a:gd name="T3" fmla="*/ 1 h 173"/>
                    <a:gd name="T4" fmla="*/ 0 w 150"/>
                    <a:gd name="T5" fmla="*/ 1 h 173"/>
                    <a:gd name="T6" fmla="*/ 1 w 150"/>
                    <a:gd name="T7" fmla="*/ 1 h 173"/>
                    <a:gd name="T8" fmla="*/ 1 w 150"/>
                    <a:gd name="T9" fmla="*/ 1 h 173"/>
                    <a:gd name="T10" fmla="*/ 1 w 150"/>
                    <a:gd name="T11" fmla="*/ 1 h 173"/>
                    <a:gd name="T12" fmla="*/ 1 w 150"/>
                    <a:gd name="T13" fmla="*/ 0 h 173"/>
                    <a:gd name="T14" fmla="*/ 1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67" name="Freeform 29"/>
                <p:cNvSpPr>
                  <a:spLocks noChangeArrowheads="1"/>
                </p:cNvSpPr>
                <p:nvPr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1 h 880"/>
                    <a:gd name="T6" fmla="*/ 1 w 1684"/>
                    <a:gd name="T7" fmla="*/ 1 h 880"/>
                    <a:gd name="T8" fmla="*/ 1 w 1684"/>
                    <a:gd name="T9" fmla="*/ 1 h 880"/>
                    <a:gd name="T10" fmla="*/ 1 w 1684"/>
                    <a:gd name="T11" fmla="*/ 1 h 880"/>
                    <a:gd name="T12" fmla="*/ 1 w 1684"/>
                    <a:gd name="T13" fmla="*/ 1 h 880"/>
                    <a:gd name="T14" fmla="*/ 1 w 1684"/>
                    <a:gd name="T15" fmla="*/ 1 h 880"/>
                    <a:gd name="T16" fmla="*/ 1 w 1684"/>
                    <a:gd name="T17" fmla="*/ 1 h 880"/>
                    <a:gd name="T18" fmla="*/ 1 w 1684"/>
                    <a:gd name="T19" fmla="*/ 1 h 880"/>
                    <a:gd name="T20" fmla="*/ 1 w 1684"/>
                    <a:gd name="T21" fmla="*/ 1 h 880"/>
                    <a:gd name="T22" fmla="*/ 1 w 1684"/>
                    <a:gd name="T23" fmla="*/ 1 h 880"/>
                    <a:gd name="T24" fmla="*/ 1 w 1684"/>
                    <a:gd name="T25" fmla="*/ 1 h 880"/>
                    <a:gd name="T26" fmla="*/ 1 w 1684"/>
                    <a:gd name="T27" fmla="*/ 1 h 880"/>
                    <a:gd name="T28" fmla="*/ 1 w 1684"/>
                    <a:gd name="T29" fmla="*/ 1 h 880"/>
                    <a:gd name="T30" fmla="*/ 1 w 1684"/>
                    <a:gd name="T31" fmla="*/ 1 h 880"/>
                    <a:gd name="T32" fmla="*/ 1 w 1684"/>
                    <a:gd name="T33" fmla="*/ 1 h 880"/>
                    <a:gd name="T34" fmla="*/ 1 w 1684"/>
                    <a:gd name="T35" fmla="*/ 1 h 880"/>
                    <a:gd name="T36" fmla="*/ 1 w 1684"/>
                    <a:gd name="T37" fmla="*/ 1 h 880"/>
                    <a:gd name="T38" fmla="*/ 1 w 1684"/>
                    <a:gd name="T39" fmla="*/ 1 h 880"/>
                    <a:gd name="T40" fmla="*/ 1 w 1684"/>
                    <a:gd name="T41" fmla="*/ 1 h 880"/>
                    <a:gd name="T42" fmla="*/ 1 w 1684"/>
                    <a:gd name="T43" fmla="*/ 1 h 880"/>
                    <a:gd name="T44" fmla="*/ 1 w 1684"/>
                    <a:gd name="T45" fmla="*/ 1 h 880"/>
                    <a:gd name="T46" fmla="*/ 1 w 1684"/>
                    <a:gd name="T47" fmla="*/ 0 h 880"/>
                    <a:gd name="T48" fmla="*/ 1 w 1684"/>
                    <a:gd name="T49" fmla="*/ 0 h 880"/>
                    <a:gd name="T50" fmla="*/ 1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68" name="Freeform 30"/>
                <p:cNvSpPr>
                  <a:spLocks noChangeArrowheads="1"/>
                </p:cNvSpPr>
                <p:nvPr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 w 160"/>
                    <a:gd name="T1" fmla="*/ 0 h 335"/>
                    <a:gd name="T2" fmla="*/ 1 w 160"/>
                    <a:gd name="T3" fmla="*/ 0 h 335"/>
                    <a:gd name="T4" fmla="*/ 0 w 160"/>
                    <a:gd name="T5" fmla="*/ 0 h 335"/>
                    <a:gd name="T6" fmla="*/ 1 w 160"/>
                    <a:gd name="T7" fmla="*/ 0 h 335"/>
                    <a:gd name="T8" fmla="*/ 1 w 160"/>
                    <a:gd name="T9" fmla="*/ 0 h 335"/>
                    <a:gd name="T10" fmla="*/ 1 w 160"/>
                    <a:gd name="T11" fmla="*/ 0 h 335"/>
                    <a:gd name="T12" fmla="*/ 1 w 160"/>
                    <a:gd name="T13" fmla="*/ 0 h 335"/>
                    <a:gd name="T14" fmla="*/ 1 w 160"/>
                    <a:gd name="T15" fmla="*/ 0 h 335"/>
                    <a:gd name="T16" fmla="*/ 1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69" name="Freeform 31"/>
                <p:cNvSpPr>
                  <a:spLocks noChangeArrowheads="1"/>
                </p:cNvSpPr>
                <p:nvPr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 w 642"/>
                    <a:gd name="T1" fmla="*/ 1 h 1188"/>
                    <a:gd name="T2" fmla="*/ 0 w 642"/>
                    <a:gd name="T3" fmla="*/ 1 h 1188"/>
                    <a:gd name="T4" fmla="*/ 1 w 642"/>
                    <a:gd name="T5" fmla="*/ 1 h 1188"/>
                    <a:gd name="T6" fmla="*/ 1 w 642"/>
                    <a:gd name="T7" fmla="*/ 0 h 1188"/>
                    <a:gd name="T8" fmla="*/ 1 w 642"/>
                    <a:gd name="T9" fmla="*/ 1 h 1188"/>
                    <a:gd name="T10" fmla="*/ 1 w 642"/>
                    <a:gd name="T11" fmla="*/ 1 h 1188"/>
                    <a:gd name="T12" fmla="*/ 1 w 642"/>
                    <a:gd name="T13" fmla="*/ 1 h 1188"/>
                    <a:gd name="T14" fmla="*/ 1 w 642"/>
                    <a:gd name="T15" fmla="*/ 1 h 1188"/>
                    <a:gd name="T16" fmla="*/ 1 w 642"/>
                    <a:gd name="T17" fmla="*/ 1 h 1188"/>
                    <a:gd name="T18" fmla="*/ 1 w 642"/>
                    <a:gd name="T19" fmla="*/ 1 h 1188"/>
                    <a:gd name="T20" fmla="*/ 1 w 642"/>
                    <a:gd name="T21" fmla="*/ 1 h 1188"/>
                    <a:gd name="T22" fmla="*/ 1 w 642"/>
                    <a:gd name="T23" fmla="*/ 1 h 1188"/>
                    <a:gd name="T24" fmla="*/ 1 w 642"/>
                    <a:gd name="T25" fmla="*/ 1 h 1188"/>
                    <a:gd name="T26" fmla="*/ 1 w 642"/>
                    <a:gd name="T27" fmla="*/ 1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70" name="Freeform 32"/>
                <p:cNvSpPr>
                  <a:spLocks noChangeArrowheads="1"/>
                </p:cNvSpPr>
                <p:nvPr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1 w 192"/>
                    <a:gd name="T3" fmla="*/ 1 h 504"/>
                    <a:gd name="T4" fmla="*/ 1 w 192"/>
                    <a:gd name="T5" fmla="*/ 1 h 504"/>
                    <a:gd name="T6" fmla="*/ 1 w 192"/>
                    <a:gd name="T7" fmla="*/ 1 h 504"/>
                    <a:gd name="T8" fmla="*/ 1 w 192"/>
                    <a:gd name="T9" fmla="*/ 1 h 504"/>
                    <a:gd name="T10" fmla="*/ 1 w 192"/>
                    <a:gd name="T11" fmla="*/ 1 h 504"/>
                    <a:gd name="T12" fmla="*/ 1 w 192"/>
                    <a:gd name="T13" fmla="*/ 1 h 504"/>
                    <a:gd name="T14" fmla="*/ 1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71" name="Freeform 33"/>
                <p:cNvSpPr>
                  <a:spLocks noChangeArrowheads="1"/>
                </p:cNvSpPr>
                <p:nvPr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 w 390"/>
                    <a:gd name="T1" fmla="*/ 0 h 269"/>
                    <a:gd name="T2" fmla="*/ 1 w 390"/>
                    <a:gd name="T3" fmla="*/ 1 h 269"/>
                    <a:gd name="T4" fmla="*/ 1 w 390"/>
                    <a:gd name="T5" fmla="*/ 1 h 269"/>
                    <a:gd name="T6" fmla="*/ 0 w 390"/>
                    <a:gd name="T7" fmla="*/ 1 h 269"/>
                    <a:gd name="T8" fmla="*/ 0 w 390"/>
                    <a:gd name="T9" fmla="*/ 1 h 269"/>
                    <a:gd name="T10" fmla="*/ 1 w 390"/>
                    <a:gd name="T11" fmla="*/ 1 h 269"/>
                    <a:gd name="T12" fmla="*/ 1 w 390"/>
                    <a:gd name="T13" fmla="*/ 1 h 269"/>
                    <a:gd name="T14" fmla="*/ 1 w 390"/>
                    <a:gd name="T15" fmla="*/ 1 h 269"/>
                    <a:gd name="T16" fmla="*/ 1 w 390"/>
                    <a:gd name="T17" fmla="*/ 1 h 269"/>
                    <a:gd name="T18" fmla="*/ 1 w 390"/>
                    <a:gd name="T19" fmla="*/ 1 h 269"/>
                    <a:gd name="T20" fmla="*/ 1 w 390"/>
                    <a:gd name="T21" fmla="*/ 1 h 269"/>
                    <a:gd name="T22" fmla="*/ 1 w 390"/>
                    <a:gd name="T23" fmla="*/ 0 h 269"/>
                    <a:gd name="T24" fmla="*/ 1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72" name="Freeform 34"/>
                <p:cNvSpPr>
                  <a:spLocks noChangeArrowheads="1"/>
                </p:cNvSpPr>
                <p:nvPr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 h 424"/>
                    <a:gd name="T2" fmla="*/ 1 w 941"/>
                    <a:gd name="T3" fmla="*/ 0 h 424"/>
                    <a:gd name="T4" fmla="*/ 1 w 941"/>
                    <a:gd name="T5" fmla="*/ 1 h 424"/>
                    <a:gd name="T6" fmla="*/ 1 w 941"/>
                    <a:gd name="T7" fmla="*/ 1 h 424"/>
                    <a:gd name="T8" fmla="*/ 1 w 941"/>
                    <a:gd name="T9" fmla="*/ 1 h 424"/>
                    <a:gd name="T10" fmla="*/ 1 w 941"/>
                    <a:gd name="T11" fmla="*/ 1 h 424"/>
                    <a:gd name="T12" fmla="*/ 1 w 941"/>
                    <a:gd name="T13" fmla="*/ 1 h 424"/>
                    <a:gd name="T14" fmla="*/ 1 w 941"/>
                    <a:gd name="T15" fmla="*/ 1 h 424"/>
                    <a:gd name="T16" fmla="*/ 1 w 941"/>
                    <a:gd name="T17" fmla="*/ 1 h 424"/>
                    <a:gd name="T18" fmla="*/ 1 w 941"/>
                    <a:gd name="T19" fmla="*/ 1 h 424"/>
                    <a:gd name="T20" fmla="*/ 0 w 941"/>
                    <a:gd name="T21" fmla="*/ 1 h 424"/>
                    <a:gd name="T22" fmla="*/ 0 w 941"/>
                    <a:gd name="T23" fmla="*/ 1 h 424"/>
                    <a:gd name="T24" fmla="*/ 0 w 941"/>
                    <a:gd name="T25" fmla="*/ 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73" name="Freeform 35"/>
                <p:cNvSpPr>
                  <a:spLocks noChangeArrowheads="1"/>
                </p:cNvSpPr>
                <p:nvPr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0 h 173"/>
                    <a:gd name="T2" fmla="*/ 1 w 488"/>
                    <a:gd name="T3" fmla="*/ 0 h 173"/>
                    <a:gd name="T4" fmla="*/ 1 w 488"/>
                    <a:gd name="T5" fmla="*/ 0 h 173"/>
                    <a:gd name="T6" fmla="*/ 1 w 488"/>
                    <a:gd name="T7" fmla="*/ 0 h 173"/>
                    <a:gd name="T8" fmla="*/ 1 w 488"/>
                    <a:gd name="T9" fmla="*/ 0 h 173"/>
                    <a:gd name="T10" fmla="*/ 1 w 488"/>
                    <a:gd name="T11" fmla="*/ 0 h 173"/>
                    <a:gd name="T12" fmla="*/ 1 w 488"/>
                    <a:gd name="T13" fmla="*/ 0 h 173"/>
                    <a:gd name="T14" fmla="*/ 1 w 488"/>
                    <a:gd name="T15" fmla="*/ 0 h 173"/>
                    <a:gd name="T16" fmla="*/ 1 w 488"/>
                    <a:gd name="T17" fmla="*/ 0 h 173"/>
                    <a:gd name="T18" fmla="*/ 1 w 488"/>
                    <a:gd name="T19" fmla="*/ 0 h 173"/>
                    <a:gd name="T20" fmla="*/ 1 w 488"/>
                    <a:gd name="T21" fmla="*/ 0 h 173"/>
                    <a:gd name="T22" fmla="*/ 1 w 488"/>
                    <a:gd name="T23" fmla="*/ 0 h 173"/>
                    <a:gd name="T24" fmla="*/ 1 w 488"/>
                    <a:gd name="T25" fmla="*/ 0 h 173"/>
                    <a:gd name="T26" fmla="*/ 1 w 488"/>
                    <a:gd name="T27" fmla="*/ 0 h 173"/>
                    <a:gd name="T28" fmla="*/ 0 w 488"/>
                    <a:gd name="T29" fmla="*/ 0 h 173"/>
                    <a:gd name="T30" fmla="*/ 0 w 488"/>
                    <a:gd name="T31" fmla="*/ 0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</p:grpSp>
      </p:grpSp>
      <p:grpSp>
        <p:nvGrpSpPr>
          <p:cNvPr id="1035" name="Group 36"/>
          <p:cNvGrpSpPr>
            <a:grpSpLocks/>
          </p:cNvGrpSpPr>
          <p:nvPr/>
        </p:nvGrpSpPr>
        <p:grpSpPr bwMode="auto">
          <a:xfrm>
            <a:off x="11573934" y="2116139"/>
            <a:ext cx="512233" cy="4306887"/>
            <a:chOff x="5468" y="1333"/>
            <a:chExt cx="242" cy="2713"/>
          </a:xfrm>
        </p:grpSpPr>
        <p:sp>
          <p:nvSpPr>
            <p:cNvPr id="1049" name="Freeform 37"/>
            <p:cNvSpPr>
              <a:spLocks noChangeArrowheads="1"/>
            </p:cNvSpPr>
            <p:nvPr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0 h 3266"/>
                <a:gd name="T2" fmla="*/ 0 w 772"/>
                <a:gd name="T3" fmla="*/ 0 h 3266"/>
                <a:gd name="T4" fmla="*/ 0 w 772"/>
                <a:gd name="T5" fmla="*/ 0 h 3266"/>
                <a:gd name="T6" fmla="*/ 0 w 772"/>
                <a:gd name="T7" fmla="*/ 0 h 3266"/>
                <a:gd name="T8" fmla="*/ 0 w 772"/>
                <a:gd name="T9" fmla="*/ 0 h 3266"/>
                <a:gd name="T10" fmla="*/ 0 w 772"/>
                <a:gd name="T11" fmla="*/ 0 h 3266"/>
                <a:gd name="T12" fmla="*/ 0 w 772"/>
                <a:gd name="T13" fmla="*/ 0 h 3266"/>
                <a:gd name="T14" fmla="*/ 0 w 772"/>
                <a:gd name="T15" fmla="*/ 0 h 3266"/>
                <a:gd name="T16" fmla="*/ 0 w 772"/>
                <a:gd name="T17" fmla="*/ 0 h 3266"/>
                <a:gd name="T18" fmla="*/ 0 w 772"/>
                <a:gd name="T19" fmla="*/ 0 h 3266"/>
                <a:gd name="T20" fmla="*/ 0 w 772"/>
                <a:gd name="T21" fmla="*/ 0 h 3266"/>
                <a:gd name="T22" fmla="*/ 0 w 772"/>
                <a:gd name="T23" fmla="*/ 0 h 3266"/>
                <a:gd name="T24" fmla="*/ 0 w 772"/>
                <a:gd name="T25" fmla="*/ 0 h 3266"/>
                <a:gd name="T26" fmla="*/ 0 w 772"/>
                <a:gd name="T27" fmla="*/ 0 h 3266"/>
                <a:gd name="T28" fmla="*/ 0 w 772"/>
                <a:gd name="T29" fmla="*/ 0 h 3266"/>
                <a:gd name="T30" fmla="*/ 0 w 772"/>
                <a:gd name="T31" fmla="*/ 0 h 3266"/>
                <a:gd name="T32" fmla="*/ 0 w 772"/>
                <a:gd name="T33" fmla="*/ 0 h 3266"/>
                <a:gd name="T34" fmla="*/ 0 w 772"/>
                <a:gd name="T35" fmla="*/ 0 h 3266"/>
                <a:gd name="T36" fmla="*/ 0 w 772"/>
                <a:gd name="T37" fmla="*/ 0 h 3266"/>
                <a:gd name="T38" fmla="*/ 0 w 772"/>
                <a:gd name="T39" fmla="*/ 0 h 3266"/>
                <a:gd name="T40" fmla="*/ 0 w 772"/>
                <a:gd name="T41" fmla="*/ 0 h 3266"/>
                <a:gd name="T42" fmla="*/ 0 w 772"/>
                <a:gd name="T43" fmla="*/ 0 h 3266"/>
                <a:gd name="T44" fmla="*/ 0 w 772"/>
                <a:gd name="T45" fmla="*/ 0 h 3266"/>
                <a:gd name="T46" fmla="*/ 0 w 772"/>
                <a:gd name="T47" fmla="*/ 0 h 3266"/>
                <a:gd name="T48" fmla="*/ 0 w 772"/>
                <a:gd name="T49" fmla="*/ 0 h 3266"/>
                <a:gd name="T50" fmla="*/ 0 w 772"/>
                <a:gd name="T51" fmla="*/ 0 h 3266"/>
                <a:gd name="T52" fmla="*/ 0 w 772"/>
                <a:gd name="T53" fmla="*/ 0 h 3266"/>
                <a:gd name="T54" fmla="*/ 0 w 772"/>
                <a:gd name="T55" fmla="*/ 0 h 3266"/>
                <a:gd name="T56" fmla="*/ 0 w 772"/>
                <a:gd name="T57" fmla="*/ 0 h 3266"/>
                <a:gd name="T58" fmla="*/ 0 w 772"/>
                <a:gd name="T59" fmla="*/ 0 h 3266"/>
                <a:gd name="T60" fmla="*/ 0 w 772"/>
                <a:gd name="T61" fmla="*/ 0 h 3266"/>
                <a:gd name="T62" fmla="*/ 0 w 772"/>
                <a:gd name="T63" fmla="*/ 0 h 3266"/>
                <a:gd name="T64" fmla="*/ 0 w 772"/>
                <a:gd name="T65" fmla="*/ 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rgbClr val="703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0" name="Freeform 38"/>
            <p:cNvSpPr>
              <a:spLocks noChangeArrowheads="1"/>
            </p:cNvSpPr>
            <p:nvPr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2 h 3266"/>
                <a:gd name="T2" fmla="*/ 0 w 772"/>
                <a:gd name="T3" fmla="*/ 2 h 3266"/>
                <a:gd name="T4" fmla="*/ 0 w 772"/>
                <a:gd name="T5" fmla="*/ 2 h 3266"/>
                <a:gd name="T6" fmla="*/ 0 w 772"/>
                <a:gd name="T7" fmla="*/ 2 h 3266"/>
                <a:gd name="T8" fmla="*/ 0 w 772"/>
                <a:gd name="T9" fmla="*/ 2 h 3266"/>
                <a:gd name="T10" fmla="*/ 0 w 772"/>
                <a:gd name="T11" fmla="*/ 2 h 3266"/>
                <a:gd name="T12" fmla="*/ 0 w 772"/>
                <a:gd name="T13" fmla="*/ 1 h 3266"/>
                <a:gd name="T14" fmla="*/ 0 w 772"/>
                <a:gd name="T15" fmla="*/ 1 h 3266"/>
                <a:gd name="T16" fmla="*/ 0 w 772"/>
                <a:gd name="T17" fmla="*/ 1 h 3266"/>
                <a:gd name="T18" fmla="*/ 0 w 772"/>
                <a:gd name="T19" fmla="*/ 1 h 3266"/>
                <a:gd name="T20" fmla="*/ 0 w 772"/>
                <a:gd name="T21" fmla="*/ 1 h 3266"/>
                <a:gd name="T22" fmla="*/ 0 w 772"/>
                <a:gd name="T23" fmla="*/ 1 h 3266"/>
                <a:gd name="T24" fmla="*/ 0 w 772"/>
                <a:gd name="T25" fmla="*/ 1 h 3266"/>
                <a:gd name="T26" fmla="*/ 0 w 772"/>
                <a:gd name="T27" fmla="*/ 1 h 3266"/>
                <a:gd name="T28" fmla="*/ 0 w 772"/>
                <a:gd name="T29" fmla="*/ 1 h 3266"/>
                <a:gd name="T30" fmla="*/ 0 w 772"/>
                <a:gd name="T31" fmla="*/ 0 h 3266"/>
                <a:gd name="T32" fmla="*/ 0 w 772"/>
                <a:gd name="T33" fmla="*/ 1 h 3266"/>
                <a:gd name="T34" fmla="*/ 0 w 772"/>
                <a:gd name="T35" fmla="*/ 1 h 3266"/>
                <a:gd name="T36" fmla="*/ 0 w 772"/>
                <a:gd name="T37" fmla="*/ 1 h 3266"/>
                <a:gd name="T38" fmla="*/ 0 w 772"/>
                <a:gd name="T39" fmla="*/ 1 h 3266"/>
                <a:gd name="T40" fmla="*/ 0 w 772"/>
                <a:gd name="T41" fmla="*/ 1 h 3266"/>
                <a:gd name="T42" fmla="*/ 0 w 772"/>
                <a:gd name="T43" fmla="*/ 1 h 3266"/>
                <a:gd name="T44" fmla="*/ 0 w 772"/>
                <a:gd name="T45" fmla="*/ 1 h 3266"/>
                <a:gd name="T46" fmla="*/ 0 w 772"/>
                <a:gd name="T47" fmla="*/ 1 h 3266"/>
                <a:gd name="T48" fmla="*/ 0 w 772"/>
                <a:gd name="T49" fmla="*/ 2 h 3266"/>
                <a:gd name="T50" fmla="*/ 0 w 772"/>
                <a:gd name="T51" fmla="*/ 2 h 3266"/>
                <a:gd name="T52" fmla="*/ 0 w 772"/>
                <a:gd name="T53" fmla="*/ 2 h 3266"/>
                <a:gd name="T54" fmla="*/ 0 w 772"/>
                <a:gd name="T55" fmla="*/ 2 h 3266"/>
                <a:gd name="T56" fmla="*/ 0 w 772"/>
                <a:gd name="T57" fmla="*/ 2 h 3266"/>
                <a:gd name="T58" fmla="*/ 0 w 772"/>
                <a:gd name="T59" fmla="*/ 2 h 3266"/>
                <a:gd name="T60" fmla="*/ 0 w 772"/>
                <a:gd name="T61" fmla="*/ 2 h 3266"/>
                <a:gd name="T62" fmla="*/ 0 w 772"/>
                <a:gd name="T63" fmla="*/ 2 h 3266"/>
                <a:gd name="T64" fmla="*/ 0 w 772"/>
                <a:gd name="T65" fmla="*/ 2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rgbClr val="703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036" name="Group 39"/>
          <p:cNvGrpSpPr>
            <a:grpSpLocks/>
          </p:cNvGrpSpPr>
          <p:nvPr/>
        </p:nvGrpSpPr>
        <p:grpSpPr bwMode="auto">
          <a:xfrm>
            <a:off x="9563100" y="-87313"/>
            <a:ext cx="3234267" cy="2246313"/>
            <a:chOff x="4518" y="-55"/>
            <a:chExt cx="1528" cy="1415"/>
          </a:xfrm>
        </p:grpSpPr>
        <p:grpSp>
          <p:nvGrpSpPr>
            <p:cNvPr id="1037" name="Group 40"/>
            <p:cNvGrpSpPr>
              <a:grpSpLocks/>
            </p:cNvGrpSpPr>
            <p:nvPr/>
          </p:nvGrpSpPr>
          <p:grpSpPr bwMode="auto">
            <a:xfrm>
              <a:off x="4518" y="-55"/>
              <a:ext cx="1528" cy="1415"/>
              <a:chOff x="4518" y="-55"/>
              <a:chExt cx="1528" cy="1415"/>
            </a:xfrm>
          </p:grpSpPr>
          <p:sp>
            <p:nvSpPr>
              <p:cNvPr id="1039" name="Freeform 41"/>
              <p:cNvSpPr>
                <a:spLocks noChangeArrowheads="1"/>
              </p:cNvSpPr>
              <p:nvPr/>
            </p:nvSpPr>
            <p:spPr bwMode="auto">
              <a:xfrm rot="-3180000">
                <a:off x="5429" y="1087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0 h 806"/>
                  <a:gd name="T4" fmla="*/ 0 w 245"/>
                  <a:gd name="T5" fmla="*/ 0 h 806"/>
                  <a:gd name="T6" fmla="*/ 0 w 245"/>
                  <a:gd name="T7" fmla="*/ 0 h 806"/>
                  <a:gd name="T8" fmla="*/ 0 w 245"/>
                  <a:gd name="T9" fmla="*/ 0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i-FI" sz="1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grpSp>
            <p:nvGrpSpPr>
              <p:cNvPr id="1040" name="Group 42"/>
              <p:cNvGrpSpPr>
                <a:grpSpLocks/>
              </p:cNvGrpSpPr>
              <p:nvPr/>
            </p:nvGrpSpPr>
            <p:grpSpPr bwMode="auto">
              <a:xfrm>
                <a:off x="4518" y="-55"/>
                <a:ext cx="1528" cy="1415"/>
                <a:chOff x="4518" y="-55"/>
                <a:chExt cx="1528" cy="1415"/>
              </a:xfrm>
            </p:grpSpPr>
            <p:sp>
              <p:nvSpPr>
                <p:cNvPr id="1041" name="Freeform 43"/>
                <p:cNvSpPr>
                  <a:spLocks noChangeArrowheads="1"/>
                </p:cNvSpPr>
                <p:nvPr/>
              </p:nvSpPr>
              <p:spPr bwMode="auto">
                <a:xfrm rot="-3180000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0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42" name="Freeform 44"/>
                <p:cNvSpPr>
                  <a:spLocks noChangeArrowheads="1"/>
                </p:cNvSpPr>
                <p:nvPr/>
              </p:nvSpPr>
              <p:spPr bwMode="auto">
                <a:xfrm rot="-3180000">
                  <a:off x="5048" y="333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0 h 1230"/>
                    <a:gd name="T4" fmla="*/ 0 w 1064"/>
                    <a:gd name="T5" fmla="*/ 0 h 1230"/>
                    <a:gd name="T6" fmla="*/ 0 w 1064"/>
                    <a:gd name="T7" fmla="*/ 0 h 1230"/>
                    <a:gd name="T8" fmla="*/ 0 w 1064"/>
                    <a:gd name="T9" fmla="*/ 0 h 1230"/>
                    <a:gd name="T10" fmla="*/ 0 w 1064"/>
                    <a:gd name="T11" fmla="*/ 0 h 1230"/>
                    <a:gd name="T12" fmla="*/ 0 w 1064"/>
                    <a:gd name="T13" fmla="*/ 0 h 1230"/>
                    <a:gd name="T14" fmla="*/ 0 w 1064"/>
                    <a:gd name="T15" fmla="*/ 0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0 h 1230"/>
                    <a:gd name="T28" fmla="*/ 0 w 1064"/>
                    <a:gd name="T29" fmla="*/ 0 h 1230"/>
                    <a:gd name="T30" fmla="*/ 0 w 1064"/>
                    <a:gd name="T31" fmla="*/ 0 h 1230"/>
                    <a:gd name="T32" fmla="*/ 0 w 1064"/>
                    <a:gd name="T33" fmla="*/ 0 h 1230"/>
                    <a:gd name="T34" fmla="*/ 0 w 1064"/>
                    <a:gd name="T35" fmla="*/ 0 h 1230"/>
                    <a:gd name="T36" fmla="*/ 0 w 1064"/>
                    <a:gd name="T37" fmla="*/ 0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43" name="Freeform 45"/>
                <p:cNvSpPr>
                  <a:spLocks noChangeArrowheads="1"/>
                </p:cNvSpPr>
                <p:nvPr/>
              </p:nvSpPr>
              <p:spPr bwMode="auto">
                <a:xfrm rot="-3180000">
                  <a:off x="4859" y="184"/>
                  <a:ext cx="505" cy="898"/>
                </a:xfrm>
                <a:custGeom>
                  <a:avLst/>
                  <a:gdLst>
                    <a:gd name="T0" fmla="*/ 0 w 2002"/>
                    <a:gd name="T1" fmla="*/ 0 h 2521"/>
                    <a:gd name="T2" fmla="*/ 0 w 2002"/>
                    <a:gd name="T3" fmla="*/ 0 h 2521"/>
                    <a:gd name="T4" fmla="*/ 0 w 2002"/>
                    <a:gd name="T5" fmla="*/ 0 h 2521"/>
                    <a:gd name="T6" fmla="*/ 0 w 2002"/>
                    <a:gd name="T7" fmla="*/ 0 h 2521"/>
                    <a:gd name="T8" fmla="*/ 0 w 2002"/>
                    <a:gd name="T9" fmla="*/ 0 h 2521"/>
                    <a:gd name="T10" fmla="*/ 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44" name="Freeform 46"/>
                <p:cNvSpPr>
                  <a:spLocks noChangeArrowheads="1"/>
                </p:cNvSpPr>
                <p:nvPr/>
              </p:nvSpPr>
              <p:spPr bwMode="auto">
                <a:xfrm rot="-3180000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0 h 3771"/>
                    <a:gd name="T2" fmla="*/ 0 w 3007"/>
                    <a:gd name="T3" fmla="*/ 0 h 3771"/>
                    <a:gd name="T4" fmla="*/ 0 w 3007"/>
                    <a:gd name="T5" fmla="*/ 0 h 3771"/>
                    <a:gd name="T6" fmla="*/ 0 w 3007"/>
                    <a:gd name="T7" fmla="*/ 0 h 3771"/>
                    <a:gd name="T8" fmla="*/ 0 w 3007"/>
                    <a:gd name="T9" fmla="*/ 0 h 3771"/>
                    <a:gd name="T10" fmla="*/ 0 w 3007"/>
                    <a:gd name="T11" fmla="*/ 0 h 3771"/>
                    <a:gd name="T12" fmla="*/ 0 w 3007"/>
                    <a:gd name="T13" fmla="*/ 0 h 3771"/>
                    <a:gd name="T14" fmla="*/ 0 w 3007"/>
                    <a:gd name="T15" fmla="*/ 0 h 3771"/>
                    <a:gd name="T16" fmla="*/ 0 w 3007"/>
                    <a:gd name="T17" fmla="*/ 0 h 3771"/>
                    <a:gd name="T18" fmla="*/ 0 w 3007"/>
                    <a:gd name="T19" fmla="*/ 0 h 3771"/>
                    <a:gd name="T20" fmla="*/ 0 w 3007"/>
                    <a:gd name="T21" fmla="*/ 0 h 3771"/>
                    <a:gd name="T22" fmla="*/ 0 w 3007"/>
                    <a:gd name="T23" fmla="*/ 0 h 3771"/>
                    <a:gd name="T24" fmla="*/ 0 w 3007"/>
                    <a:gd name="T25" fmla="*/ 0 h 3771"/>
                    <a:gd name="T26" fmla="*/ 0 w 3007"/>
                    <a:gd name="T27" fmla="*/ 0 h 3771"/>
                    <a:gd name="T28" fmla="*/ 0 w 3007"/>
                    <a:gd name="T29" fmla="*/ 0 h 3771"/>
                    <a:gd name="T30" fmla="*/ 0 w 3007"/>
                    <a:gd name="T31" fmla="*/ 0 h 3771"/>
                    <a:gd name="T32" fmla="*/ 0 w 3007"/>
                    <a:gd name="T33" fmla="*/ 0 h 3771"/>
                    <a:gd name="T34" fmla="*/ 0 w 3007"/>
                    <a:gd name="T35" fmla="*/ 0 h 3771"/>
                    <a:gd name="T36" fmla="*/ 0 w 3007"/>
                    <a:gd name="T37" fmla="*/ 0 h 3771"/>
                    <a:gd name="T38" fmla="*/ 0 w 3007"/>
                    <a:gd name="T39" fmla="*/ 0 h 3771"/>
                    <a:gd name="T40" fmla="*/ 0 w 3007"/>
                    <a:gd name="T41" fmla="*/ 0 h 3771"/>
                    <a:gd name="T42" fmla="*/ 0 w 3007"/>
                    <a:gd name="T43" fmla="*/ 0 h 3771"/>
                    <a:gd name="T44" fmla="*/ 0 w 3007"/>
                    <a:gd name="T45" fmla="*/ 0 h 3771"/>
                    <a:gd name="T46" fmla="*/ 0 w 3007"/>
                    <a:gd name="T47" fmla="*/ 0 h 3771"/>
                    <a:gd name="T48" fmla="*/ 0 w 3007"/>
                    <a:gd name="T49" fmla="*/ 0 h 3771"/>
                    <a:gd name="T50" fmla="*/ 0 w 3007"/>
                    <a:gd name="T51" fmla="*/ 0 h 3771"/>
                    <a:gd name="T52" fmla="*/ 0 w 3007"/>
                    <a:gd name="T53" fmla="*/ 0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45" name="Freeform 47"/>
                <p:cNvSpPr>
                  <a:spLocks noChangeArrowheads="1"/>
                </p:cNvSpPr>
                <p:nvPr/>
              </p:nvSpPr>
              <p:spPr bwMode="auto">
                <a:xfrm rot="-3180000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0 h 342"/>
                    <a:gd name="T6" fmla="*/ 0 w 673"/>
                    <a:gd name="T7" fmla="*/ 0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46" name="Freeform 48"/>
                <p:cNvSpPr>
                  <a:spLocks noChangeArrowheads="1"/>
                </p:cNvSpPr>
                <p:nvPr/>
              </p:nvSpPr>
              <p:spPr bwMode="auto">
                <a:xfrm rot="-3180000">
                  <a:off x="5253" y="807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0 h 403"/>
                    <a:gd name="T6" fmla="*/ 0 w 716"/>
                    <a:gd name="T7" fmla="*/ 0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47" name="Freeform 49"/>
                <p:cNvSpPr>
                  <a:spLocks noChangeArrowheads="1"/>
                </p:cNvSpPr>
                <p:nvPr/>
              </p:nvSpPr>
              <p:spPr bwMode="auto">
                <a:xfrm rot="-3180000">
                  <a:off x="4984" y="211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0 h 411"/>
                    <a:gd name="T6" fmla="*/ 0 w 717"/>
                    <a:gd name="T7" fmla="*/ 0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48" name="Freeform 50"/>
                <p:cNvSpPr>
                  <a:spLocks noChangeArrowheads="1"/>
                </p:cNvSpPr>
                <p:nvPr/>
              </p:nvSpPr>
              <p:spPr bwMode="auto">
                <a:xfrm rot="-3180000">
                  <a:off x="4947" y="143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0 h 386"/>
                    <a:gd name="T6" fmla="*/ 0 w 709"/>
                    <a:gd name="T7" fmla="*/ 0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fi-FI" sz="1800">
                    <a:solidFill>
                      <a:srgbClr val="FFFF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038" name="Line 51"/>
            <p:cNvSpPr>
              <a:spLocks noChangeShapeType="1"/>
            </p:cNvSpPr>
            <p:nvPr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 sz="18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492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defRPr sz="4400">
          <a:solidFill>
            <a:srgbClr val="000000"/>
          </a:solidFill>
          <a:latin typeface="Comic Sans MS" pitchFamily="64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defRPr sz="4400">
          <a:solidFill>
            <a:srgbClr val="000000"/>
          </a:solidFill>
          <a:latin typeface="Comic Sans MS" pitchFamily="64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defRPr sz="4400">
          <a:solidFill>
            <a:srgbClr val="000000"/>
          </a:solidFill>
          <a:latin typeface="Comic Sans MS" pitchFamily="64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defRPr sz="4400">
          <a:solidFill>
            <a:srgbClr val="000000"/>
          </a:solidFill>
          <a:latin typeface="Comic Sans MS" pitchFamily="64" charset="0"/>
          <a:ea typeface="MS Gothic" charset="-128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itchFamily="64" charset="0"/>
        <a:defRPr sz="4400">
          <a:solidFill>
            <a:srgbClr val="000000"/>
          </a:solidFill>
          <a:latin typeface="Comic Sans MS" pitchFamily="64" charset="0"/>
          <a:ea typeface="MS Gothic" charset="-128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itchFamily="64" charset="0"/>
        <a:defRPr sz="4400">
          <a:solidFill>
            <a:srgbClr val="000000"/>
          </a:solidFill>
          <a:latin typeface="Comic Sans MS" pitchFamily="64" charset="0"/>
          <a:ea typeface="MS Gothic" charset="-128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itchFamily="64" charset="0"/>
        <a:defRPr sz="4400">
          <a:solidFill>
            <a:srgbClr val="000000"/>
          </a:solidFill>
          <a:latin typeface="Comic Sans MS" pitchFamily="64" charset="0"/>
          <a:ea typeface="MS Gothic" charset="-128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Comic Sans MS" pitchFamily="64" charset="0"/>
        <a:defRPr sz="4400">
          <a:solidFill>
            <a:srgbClr val="000000"/>
          </a:solidFill>
          <a:latin typeface="Comic Sans MS" pitchFamily="64" charset="0"/>
          <a:ea typeface="MS Gothic" charset="-128"/>
        </a:defRPr>
      </a:lvl9pPr>
    </p:titleStyle>
    <p:bodyStyle>
      <a:lvl1pPr marL="341313" indent="-341313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omic Sans MS" panose="030F0702030302020204" pitchFamily="66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omic Sans MS" pitchFamily="64" charset="0"/>
        <a:buChar char="»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omic Sans MS" pitchFamily="64" charset="0"/>
        <a:buChar char="»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omic Sans MS" pitchFamily="64" charset="0"/>
        <a:buChar char="»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omic Sans MS" pitchFamily="64" charset="0"/>
        <a:buChar char="»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2228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927350" y="1484313"/>
            <a:ext cx="6400800" cy="2736850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err="1" smtClean="0"/>
              <a:t>YO-kokeen</a:t>
            </a:r>
            <a:r>
              <a:rPr lang="fi-FI" dirty="0" smtClean="0"/>
              <a:t> </a:t>
            </a:r>
            <a:r>
              <a:rPr lang="fi-FI" dirty="0"/>
              <a:t>tehtävätyypit</a:t>
            </a:r>
            <a:br>
              <a:rPr lang="fi-FI" dirty="0"/>
            </a:br>
            <a:endParaRPr lang="en-GB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073400" y="4095750"/>
            <a:ext cx="6032500" cy="1003300"/>
          </a:xfrm>
        </p:spPr>
        <p:txBody>
          <a:bodyPr anchor="ctr"/>
          <a:lstStyle/>
          <a:p>
            <a:pPr marL="0" indent="0" algn="ctr" eaLnBrk="1" hangingPunct="1">
              <a:spcBef>
                <a:spcPts val="700"/>
              </a:spcBef>
              <a:buNone/>
              <a:defRPr/>
            </a:pPr>
            <a:r>
              <a:rPr lang="fi-FI" sz="2800" dirty="0"/>
              <a:t>Terve 4, s. 54 - 66</a:t>
            </a:r>
            <a:endParaRPr lang="fi-FI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65020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tsikko 1"/>
          <p:cNvSpPr>
            <a:spLocks noGrp="1"/>
          </p:cNvSpPr>
          <p:nvPr>
            <p:ph type="title"/>
          </p:nvPr>
        </p:nvSpPr>
        <p:spPr>
          <a:xfrm>
            <a:off x="2209801" y="-674688"/>
            <a:ext cx="6869113" cy="2103438"/>
          </a:xfrm>
        </p:spPr>
        <p:txBody>
          <a:bodyPr/>
          <a:lstStyle/>
          <a:p>
            <a:r>
              <a:rPr lang="fi-FI" altLang="fi-FI" smtClean="0"/>
              <a:t> </a:t>
            </a:r>
          </a:p>
        </p:txBody>
      </p:sp>
      <p:sp>
        <p:nvSpPr>
          <p:cNvPr id="7171" name="Sisällön paikkamerkki 2"/>
          <p:cNvSpPr>
            <a:spLocks noGrp="1"/>
          </p:cNvSpPr>
          <p:nvPr>
            <p:ph idx="1"/>
          </p:nvPr>
        </p:nvSpPr>
        <p:spPr>
          <a:xfrm>
            <a:off x="1992313" y="1268413"/>
            <a:ext cx="7694612" cy="4233862"/>
          </a:xfrm>
        </p:spPr>
        <p:txBody>
          <a:bodyPr/>
          <a:lstStyle/>
          <a:p>
            <a:pPr marL="514350" indent="-514350">
              <a:buFont typeface="Comic Sans MS" panose="030F0702030302020204" pitchFamily="66" charset="0"/>
              <a:buAutoNum type="arabicPeriod"/>
              <a:defRPr/>
            </a:pPr>
            <a:r>
              <a:rPr lang="fi-FI" altLang="fi-FI" dirty="0" smtClean="0"/>
              <a:t>Määrittelytehtävä</a:t>
            </a:r>
          </a:p>
          <a:p>
            <a:pPr marL="514350" indent="-514350">
              <a:buFont typeface="Comic Sans MS" panose="030F0702030302020204" pitchFamily="66" charset="0"/>
              <a:buAutoNum type="arabicPeriod"/>
              <a:defRPr/>
            </a:pPr>
            <a:r>
              <a:rPr lang="fi-FI" altLang="fi-FI" dirty="0" smtClean="0"/>
              <a:t>Vertailutehtävä</a:t>
            </a:r>
          </a:p>
          <a:p>
            <a:pPr marL="0" indent="0">
              <a:buNone/>
              <a:defRPr/>
            </a:pPr>
            <a:r>
              <a:rPr lang="fi-FI" altLang="fi-FI" dirty="0"/>
              <a:t>3</a:t>
            </a:r>
            <a:r>
              <a:rPr lang="fi-FI" altLang="fi-FI" dirty="0" smtClean="0"/>
              <a:t>. </a:t>
            </a:r>
            <a:r>
              <a:rPr lang="fi-FI" altLang="fi-FI" dirty="0" smtClean="0"/>
              <a:t>Aineistotehtävä</a:t>
            </a:r>
          </a:p>
          <a:p>
            <a:pPr marL="0" indent="0">
              <a:buNone/>
              <a:defRPr/>
            </a:pPr>
            <a:r>
              <a:rPr lang="fi-FI" altLang="fi-FI" dirty="0" smtClean="0"/>
              <a:t>4. </a:t>
            </a:r>
            <a:r>
              <a:rPr lang="fi-FI" altLang="fi-FI" dirty="0" smtClean="0"/>
              <a:t>Johdantotehtävä</a:t>
            </a:r>
          </a:p>
          <a:p>
            <a:pPr marL="0" indent="0">
              <a:buNone/>
              <a:defRPr/>
            </a:pPr>
            <a:r>
              <a:rPr lang="fi-FI" altLang="fi-FI" dirty="0" smtClean="0"/>
              <a:t>5. </a:t>
            </a:r>
            <a:r>
              <a:rPr lang="fi-FI" altLang="fi-FI" dirty="0" smtClean="0"/>
              <a:t>Oppiainerajat ylittävä tehtävä</a:t>
            </a:r>
          </a:p>
          <a:p>
            <a:pPr marL="0" indent="0">
              <a:buNone/>
              <a:defRPr/>
            </a:pPr>
            <a:r>
              <a:rPr lang="fi-FI" altLang="fi-FI" dirty="0" smtClean="0"/>
              <a:t>6. </a:t>
            </a:r>
            <a:r>
              <a:rPr lang="fi-FI" altLang="fi-FI" dirty="0" smtClean="0"/>
              <a:t>Tutkimustehtävä</a:t>
            </a:r>
          </a:p>
          <a:p>
            <a:pPr marL="0" indent="0">
              <a:buNone/>
              <a:defRPr/>
            </a:pPr>
            <a:r>
              <a:rPr lang="fi-FI" altLang="fi-FI" dirty="0" smtClean="0"/>
              <a:t>7. </a:t>
            </a:r>
            <a:r>
              <a:rPr lang="fi-FI" altLang="fi-FI" dirty="0" smtClean="0"/>
              <a:t>Otsikkotehtävä</a:t>
            </a:r>
          </a:p>
          <a:p>
            <a:pPr marL="0" indent="0">
              <a:buNone/>
              <a:defRPr/>
            </a:pPr>
            <a:endParaRPr lang="fi-FI" altLang="fi-FI" dirty="0" smtClean="0"/>
          </a:p>
        </p:txBody>
      </p:sp>
    </p:spTree>
    <p:extLst>
      <p:ext uri="{BB962C8B-B14F-4D97-AF65-F5344CB8AC3E}">
        <p14:creationId xmlns:p14="http://schemas.microsoft.com/office/powerpoint/2010/main" val="27821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tsikko 1"/>
          <p:cNvSpPr>
            <a:spLocks noGrp="1"/>
          </p:cNvSpPr>
          <p:nvPr>
            <p:ph type="title"/>
          </p:nvPr>
        </p:nvSpPr>
        <p:spPr>
          <a:xfrm>
            <a:off x="1992314" y="1"/>
            <a:ext cx="6510337" cy="1196975"/>
          </a:xfrm>
        </p:spPr>
        <p:txBody>
          <a:bodyPr/>
          <a:lstStyle/>
          <a:p>
            <a:r>
              <a:rPr lang="fi-FI" altLang="fi-FI" smtClean="0"/>
              <a:t>Määrittelytehtävä </a:t>
            </a:r>
            <a:br>
              <a:rPr lang="fi-FI" altLang="fi-FI" smtClean="0"/>
            </a:br>
            <a:r>
              <a:rPr lang="fi-FI" altLang="fi-FI" sz="1600"/>
              <a:t>(TERVE! 4 s.55)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631951" y="1196975"/>
            <a:ext cx="8785225" cy="4248150"/>
          </a:xfrm>
        </p:spPr>
        <p:txBody>
          <a:bodyPr/>
          <a:lstStyle/>
          <a:p>
            <a:r>
              <a:rPr lang="fi-FI" altLang="fi-FI" smtClean="0"/>
              <a:t>Hyvin usein alkutehtävänä</a:t>
            </a:r>
          </a:p>
          <a:p>
            <a:r>
              <a:rPr lang="fi-FI" altLang="fi-FI" smtClean="0"/>
              <a:t>Termejä on tavallisesti useita </a:t>
            </a:r>
            <a:r>
              <a:rPr lang="fi-FI" altLang="fi-FI" sz="1800"/>
              <a:t>(määrästä voi päätellä pistemäärän)</a:t>
            </a:r>
          </a:p>
          <a:p>
            <a:r>
              <a:rPr lang="fi-FI" altLang="fi-FI" smtClean="0"/>
              <a:t>Tehtävä voidaan muotoilla myös käsitepareiksi</a:t>
            </a:r>
          </a:p>
          <a:p>
            <a:r>
              <a:rPr lang="fi-FI" altLang="fi-FI" smtClean="0"/>
              <a:t>Kuvaile kysyttyä käsitettä tai ilmiötä mahdollisimman tarkasti, anna esimerkkejä ja kytke laajempiin asiayhteyksiin</a:t>
            </a:r>
          </a:p>
        </p:txBody>
      </p:sp>
    </p:spTree>
    <p:extLst>
      <p:ext uri="{BB962C8B-B14F-4D97-AF65-F5344CB8AC3E}">
        <p14:creationId xmlns:p14="http://schemas.microsoft.com/office/powerpoint/2010/main" val="124477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tsikko 1"/>
          <p:cNvSpPr>
            <a:spLocks noGrp="1"/>
          </p:cNvSpPr>
          <p:nvPr>
            <p:ph type="title"/>
          </p:nvPr>
        </p:nvSpPr>
        <p:spPr>
          <a:xfrm>
            <a:off x="2711451" y="0"/>
            <a:ext cx="6367463" cy="1341438"/>
          </a:xfrm>
        </p:spPr>
        <p:txBody>
          <a:bodyPr/>
          <a:lstStyle/>
          <a:p>
            <a:r>
              <a:rPr lang="fi-FI" altLang="fi-FI" smtClean="0"/>
              <a:t>Syksy 2014</a:t>
            </a:r>
          </a:p>
        </p:txBody>
      </p:sp>
      <p:sp>
        <p:nvSpPr>
          <p:cNvPr id="9219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altLang="fi-FI" smtClean="0"/>
              <a:t>Selvitä, mitä seuraavilla käsitteillä tarkoitetaan:</a:t>
            </a:r>
          </a:p>
          <a:p>
            <a:r>
              <a:rPr lang="fi-FI" altLang="fi-FI" smtClean="0"/>
              <a:t>a) HPV (human papilloma virus)</a:t>
            </a:r>
          </a:p>
          <a:p>
            <a:r>
              <a:rPr lang="fi-FI" altLang="fi-FI" smtClean="0"/>
              <a:t>b) tertiaaripreventio</a:t>
            </a:r>
          </a:p>
          <a:p>
            <a:r>
              <a:rPr lang="fi-FI" altLang="fi-FI" smtClean="0"/>
              <a:t>c) borrelioosi</a:t>
            </a:r>
          </a:p>
          <a:p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378298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tsikko 1"/>
          <p:cNvSpPr>
            <a:spLocks noGrp="1"/>
          </p:cNvSpPr>
          <p:nvPr>
            <p:ph type="title"/>
          </p:nvPr>
        </p:nvSpPr>
        <p:spPr>
          <a:xfrm>
            <a:off x="2424113" y="188913"/>
            <a:ext cx="6367462" cy="1484312"/>
          </a:xfrm>
        </p:spPr>
        <p:txBody>
          <a:bodyPr/>
          <a:lstStyle/>
          <a:p>
            <a:r>
              <a:rPr lang="fi-FI" altLang="fi-FI" smtClean="0"/>
              <a:t>Kevät 2010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Mitä seuraavilla termeillä ja lyhenteillä tarkoitetaan, ja mitä ne ilmentävät?</a:t>
            </a:r>
          </a:p>
          <a:p>
            <a:pPr marL="514350" indent="-514350">
              <a:buFont typeface="Comic Sans MS" panose="030F0702030302020204" pitchFamily="66" charset="0"/>
              <a:buAutoNum type="alphaLcParenR"/>
              <a:defRPr/>
            </a:pPr>
            <a:r>
              <a:rPr lang="fi-FI" dirty="0" smtClean="0"/>
              <a:t>HDL ja LDL</a:t>
            </a:r>
          </a:p>
          <a:p>
            <a:pPr marL="514350" indent="-514350">
              <a:buFont typeface="Comic Sans MS" panose="030F0702030302020204" pitchFamily="66" charset="0"/>
              <a:buAutoNum type="alphaLcParenR"/>
              <a:defRPr/>
            </a:pPr>
            <a:r>
              <a:rPr lang="fi-FI" dirty="0" smtClean="0"/>
              <a:t>Systolinen verenpaine ja diastolinen verenpaine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4959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975" y="44624"/>
            <a:ext cx="8850263" cy="6618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16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05" y="260648"/>
            <a:ext cx="9254491" cy="70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88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ema">
  <a:themeElements>
    <a:clrScheme name="Office-te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eema">
      <a:majorFont>
        <a:latin typeface="Comic Sans MS"/>
        <a:ea typeface="MS Gothic"/>
        <a:cs typeface=""/>
      </a:majorFont>
      <a:minorFont>
        <a:latin typeface="Comic Sans MS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Office-te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-teema">
  <a:themeElements>
    <a:clrScheme name="Office-te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eema">
      <a:majorFont>
        <a:latin typeface="Comic Sans MS"/>
        <a:ea typeface="MS Gothic"/>
        <a:cs typeface=""/>
      </a:majorFont>
      <a:minorFont>
        <a:latin typeface="Comic Sans MS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Office-te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Laajakuva</PresentationFormat>
  <Paragraphs>24</Paragraphs>
  <Slides>8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8</vt:i4>
      </vt:variant>
    </vt:vector>
  </HeadingPairs>
  <TitlesOfParts>
    <vt:vector size="18" baseType="lpstr">
      <vt:lpstr>MS Gothic</vt:lpstr>
      <vt:lpstr>Arial</vt:lpstr>
      <vt:lpstr>Arial Unicode MS</vt:lpstr>
      <vt:lpstr>Calibri</vt:lpstr>
      <vt:lpstr>Calibri Light</vt:lpstr>
      <vt:lpstr>Comic Sans MS</vt:lpstr>
      <vt:lpstr>Times New Roman</vt:lpstr>
      <vt:lpstr>Office-teema</vt:lpstr>
      <vt:lpstr>1_Office-teema</vt:lpstr>
      <vt:lpstr>2_Office-teema</vt:lpstr>
      <vt:lpstr>PowerPoint-esitys</vt:lpstr>
      <vt:lpstr>  YO-kokeen tehtävätyypit </vt:lpstr>
      <vt:lpstr> </vt:lpstr>
      <vt:lpstr>Määrittelytehtävä  (TERVE! 4 s.55)</vt:lpstr>
      <vt:lpstr>Syksy 2014</vt:lpstr>
      <vt:lpstr>Kevät 2010</vt:lpstr>
      <vt:lpstr>PowerPoint-esitys</vt:lpstr>
      <vt:lpstr>PowerPoint-esitys</vt:lpstr>
    </vt:vector>
  </TitlesOfParts>
  <Company>PKMKV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Immonen Pauliina</dc:creator>
  <cp:lastModifiedBy>Immonen Pauliina</cp:lastModifiedBy>
  <cp:revision>1</cp:revision>
  <dcterms:created xsi:type="dcterms:W3CDTF">2016-08-22T11:19:05Z</dcterms:created>
  <dcterms:modified xsi:type="dcterms:W3CDTF">2016-08-22T11:19:32Z</dcterms:modified>
</cp:coreProperties>
</file>