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211EF1-3BB7-EB7F-4789-90DFEDEE8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0432EB5-965B-BD4C-1D5D-F483FF5B7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0D2E2A-509F-811B-69B3-2BF72A907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A989B8-01BC-B244-F34E-291D668BA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7492EA-4328-3DD6-15EB-1BB92CA68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6870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28AEF0-ACB1-140F-BA6E-BDA58B124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ADF31E-2D24-B0EE-006E-638875B1A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B1CC89-4144-ED1F-C3C7-92DF95BCC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4E26B3-B6B7-0502-2CF1-52BBD2220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4636CA-7499-DF64-A192-90717F24F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824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F0F16F2-1C25-948B-9FD0-D328000879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5D5D603-DF4D-80B1-A59D-D27B6FB0F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84458A-F1AE-A598-C854-D97BF3F3D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0CD579E-F45F-B89A-E7D8-883DE347A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C5A6604-2DE7-4F9C-BCDF-4C260DDA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1189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C4F9AE-43A7-1020-E402-BF9EB2B7B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4831CA-5394-E8C4-0042-EE56C9DFF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305EB6-C43A-9886-767B-5B87C0215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B9246D-234B-B268-CE3B-FC8601CDF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56BD85-BD83-BF93-5894-4D50F4F5E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695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035083-1A36-7768-2024-5B134D039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67AE0F1-1600-013C-9087-0E03C055B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F45F5A-FABE-593C-720D-C93F24C70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F85C25-8CC5-5BC2-C9E8-DEED28C3F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726C19-211C-2910-E23C-4FF06CE0B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0987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96AB63-5E86-FBAC-D69A-FB2E7ED1B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5E35D7-9BAD-972A-5827-2CB7EE891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7A1B2B-07DD-7381-3BCE-BC1D2338E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E74F702-4B5D-01F2-DEF8-99D86447C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C38C9A1-53BC-EB43-F3B5-40EE3E9A8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3D80FD3-F0BF-464A-C08A-BE55F3C9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240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CD40BE-633C-FC2A-2000-4B9BE6232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9316563-E260-F341-F5D0-49692C402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FF06A2B-BF0B-6866-7CFE-F30C18AAD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21F0071-20E4-623C-62DC-D6AD72DF71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F035CD7-705C-31A5-15A2-657DBED10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9E6C20B-DA71-7E47-50A6-73C9BD9A5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D94A8BB-34DE-17CA-9A64-85DC4A97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4D03B10-AD4E-92BE-8FE7-A31D31523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379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389BB3-CC51-9682-E27A-F3E5C602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3664D45-1892-FBE2-94FE-21B5D09D7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70A552E-0B42-ECA6-48BB-E5C5BA690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DE0759C-49D3-B642-9A68-289B93D58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27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7DA1C73-650C-658D-CA4D-1BC5FB73A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2168B7E-5460-F7E7-E6BA-A91E7E8CA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152A3FF-7890-B486-F3E1-7AB8EBBFE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682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603CB-3E52-97FB-F7FB-4F618C3C8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3EABFD-4A2A-A97E-9522-231114E05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5E800DC-D3C2-98AE-6404-E64A7BF5A0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7531929-0894-74B7-4574-13BFA9A3F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D6C3613-9EF3-F3E4-4BD6-22118508B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4A69654-FF83-9625-38C3-FA0EDDF96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4967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8F3B7F-B744-43C6-D035-631BD2795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CDF9691-FAED-2616-EE68-8CD6C5B478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D0558C2-50F0-CB90-A96F-04EFAAFF9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39A4BE-1132-0714-8AC3-F745C7A5D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15130D2-5C41-7A65-C80F-9E8C0571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6C8617-CECF-5D21-9855-0ECD22CB7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082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2AC9AC9-1FD8-7902-A1B1-D956D522B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51EA0AA-81B9-9A52-20D3-D49802D37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8A4A3A-95DF-0784-318D-83DFA983F0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001EF4-B555-43C0-A8F8-FEF08527D734}" type="datetimeFigureOut">
              <a:rPr lang="fi-FI" smtClean="0"/>
              <a:t>19.1.2024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5E0F2C-E900-4514-08A5-C06E9A912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FA78F3-3C8C-A0FB-62A5-EBB8E0D94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F196EA-F420-4EC4-8227-19046EC699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063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9AD979-B6E2-B8F7-C930-07F1EA4A27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MAA2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FEC9757-A89E-897B-842F-32BD7E8672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19.1.</a:t>
            </a:r>
          </a:p>
        </p:txBody>
      </p:sp>
    </p:spTree>
    <p:extLst>
      <p:ext uri="{BB962C8B-B14F-4D97-AF65-F5344CB8AC3E}">
        <p14:creationId xmlns:p14="http://schemas.microsoft.com/office/powerpoint/2010/main" val="3555262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521C821-BFFF-6426-2614-CC3023C0B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sz="5400" dirty="0"/>
              <a:t>Korkeamman asteen polynomifunktiot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70670D7-6175-189D-114C-7DACCD6951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29384"/>
                <a:ext cx="10515600" cy="4251960"/>
              </a:xfrm>
            </p:spPr>
            <p:txBody>
              <a:bodyPr>
                <a:normAutofit/>
              </a:bodyPr>
              <a:lstStyle/>
              <a:p>
                <a:r>
                  <a:rPr lang="fi-FI" b="1" dirty="0"/>
                  <a:t>Korkeamman asteen polynomifunktiot </a:t>
                </a:r>
                <a:r>
                  <a:rPr lang="fi-FI" dirty="0"/>
                  <a:t>ovat polynomifunktioita, joiden asteluku on kolme tai sitä suurempi.</a:t>
                </a:r>
              </a:p>
              <a:p>
                <a:endParaRPr lang="fi-FI" b="1" dirty="0"/>
              </a:p>
              <a:p>
                <a:r>
                  <a:rPr lang="fi-FI" dirty="0"/>
                  <a:t>Esimerkiksi seuraavat ovat korkeamman asteen polynomifunktioita: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−2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i-FI" b="0" dirty="0"/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+3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fi-FI" dirty="0"/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+8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−6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70670D7-6175-189D-114C-7DACCD6951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29384"/>
                <a:ext cx="10515600" cy="4251960"/>
              </a:xfrm>
              <a:blipFill>
                <a:blip r:embed="rId2"/>
                <a:stretch>
                  <a:fillRect l="-1043" t="-2582" r="-75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829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521C821-BFFF-6426-2614-CC3023C0B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 dirty="0"/>
              <a:t>Polynomifunktion nollakohdat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0670D7-6175-189D-114C-7DACCD695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70277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Polynomifunktioiden nollakohtien lukumäärä voidaan päätellä sen asteluvusta.</a:t>
            </a:r>
          </a:p>
          <a:p>
            <a:endParaRPr lang="fi-FI" dirty="0"/>
          </a:p>
          <a:p>
            <a:r>
              <a:rPr lang="fi-FI" dirty="0"/>
              <a:t>Jos asteluku </a:t>
            </a:r>
            <a:r>
              <a:rPr lang="fi-FI" i="1" dirty="0"/>
              <a:t>n </a:t>
            </a:r>
            <a:r>
              <a:rPr lang="fi-FI" dirty="0"/>
              <a:t>on parillinen, funktiolla on </a:t>
            </a:r>
            <a:r>
              <a:rPr lang="fi-FI" u="sng" dirty="0"/>
              <a:t>korkeintaan</a:t>
            </a:r>
            <a:r>
              <a:rPr lang="fi-FI" dirty="0"/>
              <a:t> </a:t>
            </a:r>
            <a:r>
              <a:rPr lang="fi-FI" i="1" dirty="0"/>
              <a:t>n </a:t>
            </a:r>
            <a:r>
              <a:rPr lang="fi-FI" dirty="0"/>
              <a:t>nollakohtaa.</a:t>
            </a:r>
          </a:p>
          <a:p>
            <a:r>
              <a:rPr lang="fi-FI" dirty="0"/>
              <a:t>Jos asteluku </a:t>
            </a:r>
            <a:r>
              <a:rPr lang="fi-FI" i="1" dirty="0"/>
              <a:t>n </a:t>
            </a:r>
            <a:r>
              <a:rPr lang="fi-FI" dirty="0"/>
              <a:t>on pariton, funktiolla on </a:t>
            </a:r>
            <a:r>
              <a:rPr lang="fi-FI" u="sng" dirty="0"/>
              <a:t>vähintään </a:t>
            </a:r>
            <a:r>
              <a:rPr lang="fi-FI" dirty="0"/>
              <a:t>1, mutta </a:t>
            </a:r>
            <a:r>
              <a:rPr lang="fi-FI" u="sng" dirty="0"/>
              <a:t>korkeintaan </a:t>
            </a:r>
            <a:r>
              <a:rPr lang="fi-FI" i="1" dirty="0"/>
              <a:t>n </a:t>
            </a:r>
            <a:r>
              <a:rPr lang="fi-FI" dirty="0"/>
              <a:t>nollakohtaa.</a:t>
            </a:r>
          </a:p>
          <a:p>
            <a:endParaRPr lang="fi-FI" dirty="0"/>
          </a:p>
          <a:p>
            <a:r>
              <a:rPr lang="fi-FI" dirty="0" err="1"/>
              <a:t>Esim</a:t>
            </a:r>
            <a:r>
              <a:rPr lang="fi-FI" dirty="0"/>
              <a:t>:</a:t>
            </a:r>
          </a:p>
          <a:p>
            <a:pPr lvl="1"/>
            <a:r>
              <a:rPr lang="fi-FI" dirty="0"/>
              <a:t>Kahdeksannen asteen funktiolla on korkeintaan 8 nollakohtaa</a:t>
            </a:r>
          </a:p>
          <a:p>
            <a:pPr lvl="1"/>
            <a:r>
              <a:rPr lang="fi-FI" dirty="0"/>
              <a:t>Kolmannen asteen funktiolla on vähintään 1 ja korkeintaan 3 nollakohtaa.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982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2360</TotalTime>
  <Words>116</Words>
  <Application>Microsoft Office PowerPoint</Application>
  <PresentationFormat>Laajakuva</PresentationFormat>
  <Paragraphs>18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Cambria Math</vt:lpstr>
      <vt:lpstr>Office-teema</vt:lpstr>
      <vt:lpstr>MAA2</vt:lpstr>
      <vt:lpstr>Korkeamman asteen polynomifunktiot</vt:lpstr>
      <vt:lpstr>Polynomifunktion nollakohdat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MAA2</dc:title>
  <dc:creator>Riikka Haverinen</dc:creator>
  <cp:lastModifiedBy>Riikka Haverinen</cp:lastModifiedBy>
  <cp:revision>5</cp:revision>
  <dcterms:created xsi:type="dcterms:W3CDTF">2024-01-16T15:08:34Z</dcterms:created>
  <dcterms:modified xsi:type="dcterms:W3CDTF">2024-01-20T08:22:41Z</dcterms:modified>
</cp:coreProperties>
</file>