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1" r:id="rId5"/>
    <p:sldId id="264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46" y="28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EB76-AB10-4253-9195-921ADF7F3548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3F0CD-8B84-4C85-BC7E-DADB77E9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248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EB76-AB10-4253-9195-921ADF7F3548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3F0CD-8B84-4C85-BC7E-DADB77E9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98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EB76-AB10-4253-9195-921ADF7F3548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3F0CD-8B84-4C85-BC7E-DADB77E9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991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EB76-AB10-4253-9195-921ADF7F3548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3F0CD-8B84-4C85-BC7E-DADB77E9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268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EB76-AB10-4253-9195-921ADF7F3548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3F0CD-8B84-4C85-BC7E-DADB77E9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453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EB76-AB10-4253-9195-921ADF7F3548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3F0CD-8B84-4C85-BC7E-DADB77E9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35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EB76-AB10-4253-9195-921ADF7F3548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3F0CD-8B84-4C85-BC7E-DADB77E9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426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EB76-AB10-4253-9195-921ADF7F3548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3F0CD-8B84-4C85-BC7E-DADB77E9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76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EB76-AB10-4253-9195-921ADF7F3548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3F0CD-8B84-4C85-BC7E-DADB77E9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58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EB76-AB10-4253-9195-921ADF7F3548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3F0CD-8B84-4C85-BC7E-DADB77E9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034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EB76-AB10-4253-9195-921ADF7F3548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3F0CD-8B84-4C85-BC7E-DADB77E9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851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7EB76-AB10-4253-9195-921ADF7F3548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3F0CD-8B84-4C85-BC7E-DADB77E9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74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/>
          <p:cNvSpPr txBox="1"/>
          <p:nvPr/>
        </p:nvSpPr>
        <p:spPr>
          <a:xfrm>
            <a:off x="565285" y="2492896"/>
            <a:ext cx="806489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sz="2800" dirty="0"/>
              <a:t>Kulttuurimaisemassa </a:t>
            </a:r>
            <a:r>
              <a:rPr lang="fi-FI" sz="2800" dirty="0" smtClean="0"/>
              <a:t>ovat vallitsevina </a:t>
            </a:r>
            <a:r>
              <a:rPr lang="fi-FI" sz="2800" dirty="0"/>
              <a:t>ihmisen toiminnan </a:t>
            </a:r>
            <a:r>
              <a:rPr lang="fi-FI" sz="2800" dirty="0" smtClean="0"/>
              <a:t>vaikutukset</a:t>
            </a:r>
            <a:r>
              <a:rPr lang="fi-FI" sz="2800" dirty="0"/>
              <a:t> </a:t>
            </a:r>
            <a:r>
              <a:rPr lang="fi-FI" sz="2800" dirty="0" smtClean="0"/>
              <a:t>(mm. pellot, asuin- ja teollisuusalueet)</a:t>
            </a:r>
            <a:endParaRPr lang="en-US" sz="28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sz="2800" dirty="0" smtClean="0"/>
              <a:t>M</a:t>
            </a:r>
            <a:r>
              <a:rPr lang="fi-FI" sz="2800" dirty="0" smtClean="0"/>
              <a:t>aankäytöllä tarkoitetaan alueen käyttöä tiettyyn tarkoitukseen (esim. asuin- ja virkistysalueiksi)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sz="2800" dirty="0" smtClean="0"/>
              <a:t>Kansallismaisemat ovat identiteetille tärkeitä maisemia (mm. Koli)</a:t>
            </a:r>
            <a:r>
              <a:rPr lang="fi-FI" sz="2800" dirty="0" smtClean="0"/>
              <a:t> </a:t>
            </a:r>
            <a:endParaRPr lang="en-US" sz="28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467" y="620688"/>
            <a:ext cx="551497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10" y="750416"/>
            <a:ext cx="1028282" cy="92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720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25536"/>
            <a:ext cx="3829050" cy="658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6768" cy="1714202"/>
          </a:xfrm>
        </p:spPr>
        <p:txBody>
          <a:bodyPr>
            <a:noAutofit/>
          </a:bodyPr>
          <a:lstStyle/>
          <a:p>
            <a:r>
              <a:rPr lang="en-US" dirty="0"/>
              <a:t>Suomen päämaisema-alueet</a:t>
            </a:r>
          </a:p>
        </p:txBody>
      </p:sp>
    </p:spTree>
    <p:extLst>
      <p:ext uri="{BB962C8B-B14F-4D97-AF65-F5344CB8AC3E}">
        <p14:creationId xmlns:p14="http://schemas.microsoft.com/office/powerpoint/2010/main" val="393802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Kulttuurimaisemien tulkitseminen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Kulttuurimaiseman tulkitseminen kartasta s. 102</a:t>
            </a:r>
          </a:p>
          <a:p>
            <a:endParaRPr lang="fi-FI" dirty="0"/>
          </a:p>
          <a:p>
            <a:endParaRPr lang="fi-FI" dirty="0" smtClean="0"/>
          </a:p>
          <a:p>
            <a:r>
              <a:rPr lang="fi-FI" dirty="0" smtClean="0"/>
              <a:t>Kulttuurimaiseman tulkitseminen kuvasta s.103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7331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8372140" cy="519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632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476672"/>
            <a:ext cx="6305550" cy="608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1442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Tehtävä 4 s. 104</a:t>
            </a:r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6744419" cy="4871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780927"/>
            <a:ext cx="4800203" cy="3469991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1981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57</Words>
  <Application>Microsoft Office PowerPoint</Application>
  <PresentationFormat>Näytössä katseltava diaesitys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7" baseType="lpstr">
      <vt:lpstr>Office-teema</vt:lpstr>
      <vt:lpstr>PowerPoint-esitys</vt:lpstr>
      <vt:lpstr>Suomen päämaisema-alueet</vt:lpstr>
      <vt:lpstr>Kulttuurimaisemien tulkitseminen</vt:lpstr>
      <vt:lpstr>PowerPoint-esitys</vt:lpstr>
      <vt:lpstr>PowerPoint-esitys</vt:lpstr>
      <vt:lpstr>Tehtävä 4 s. 104</vt:lpstr>
    </vt:vector>
  </TitlesOfParts>
  <Company>Sanoma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Päivi Putkonen</dc:creator>
  <cp:lastModifiedBy>Niko</cp:lastModifiedBy>
  <cp:revision>12</cp:revision>
  <dcterms:created xsi:type="dcterms:W3CDTF">2017-06-12T04:37:47Z</dcterms:created>
  <dcterms:modified xsi:type="dcterms:W3CDTF">2018-05-22T07:14:43Z</dcterms:modified>
</cp:coreProperties>
</file>